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ink/ink10.xml" ContentType="application/inkml+xml"/>
  <Override PartName="/ppt/notesSlides/notesSlide8.xml" ContentType="application/vnd.openxmlformats-officedocument.presentationml.notesSlide+xml"/>
  <Override PartName="/ppt/ink/ink11.xml" ContentType="application/inkml+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ink/ink12.xml" ContentType="application/inkml+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ink/ink13.xml" ContentType="application/inkml+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ink/ink14.xml" ContentType="application/inkml+xml"/>
  <Override PartName="/ppt/ink/ink15.xml" ContentType="application/inkml+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2.xml" ContentType="application/vnd.openxmlformats-officedocument.presentationml.notesSlide+xml"/>
  <Override PartName="/ppt/ink/ink16.xml" ContentType="application/inkml+xml"/>
  <Override PartName="/ppt/ink/ink17.xml" ContentType="application/inkml+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8.xml" ContentType="application/vnd.openxmlformats-officedocument.presentationml.notesSlide+xml"/>
  <Override PartName="/ppt/ink/ink21.xml" ContentType="application/inkml+xml"/>
  <Override PartName="/ppt/ink/ink22.xml" ContentType="application/inkml+xml"/>
  <Override PartName="/ppt/tags/tag61.xml" ContentType="application/vnd.openxmlformats-officedocument.presentationml.tags+xml"/>
  <Override PartName="/ppt/tags/tag6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2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6.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2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handoutMasterIdLst>
    <p:handoutMasterId r:id="rId33"/>
  </p:handoutMasterIdLst>
  <p:sldIdLst>
    <p:sldId id="601" r:id="rId3"/>
    <p:sldId id="449" r:id="rId4"/>
    <p:sldId id="608" r:id="rId5"/>
    <p:sldId id="651" r:id="rId6"/>
    <p:sldId id="631" r:id="rId7"/>
    <p:sldId id="647" r:id="rId8"/>
    <p:sldId id="611" r:id="rId9"/>
    <p:sldId id="632" r:id="rId10"/>
    <p:sldId id="633" r:id="rId11"/>
    <p:sldId id="634" r:id="rId12"/>
    <p:sldId id="635" r:id="rId13"/>
    <p:sldId id="636" r:id="rId14"/>
    <p:sldId id="646" r:id="rId15"/>
    <p:sldId id="649" r:id="rId16"/>
    <p:sldId id="625" r:id="rId17"/>
    <p:sldId id="627" r:id="rId18"/>
    <p:sldId id="626" r:id="rId19"/>
    <p:sldId id="628" r:id="rId20"/>
    <p:sldId id="629" r:id="rId21"/>
    <p:sldId id="650" r:id="rId22"/>
    <p:sldId id="639" r:id="rId23"/>
    <p:sldId id="652" r:id="rId24"/>
    <p:sldId id="654" r:id="rId25"/>
    <p:sldId id="641" r:id="rId26"/>
    <p:sldId id="642" r:id="rId27"/>
    <p:sldId id="643" r:id="rId28"/>
    <p:sldId id="645" r:id="rId29"/>
    <p:sldId id="653" r:id="rId30"/>
    <p:sldId id="644" r:id="rId31"/>
  </p:sldIdLst>
  <p:sldSz cx="9144000" cy="6858000" type="screen4x3"/>
  <p:notesSz cx="7315200" cy="9601200"/>
  <p:embeddedFontLst>
    <p:embeddedFont>
      <p:font typeface="Comic Sans MS" panose="030F0702030302020204" pitchFamily="66"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
      <p:font typeface="HGGothicE" panose="020B0909000000000000" pitchFamily="49" charset="-128"/>
      <p:regular r:id="rId42"/>
    </p:embeddedFont>
  </p:embeddedFontLst>
  <p:custDataLst>
    <p:tags r:id="rId43"/>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99"/>
    <a:srgbClr val="0033CC"/>
    <a:srgbClr val="FF9933"/>
    <a:srgbClr val="0099CC"/>
    <a:srgbClr val="00CC00"/>
    <a:srgbClr val="33CC33"/>
    <a:srgbClr val="006600"/>
    <a:srgbClr val="9966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E2991F-D20E-42DD-9637-FE13301822C3}" v="684" dt="2024-02-28T14:44:26.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2" autoAdjust="0"/>
    <p:restoredTop sz="90832" autoAdjust="0"/>
  </p:normalViewPr>
  <p:slideViewPr>
    <p:cSldViewPr>
      <p:cViewPr varScale="1">
        <p:scale>
          <a:sx n="87" d="100"/>
          <a:sy n="87" d="100"/>
        </p:scale>
        <p:origin x="1230" y="72"/>
      </p:cViewPr>
      <p:guideLst>
        <p:guide orient="horz" pos="2176"/>
        <p:guide pos="2832"/>
      </p:guideLst>
    </p:cSldViewPr>
  </p:slideViewPr>
  <p:outlineViewPr>
    <p:cViewPr>
      <p:scale>
        <a:sx n="50" d="100"/>
        <a:sy n="50" d="100"/>
      </p:scale>
      <p:origin x="0" y="-1344"/>
    </p:cViewPr>
  </p:outlineViewPr>
  <p:notesTextViewPr>
    <p:cViewPr>
      <p:scale>
        <a:sx n="100" d="100"/>
        <a:sy n="100" d="100"/>
      </p:scale>
      <p:origin x="0" y="0"/>
    </p:cViewPr>
  </p:notesTextViewPr>
  <p:sorterViewPr>
    <p:cViewPr>
      <p:scale>
        <a:sx n="205326" d="390625"/>
        <a:sy n="205326" d="390625"/>
      </p:scale>
      <p:origin x="0" y="0"/>
    </p:cViewPr>
  </p:sorterViewPr>
  <p:notesViewPr>
    <p:cSldViewPr>
      <p:cViewPr varScale="1">
        <p:scale>
          <a:sx n="50" d="100"/>
          <a:sy n="50" d="100"/>
        </p:scale>
        <p:origin x="-1860"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ton Caves" userId="f0e521a00891a9a3" providerId="LiveId" clId="{4C232BB5-8C90-4FB8-A18F-DDA99DE21EDE}"/>
    <pc:docChg chg="undo redo custSel addSld delSld modSld sldOrd">
      <pc:chgData name="Carlton Caves" userId="f0e521a00891a9a3" providerId="LiveId" clId="{4C232BB5-8C90-4FB8-A18F-DDA99DE21EDE}" dt="2023-10-02T12:38:20.216" v="62150" actId="1035"/>
      <pc:docMkLst>
        <pc:docMk/>
      </pc:docMkLst>
      <pc:sldChg chg="modSp mod ord">
        <pc:chgData name="Carlton Caves" userId="f0e521a00891a9a3" providerId="LiveId" clId="{4C232BB5-8C90-4FB8-A18F-DDA99DE21EDE}" dt="2023-08-08T19:53:31.176" v="47774" actId="1076"/>
        <pc:sldMkLst>
          <pc:docMk/>
          <pc:sldMk cId="990070779" sldId="449"/>
        </pc:sldMkLst>
        <pc:spChg chg="mod">
          <ac:chgData name="Carlton Caves" userId="f0e521a00891a9a3" providerId="LiveId" clId="{4C232BB5-8C90-4FB8-A18F-DDA99DE21EDE}" dt="2023-06-29T23:28:32.538" v="1000" actId="1036"/>
          <ac:spMkLst>
            <pc:docMk/>
            <pc:sldMk cId="990070779" sldId="449"/>
            <ac:spMk id="6" creationId="{00000000-0000-0000-0000-000000000000}"/>
          </ac:spMkLst>
        </pc:spChg>
        <pc:spChg chg="mod">
          <ac:chgData name="Carlton Caves" userId="f0e521a00891a9a3" providerId="LiveId" clId="{4C232BB5-8C90-4FB8-A18F-DDA99DE21EDE}" dt="2023-08-08T19:53:31.176" v="47774" actId="1076"/>
          <ac:spMkLst>
            <pc:docMk/>
            <pc:sldMk cId="990070779" sldId="449"/>
            <ac:spMk id="321539" creationId="{00000000-0000-0000-0000-000000000000}"/>
          </ac:spMkLst>
        </pc:spChg>
        <pc:picChg chg="mod">
          <ac:chgData name="Carlton Caves" userId="f0e521a00891a9a3" providerId="LiveId" clId="{4C232BB5-8C90-4FB8-A18F-DDA99DE21EDE}" dt="2023-06-29T23:28:16.342" v="996" actId="1035"/>
          <ac:picMkLst>
            <pc:docMk/>
            <pc:sldMk cId="990070779" sldId="449"/>
            <ac:picMk id="5" creationId="{00000000-0000-0000-0000-000000000000}"/>
          </ac:picMkLst>
        </pc:picChg>
      </pc:sldChg>
      <pc:sldChg chg="del">
        <pc:chgData name="Carlton Caves" userId="f0e521a00891a9a3" providerId="LiveId" clId="{4C232BB5-8C90-4FB8-A18F-DDA99DE21EDE}" dt="2023-06-30T13:31:49.013" v="2851" actId="47"/>
        <pc:sldMkLst>
          <pc:docMk/>
          <pc:sldMk cId="3955721114" sldId="569"/>
        </pc:sldMkLst>
      </pc:sldChg>
      <pc:sldChg chg="addSp delSp modSp mod modAnim">
        <pc:chgData name="Carlton Caves" userId="f0e521a00891a9a3" providerId="LiveId" clId="{4C232BB5-8C90-4FB8-A18F-DDA99DE21EDE}" dt="2023-09-18T20:57:03.591" v="58850" actId="1036"/>
        <pc:sldMkLst>
          <pc:docMk/>
          <pc:sldMk cId="3515582606" sldId="601"/>
        </pc:sldMkLst>
        <pc:spChg chg="add mod">
          <ac:chgData name="Carlton Caves" userId="f0e521a00891a9a3" providerId="LiveId" clId="{4C232BB5-8C90-4FB8-A18F-DDA99DE21EDE}" dt="2023-07-07T02:24:43.055" v="33398" actId="1076"/>
          <ac:spMkLst>
            <pc:docMk/>
            <pc:sldMk cId="3515582606" sldId="601"/>
            <ac:spMk id="2" creationId="{B0295B59-4E54-C0F8-4BE8-6A81487EFE44}"/>
          </ac:spMkLst>
        </pc:spChg>
        <pc:spChg chg="mod topLvl">
          <ac:chgData name="Carlton Caves" userId="f0e521a00891a9a3" providerId="LiveId" clId="{4C232BB5-8C90-4FB8-A18F-DDA99DE21EDE}" dt="2023-09-18T20:57:03.591" v="58850" actId="1036"/>
          <ac:spMkLst>
            <pc:docMk/>
            <pc:sldMk cId="3515582606" sldId="601"/>
            <ac:spMk id="3" creationId="{6C6E8766-A272-419C-B8D5-8E9377AA961E}"/>
          </ac:spMkLst>
        </pc:spChg>
        <pc:spChg chg="del mod topLvl">
          <ac:chgData name="Carlton Caves" userId="f0e521a00891a9a3" providerId="LiveId" clId="{4C232BB5-8C90-4FB8-A18F-DDA99DE21EDE}" dt="2023-06-29T22:54:23.708" v="446" actId="478"/>
          <ac:spMkLst>
            <pc:docMk/>
            <pc:sldMk cId="3515582606" sldId="601"/>
            <ac:spMk id="8" creationId="{BEC187EF-447E-4DFD-B68E-76B32D7846BF}"/>
          </ac:spMkLst>
        </pc:spChg>
        <pc:spChg chg="mod">
          <ac:chgData name="Carlton Caves" userId="f0e521a00891a9a3" providerId="LiveId" clId="{4C232BB5-8C90-4FB8-A18F-DDA99DE21EDE}" dt="2023-07-27T14:43:49.997" v="43809" actId="1035"/>
          <ac:spMkLst>
            <pc:docMk/>
            <pc:sldMk cId="3515582606" sldId="601"/>
            <ac:spMk id="403458" creationId="{00000000-0000-0000-0000-000000000000}"/>
          </ac:spMkLst>
        </pc:spChg>
        <pc:grpChg chg="del mod">
          <ac:chgData name="Carlton Caves" userId="f0e521a00891a9a3" providerId="LiveId" clId="{4C232BB5-8C90-4FB8-A18F-DDA99DE21EDE}" dt="2023-06-29T22:52:43.430" v="371" actId="478"/>
          <ac:grpSpMkLst>
            <pc:docMk/>
            <pc:sldMk cId="3515582606" sldId="601"/>
            <ac:grpSpMk id="6" creationId="{3C9A32DC-2D63-4C5C-B21B-4C4C4EB27CEA}"/>
          </ac:grpSpMkLst>
        </pc:grpChg>
        <pc:grpChg chg="mod">
          <ac:chgData name="Carlton Caves" userId="f0e521a00891a9a3" providerId="LiveId" clId="{4C232BB5-8C90-4FB8-A18F-DDA99DE21EDE}" dt="2023-07-07T02:24:28.830" v="33393"/>
          <ac:grpSpMkLst>
            <pc:docMk/>
            <pc:sldMk cId="3515582606" sldId="601"/>
            <ac:grpSpMk id="9" creationId="{7ED71A27-E71A-970F-BDF4-7E8FB3FF10FD}"/>
          </ac:grpSpMkLst>
        </pc:grpChg>
        <pc:grpChg chg="del mod">
          <ac:chgData name="Carlton Caves" userId="f0e521a00891a9a3" providerId="LiveId" clId="{4C232BB5-8C90-4FB8-A18F-DDA99DE21EDE}" dt="2023-06-29T22:54:23.708" v="446" actId="478"/>
          <ac:grpSpMkLst>
            <pc:docMk/>
            <pc:sldMk cId="3515582606" sldId="601"/>
            <ac:grpSpMk id="9" creationId="{831842FA-EE4E-472F-865F-E990DE43377D}"/>
          </ac:grpSpMkLst>
        </pc:grpChg>
        <pc:grpChg chg="del mod">
          <ac:chgData name="Carlton Caves" userId="f0e521a00891a9a3" providerId="LiveId" clId="{4C232BB5-8C90-4FB8-A18F-DDA99DE21EDE}" dt="2023-07-07T02:26:36.060" v="33428"/>
          <ac:grpSpMkLst>
            <pc:docMk/>
            <pc:sldMk cId="3515582606" sldId="601"/>
            <ac:grpSpMk id="13" creationId="{38DDC513-4CA7-19C7-7AA0-553969BC6BC1}"/>
          </ac:grpSpMkLst>
        </pc:grpChg>
        <pc:grpChg chg="add mod">
          <ac:chgData name="Carlton Caves" userId="f0e521a00891a9a3" providerId="LiveId" clId="{4C232BB5-8C90-4FB8-A18F-DDA99DE21EDE}" dt="2023-09-15T14:52:48.986" v="58784" actId="14100"/>
          <ac:grpSpMkLst>
            <pc:docMk/>
            <pc:sldMk cId="3515582606" sldId="601"/>
            <ac:grpSpMk id="19" creationId="{36D03BF0-24C2-9B3D-E980-858465DBA7FD}"/>
          </ac:grpSpMkLst>
        </pc:grpChg>
        <pc:picChg chg="del mod">
          <ac:chgData name="Carlton Caves" userId="f0e521a00891a9a3" providerId="LiveId" clId="{4C232BB5-8C90-4FB8-A18F-DDA99DE21EDE}" dt="2023-06-29T22:52:43.430" v="371" actId="478"/>
          <ac:picMkLst>
            <pc:docMk/>
            <pc:sldMk cId="3515582606" sldId="601"/>
            <ac:picMk id="7" creationId="{858E7E56-B1A3-438E-AEE2-AFFE279AF2A4}"/>
          </ac:picMkLst>
        </pc:picChg>
        <pc:picChg chg="add del mod">
          <ac:chgData name="Carlton Caves" userId="f0e521a00891a9a3" providerId="LiveId" clId="{4C232BB5-8C90-4FB8-A18F-DDA99DE21EDE}" dt="2023-06-29T22:59:02.880" v="514" actId="478"/>
          <ac:picMkLst>
            <pc:docMk/>
            <pc:sldMk cId="3515582606" sldId="601"/>
            <ac:picMk id="12" creationId="{8B7EC603-B915-B7D7-53EA-E6739807CC79}"/>
          </ac:picMkLst>
        </pc:picChg>
        <pc:picChg chg="add del mod">
          <ac:chgData name="Carlton Caves" userId="f0e521a00891a9a3" providerId="LiveId" clId="{4C232BB5-8C90-4FB8-A18F-DDA99DE21EDE}" dt="2023-06-29T22:59:13.961" v="519"/>
          <ac:picMkLst>
            <pc:docMk/>
            <pc:sldMk cId="3515582606" sldId="601"/>
            <ac:picMk id="14" creationId="{D599C0E5-04FD-A565-99FF-B5EC5EB03F84}"/>
          </ac:picMkLst>
        </pc:picChg>
        <pc:picChg chg="add del mod">
          <ac:chgData name="Carlton Caves" userId="f0e521a00891a9a3" providerId="LiveId" clId="{4C232BB5-8C90-4FB8-A18F-DDA99DE21EDE}" dt="2023-06-29T23:00:22.778" v="523" actId="478"/>
          <ac:picMkLst>
            <pc:docMk/>
            <pc:sldMk cId="3515582606" sldId="601"/>
            <ac:picMk id="16" creationId="{0069EF6F-7B84-EECA-EF06-5E6F7B224E9D}"/>
          </ac:picMkLst>
        </pc:picChg>
        <pc:picChg chg="add mod">
          <ac:chgData name="Carlton Caves" userId="f0e521a00891a9a3" providerId="LiveId" clId="{4C232BB5-8C90-4FB8-A18F-DDA99DE21EDE}" dt="2023-09-15T14:53:04.321" v="58791" actId="1038"/>
          <ac:picMkLst>
            <pc:docMk/>
            <pc:sldMk cId="3515582606" sldId="601"/>
            <ac:picMk id="18" creationId="{3ACEC43A-6CFD-D86B-5FA4-300B1F3F1B61}"/>
          </ac:picMkLst>
        </pc:picChg>
        <pc:inkChg chg="del mod">
          <ac:chgData name="Carlton Caves" userId="f0e521a00891a9a3" providerId="LiveId" clId="{4C232BB5-8C90-4FB8-A18F-DDA99DE21EDE}" dt="2023-06-29T23:10:33.575" v="781" actId="478"/>
          <ac:inkMkLst>
            <pc:docMk/>
            <pc:sldMk cId="3515582606" sldId="601"/>
            <ac:inkMk id="2" creationId="{21465CB4-23FB-4715-ABD1-6372238F0DF8}"/>
          </ac:inkMkLst>
        </pc:inkChg>
        <pc:inkChg chg="add del mod">
          <ac:chgData name="Carlton Caves" userId="f0e521a00891a9a3" providerId="LiveId" clId="{4C232BB5-8C90-4FB8-A18F-DDA99DE21EDE}" dt="2023-07-07T02:25:52.963" v="33420"/>
          <ac:inkMkLst>
            <pc:docMk/>
            <pc:sldMk cId="3515582606" sldId="601"/>
            <ac:inkMk id="6" creationId="{68967436-D78F-8F70-BD65-90F10381749E}"/>
          </ac:inkMkLst>
        </pc:inkChg>
        <pc:inkChg chg="add del mod">
          <ac:chgData name="Carlton Caves" userId="f0e521a00891a9a3" providerId="LiveId" clId="{4C232BB5-8C90-4FB8-A18F-DDA99DE21EDE}" dt="2023-07-07T02:25:52.963" v="33421"/>
          <ac:inkMkLst>
            <pc:docMk/>
            <pc:sldMk cId="3515582606" sldId="601"/>
            <ac:inkMk id="7" creationId="{B6C92624-D1A3-3BCD-9425-2D862090D7FB}"/>
          </ac:inkMkLst>
        </pc:inkChg>
        <pc:inkChg chg="add del mod">
          <ac:chgData name="Carlton Caves" userId="f0e521a00891a9a3" providerId="LiveId" clId="{4C232BB5-8C90-4FB8-A18F-DDA99DE21EDE}" dt="2023-07-07T02:24:28.830" v="33393"/>
          <ac:inkMkLst>
            <pc:docMk/>
            <pc:sldMk cId="3515582606" sldId="601"/>
            <ac:inkMk id="8" creationId="{A5EAA136-FAF4-80B2-B9F7-5F52FCD99CCF}"/>
          </ac:inkMkLst>
        </pc:inkChg>
        <pc:inkChg chg="add del mod">
          <ac:chgData name="Carlton Caves" userId="f0e521a00891a9a3" providerId="LiveId" clId="{4C232BB5-8C90-4FB8-A18F-DDA99DE21EDE}" dt="2023-07-07T02:26:36.060" v="33429"/>
          <ac:inkMkLst>
            <pc:docMk/>
            <pc:sldMk cId="3515582606" sldId="601"/>
            <ac:inkMk id="10" creationId="{3BBB6D38-DDC2-BB18-AAB6-DD08B6968C00}"/>
          </ac:inkMkLst>
        </pc:inkChg>
        <pc:inkChg chg="add del">
          <ac:chgData name="Carlton Caves" userId="f0e521a00891a9a3" providerId="LiveId" clId="{4C232BB5-8C90-4FB8-A18F-DDA99DE21EDE}" dt="2023-06-29T22:44:59.515" v="299"/>
          <ac:inkMkLst>
            <pc:docMk/>
            <pc:sldMk cId="3515582606" sldId="601"/>
            <ac:inkMk id="10" creationId="{CCAB82ED-E202-892E-E24E-A0314525A332}"/>
          </ac:inkMkLst>
        </pc:inkChg>
        <pc:inkChg chg="add del mod">
          <ac:chgData name="Carlton Caves" userId="f0e521a00891a9a3" providerId="LiveId" clId="{4C232BB5-8C90-4FB8-A18F-DDA99DE21EDE}" dt="2023-07-07T02:26:34.694" v="33427"/>
          <ac:inkMkLst>
            <pc:docMk/>
            <pc:sldMk cId="3515582606" sldId="601"/>
            <ac:inkMk id="11" creationId="{87C2B146-6142-496C-1038-EC426EC2A194}"/>
          </ac:inkMkLst>
        </pc:inkChg>
        <pc:inkChg chg="add del mod">
          <ac:chgData name="Carlton Caves" userId="f0e521a00891a9a3" providerId="LiveId" clId="{4C232BB5-8C90-4FB8-A18F-DDA99DE21EDE}" dt="2023-07-07T02:26:36.060" v="33428"/>
          <ac:inkMkLst>
            <pc:docMk/>
            <pc:sldMk cId="3515582606" sldId="601"/>
            <ac:inkMk id="12" creationId="{F45B240C-EC82-C7D1-AD9A-CBA5DAA2D6FA}"/>
          </ac:inkMkLst>
        </pc:inkChg>
      </pc:sldChg>
      <pc:sldChg chg="del">
        <pc:chgData name="Carlton Caves" userId="f0e521a00891a9a3" providerId="LiveId" clId="{4C232BB5-8C90-4FB8-A18F-DDA99DE21EDE}" dt="2023-07-06T19:16:03.637" v="31809" actId="47"/>
        <pc:sldMkLst>
          <pc:docMk/>
          <pc:sldMk cId="1367796552" sldId="602"/>
        </pc:sldMkLst>
      </pc:sldChg>
      <pc:sldChg chg="del">
        <pc:chgData name="Carlton Caves" userId="f0e521a00891a9a3" providerId="LiveId" clId="{4C232BB5-8C90-4FB8-A18F-DDA99DE21EDE}" dt="2023-07-06T19:17:04.192" v="31817" actId="47"/>
        <pc:sldMkLst>
          <pc:docMk/>
          <pc:sldMk cId="3927276851" sldId="605"/>
        </pc:sldMkLst>
      </pc:sldChg>
      <pc:sldChg chg="addSp delSp modSp mod delAnim modAnim">
        <pc:chgData name="Carlton Caves" userId="f0e521a00891a9a3" providerId="LiveId" clId="{4C232BB5-8C90-4FB8-A18F-DDA99DE21EDE}" dt="2023-09-29T01:10:28.843" v="61041" actId="1035"/>
        <pc:sldMkLst>
          <pc:docMk/>
          <pc:sldMk cId="1411204859" sldId="608"/>
        </pc:sldMkLst>
        <pc:spChg chg="del">
          <ac:chgData name="Carlton Caves" userId="f0e521a00891a9a3" providerId="LiveId" clId="{4C232BB5-8C90-4FB8-A18F-DDA99DE21EDE}" dt="2023-06-30T03:22:56.042" v="1314" actId="478"/>
          <ac:spMkLst>
            <pc:docMk/>
            <pc:sldMk cId="1411204859" sldId="608"/>
            <ac:spMk id="3" creationId="{1548D418-29A1-4A01-8ED2-18C5F1BBF155}"/>
          </ac:spMkLst>
        </pc:spChg>
        <pc:spChg chg="add del">
          <ac:chgData name="Carlton Caves" userId="f0e521a00891a9a3" providerId="LiveId" clId="{4C232BB5-8C90-4FB8-A18F-DDA99DE21EDE}" dt="2023-06-30T03:21:23.883" v="1188" actId="22"/>
          <ac:spMkLst>
            <pc:docMk/>
            <pc:sldMk cId="1411204859" sldId="608"/>
            <ac:spMk id="5" creationId="{F876602C-54DA-2197-9E6A-3891F78F7250}"/>
          </ac:spMkLst>
        </pc:spChg>
        <pc:spChg chg="add mod">
          <ac:chgData name="Carlton Caves" userId="f0e521a00891a9a3" providerId="LiveId" clId="{4C232BB5-8C90-4FB8-A18F-DDA99DE21EDE}" dt="2023-07-15T01:17:27.464" v="38251" actId="1038"/>
          <ac:spMkLst>
            <pc:docMk/>
            <pc:sldMk cId="1411204859" sldId="608"/>
            <ac:spMk id="9" creationId="{E7ADCC56-61C1-F2FC-D690-656FB2FFC7D2}"/>
          </ac:spMkLst>
        </pc:spChg>
        <pc:spChg chg="del mod">
          <ac:chgData name="Carlton Caves" userId="f0e521a00891a9a3" providerId="LiveId" clId="{4C232BB5-8C90-4FB8-A18F-DDA99DE21EDE}" dt="2023-06-30T03:41:23.607" v="1633" actId="478"/>
          <ac:spMkLst>
            <pc:docMk/>
            <pc:sldMk cId="1411204859" sldId="608"/>
            <ac:spMk id="11" creationId="{A9C29F3B-706D-4500-893B-D3787F23D776}"/>
          </ac:spMkLst>
        </pc:spChg>
        <pc:spChg chg="del">
          <ac:chgData name="Carlton Caves" userId="f0e521a00891a9a3" providerId="LiveId" clId="{4C232BB5-8C90-4FB8-A18F-DDA99DE21EDE}" dt="2023-06-30T03:25:13.659" v="1386" actId="478"/>
          <ac:spMkLst>
            <pc:docMk/>
            <pc:sldMk cId="1411204859" sldId="608"/>
            <ac:spMk id="12" creationId="{E3A595BD-0E2F-491B-8B40-06CED2316960}"/>
          </ac:spMkLst>
        </pc:spChg>
        <pc:spChg chg="del">
          <ac:chgData name="Carlton Caves" userId="f0e521a00891a9a3" providerId="LiveId" clId="{4C232BB5-8C90-4FB8-A18F-DDA99DE21EDE}" dt="2023-06-30T03:25:18.192" v="1387" actId="478"/>
          <ac:spMkLst>
            <pc:docMk/>
            <pc:sldMk cId="1411204859" sldId="608"/>
            <ac:spMk id="13" creationId="{591EAEE5-4F07-4CF6-8A1C-8944B6EFFE4A}"/>
          </ac:spMkLst>
        </pc:spChg>
        <pc:spChg chg="mod">
          <ac:chgData name="Carlton Caves" userId="f0e521a00891a9a3" providerId="LiveId" clId="{4C232BB5-8C90-4FB8-A18F-DDA99DE21EDE}" dt="2023-06-30T13:17:18.685" v="2849" actId="164"/>
          <ac:spMkLst>
            <pc:docMk/>
            <pc:sldMk cId="1411204859" sldId="608"/>
            <ac:spMk id="14" creationId="{0BE155F2-E89D-459C-B10E-AF06F3E83956}"/>
          </ac:spMkLst>
        </pc:spChg>
        <pc:spChg chg="del mod">
          <ac:chgData name="Carlton Caves" userId="f0e521a00891a9a3" providerId="LiveId" clId="{4C232BB5-8C90-4FB8-A18F-DDA99DE21EDE}" dt="2023-06-30T03:15:04.355" v="1006" actId="478"/>
          <ac:spMkLst>
            <pc:docMk/>
            <pc:sldMk cId="1411204859" sldId="608"/>
            <ac:spMk id="16" creationId="{C9037E68-7E5A-47A1-A87B-4E76A59E7AF8}"/>
          </ac:spMkLst>
        </pc:spChg>
        <pc:spChg chg="add del mod">
          <ac:chgData name="Carlton Caves" userId="f0e521a00891a9a3" providerId="LiveId" clId="{4C232BB5-8C90-4FB8-A18F-DDA99DE21EDE}" dt="2023-09-27T11:55:40.398" v="59095" actId="1036"/>
          <ac:spMkLst>
            <pc:docMk/>
            <pc:sldMk cId="1411204859" sldId="608"/>
            <ac:spMk id="30" creationId="{31E58BB0-39E5-93D1-8879-DF9EADD5EDFF}"/>
          </ac:spMkLst>
        </pc:spChg>
        <pc:grpChg chg="del">
          <ac:chgData name="Carlton Caves" userId="f0e521a00891a9a3" providerId="LiveId" clId="{4C232BB5-8C90-4FB8-A18F-DDA99DE21EDE}" dt="2023-06-30T02:31:13.398" v="1003" actId="478"/>
          <ac:grpSpMkLst>
            <pc:docMk/>
            <pc:sldMk cId="1411204859" sldId="608"/>
            <ac:grpSpMk id="6" creationId="{3C9A32DC-2D63-4C5C-B21B-4C4C4EB27CEA}"/>
          </ac:grpSpMkLst>
        </pc:grpChg>
        <pc:grpChg chg="add mod">
          <ac:chgData name="Carlton Caves" userId="f0e521a00891a9a3" providerId="LiveId" clId="{4C232BB5-8C90-4FB8-A18F-DDA99DE21EDE}" dt="2023-09-27T11:55:40.398" v="59095" actId="1036"/>
          <ac:grpSpMkLst>
            <pc:docMk/>
            <pc:sldMk cId="1411204859" sldId="608"/>
            <ac:grpSpMk id="33" creationId="{F2713187-829A-816D-8014-36D60E7F2EB9}"/>
          </ac:grpSpMkLst>
        </pc:grpChg>
        <pc:grpChg chg="add del mod">
          <ac:chgData name="Carlton Caves" userId="f0e521a00891a9a3" providerId="LiveId" clId="{4C232BB5-8C90-4FB8-A18F-DDA99DE21EDE}" dt="2023-07-14T13:13:29.486" v="37353" actId="478"/>
          <ac:grpSpMkLst>
            <pc:docMk/>
            <pc:sldMk cId="1411204859" sldId="608"/>
            <ac:grpSpMk id="52" creationId="{6A5ED42D-040D-C606-F344-8455A7FC6DF0}"/>
          </ac:grpSpMkLst>
        </pc:grpChg>
        <pc:picChg chg="add del mod">
          <ac:chgData name="Carlton Caves" userId="f0e521a00891a9a3" providerId="LiveId" clId="{4C232BB5-8C90-4FB8-A18F-DDA99DE21EDE}" dt="2023-07-14T13:17:01.283" v="37577" actId="478"/>
          <ac:picMkLst>
            <pc:docMk/>
            <pc:sldMk cId="1411204859" sldId="608"/>
            <ac:picMk id="3" creationId="{F72141F0-A0B1-AEEA-194A-419D65AA4CCA}"/>
          </ac:picMkLst>
        </pc:picChg>
        <pc:picChg chg="del mod ord replST">
          <ac:chgData name="Carlton Caves" userId="f0e521a00891a9a3" providerId="LiveId" clId="{4C232BB5-8C90-4FB8-A18F-DDA99DE21EDE}" dt="2023-09-27T11:51:47.859" v="58913" actId="478"/>
          <ac:picMkLst>
            <pc:docMk/>
            <pc:sldMk cId="1411204859" sldId="608"/>
            <ac:picMk id="4" creationId="{3C4BC276-EB1C-8597-22A3-E8B9FB8F5799}"/>
          </ac:picMkLst>
        </pc:picChg>
        <pc:picChg chg="del mod ord replST">
          <ac:chgData name="Carlton Caves" userId="f0e521a00891a9a3" providerId="LiveId" clId="{4C232BB5-8C90-4FB8-A18F-DDA99DE21EDE}" dt="2023-08-30T20:47:05.645" v="56195" actId="478"/>
          <ac:picMkLst>
            <pc:docMk/>
            <pc:sldMk cId="1411204859" sldId="608"/>
            <ac:picMk id="4" creationId="{404FB50D-5928-B36A-B04C-1D504F6E7665}"/>
          </ac:picMkLst>
        </pc:picChg>
        <pc:picChg chg="del mod ord replST">
          <ac:chgData name="Carlton Caves" userId="f0e521a00891a9a3" providerId="LiveId" clId="{4C232BB5-8C90-4FB8-A18F-DDA99DE21EDE}" dt="2023-09-29T01:08:30.470" v="61000" actId="478"/>
          <ac:picMkLst>
            <pc:docMk/>
            <pc:sldMk cId="1411204859" sldId="608"/>
            <ac:picMk id="4" creationId="{64A71FE6-6424-80BB-D626-724AF4C78968}"/>
          </ac:picMkLst>
        </pc:picChg>
        <pc:picChg chg="del mod ord modVis replST">
          <ac:chgData name="Carlton Caves" userId="f0e521a00891a9a3" providerId="LiveId" clId="{4C232BB5-8C90-4FB8-A18F-DDA99DE21EDE}" dt="2023-07-14T13:17:35.586" v="37633" actId="478"/>
          <ac:picMkLst>
            <pc:docMk/>
            <pc:sldMk cId="1411204859" sldId="608"/>
            <ac:picMk id="5" creationId="{3399923A-FEDA-13A1-A0E8-0EB3771FF126}"/>
          </ac:picMkLst>
        </pc:picChg>
        <pc:picChg chg="del mod ord replST">
          <ac:chgData name="Carlton Caves" userId="f0e521a00891a9a3" providerId="LiveId" clId="{4C232BB5-8C90-4FB8-A18F-DDA99DE21EDE}" dt="2023-08-30T20:48:06.454" v="56225" actId="478"/>
          <ac:picMkLst>
            <pc:docMk/>
            <pc:sldMk cId="1411204859" sldId="608"/>
            <ac:picMk id="5" creationId="{C6E1CC75-6A3F-F340-A04F-52AB60B86033}"/>
          </ac:picMkLst>
        </pc:picChg>
        <pc:picChg chg="mod ord replST">
          <ac:chgData name="Carlton Caves" userId="f0e521a00891a9a3" providerId="LiveId" clId="{4C232BB5-8C90-4FB8-A18F-DDA99DE21EDE}" dt="2023-09-27T11:55:34.060" v="59089" actId="1035"/>
          <ac:picMkLst>
            <pc:docMk/>
            <pc:sldMk cId="1411204859" sldId="608"/>
            <ac:picMk id="6" creationId="{7D58CCFE-826E-E96A-33D1-12A5E3175332}"/>
          </ac:picMkLst>
        </pc:picChg>
        <pc:picChg chg="del mod ord replST">
          <ac:chgData name="Carlton Caves" userId="f0e521a00891a9a3" providerId="LiveId" clId="{4C232BB5-8C90-4FB8-A18F-DDA99DE21EDE}" dt="2023-07-14T13:18:17.689" v="37665" actId="478"/>
          <ac:picMkLst>
            <pc:docMk/>
            <pc:sldMk cId="1411204859" sldId="608"/>
            <ac:picMk id="7" creationId="{69559DCC-2103-4479-0C6A-AAC06D779C82}"/>
          </ac:picMkLst>
        </pc:picChg>
        <pc:picChg chg="del mod ord replST">
          <ac:chgData name="Carlton Caves" userId="f0e521a00891a9a3" providerId="LiveId" clId="{4C232BB5-8C90-4FB8-A18F-DDA99DE21EDE}" dt="2023-09-29T01:09:06.450" v="61030" actId="478"/>
          <ac:picMkLst>
            <pc:docMk/>
            <pc:sldMk cId="1411204859" sldId="608"/>
            <ac:picMk id="7" creationId="{9B76D3E0-F54C-F1FF-A594-7968F744D98F}"/>
          </ac:picMkLst>
        </pc:picChg>
        <pc:picChg chg="del mod ord replST">
          <ac:chgData name="Carlton Caves" userId="f0e521a00891a9a3" providerId="LiveId" clId="{4C232BB5-8C90-4FB8-A18F-DDA99DE21EDE}" dt="2023-09-27T11:53:03.606" v="58962" actId="478"/>
          <ac:picMkLst>
            <pc:docMk/>
            <pc:sldMk cId="1411204859" sldId="608"/>
            <ac:picMk id="7" creationId="{BA71A1C6-54E8-2BCE-D6E4-297D5141B0AA}"/>
          </ac:picMkLst>
        </pc:picChg>
        <pc:picChg chg="del mod ord replST">
          <ac:chgData name="Carlton Caves" userId="f0e521a00891a9a3" providerId="LiveId" clId="{4C232BB5-8C90-4FB8-A18F-DDA99DE21EDE}" dt="2023-08-30T20:48:29.821" v="56255" actId="478"/>
          <ac:picMkLst>
            <pc:docMk/>
            <pc:sldMk cId="1411204859" sldId="608"/>
            <ac:picMk id="8" creationId="{A7AC181D-C11F-9E9B-2A3F-A927AB3E3B1D}"/>
          </ac:picMkLst>
        </pc:picChg>
        <pc:picChg chg="del mod ord replST">
          <ac:chgData name="Carlton Caves" userId="f0e521a00891a9a3" providerId="LiveId" clId="{4C232BB5-8C90-4FB8-A18F-DDA99DE21EDE}" dt="2023-09-27T11:54:30.586" v="59000" actId="478"/>
          <ac:picMkLst>
            <pc:docMk/>
            <pc:sldMk cId="1411204859" sldId="608"/>
            <ac:picMk id="10" creationId="{0598D9D1-7B71-FDE3-5C0D-C2CDBCCF110A}"/>
          </ac:picMkLst>
        </pc:picChg>
        <pc:picChg chg="add mod replST">
          <ac:chgData name="Carlton Caves" userId="f0e521a00891a9a3" providerId="LiveId" clId="{4C232BB5-8C90-4FB8-A18F-DDA99DE21EDE}" dt="2023-06-30T03:32:29.261" v="1428"/>
          <ac:picMkLst>
            <pc:docMk/>
            <pc:sldMk cId="1411204859" sldId="608"/>
            <ac:picMk id="10" creationId="{200FCD14-1C14-D360-5892-480EFCC1BCA3}"/>
          </ac:picMkLst>
        </pc:picChg>
        <pc:picChg chg="del mod ord replST">
          <ac:chgData name="Carlton Caves" userId="f0e521a00891a9a3" providerId="LiveId" clId="{4C232BB5-8C90-4FB8-A18F-DDA99DE21EDE}" dt="2023-07-14T13:19:11.911" v="37697" actId="478"/>
          <ac:picMkLst>
            <pc:docMk/>
            <pc:sldMk cId="1411204859" sldId="608"/>
            <ac:picMk id="10" creationId="{9227D07D-0071-4C3D-E365-3D0CA5363B8A}"/>
          </ac:picMkLst>
        </pc:picChg>
        <pc:picChg chg="mod ord replST">
          <ac:chgData name="Carlton Caves" userId="f0e521a00891a9a3" providerId="LiveId" clId="{4C232BB5-8C90-4FB8-A18F-DDA99DE21EDE}" dt="2023-09-29T01:10:21.178" v="61034" actId="1035"/>
          <ac:picMkLst>
            <pc:docMk/>
            <pc:sldMk cId="1411204859" sldId="608"/>
            <ac:picMk id="10" creationId="{C82C19F9-D8F9-088E-E693-935A1B63ED56}"/>
          </ac:picMkLst>
        </pc:picChg>
        <pc:picChg chg="del mod ord replST">
          <ac:chgData name="Carlton Caves" userId="f0e521a00891a9a3" providerId="LiveId" clId="{4C232BB5-8C90-4FB8-A18F-DDA99DE21EDE}" dt="2023-09-27T11:51:08.860" v="58883" actId="478"/>
          <ac:picMkLst>
            <pc:docMk/>
            <pc:sldMk cId="1411204859" sldId="608"/>
            <ac:picMk id="11" creationId="{1EA03E50-BEA9-997E-F479-03E007650F57}"/>
          </ac:picMkLst>
        </pc:picChg>
        <pc:picChg chg="del mod ord replST">
          <ac:chgData name="Carlton Caves" userId="f0e521a00891a9a3" providerId="LiveId" clId="{4C232BB5-8C90-4FB8-A18F-DDA99DE21EDE}" dt="2023-07-14T13:19:49.433" v="37742" actId="478"/>
          <ac:picMkLst>
            <pc:docMk/>
            <pc:sldMk cId="1411204859" sldId="608"/>
            <ac:picMk id="12" creationId="{16031117-2C7D-1BDD-76A6-FAEFFFCD60D5}"/>
          </ac:picMkLst>
        </pc:picChg>
        <pc:picChg chg="del mod ord replST">
          <ac:chgData name="Carlton Caves" userId="f0e521a00891a9a3" providerId="LiveId" clId="{4C232BB5-8C90-4FB8-A18F-DDA99DE21EDE}" dt="2023-09-27T11:56:05.355" v="59123" actId="478"/>
          <ac:picMkLst>
            <pc:docMk/>
            <pc:sldMk cId="1411204859" sldId="608"/>
            <ac:picMk id="13" creationId="{003E7A94-BB6F-E562-5259-AC5A92D119A6}"/>
          </ac:picMkLst>
        </pc:picChg>
        <pc:picChg chg="del mod ord replST">
          <ac:chgData name="Carlton Caves" userId="f0e521a00891a9a3" providerId="LiveId" clId="{4C232BB5-8C90-4FB8-A18F-DDA99DE21EDE}" dt="2023-09-27T11:55:15.518" v="59080" actId="478"/>
          <ac:picMkLst>
            <pc:docMk/>
            <pc:sldMk cId="1411204859" sldId="608"/>
            <ac:picMk id="15" creationId="{1673A97C-6AEF-DB6A-0992-EF7EB4B2317F}"/>
          </ac:picMkLst>
        </pc:picChg>
        <pc:picChg chg="del mod ord replST">
          <ac:chgData name="Carlton Caves" userId="f0e521a00891a9a3" providerId="LiveId" clId="{4C232BB5-8C90-4FB8-A18F-DDA99DE21EDE}" dt="2023-08-23T20:41:06.515" v="51657" actId="478"/>
          <ac:picMkLst>
            <pc:docMk/>
            <pc:sldMk cId="1411204859" sldId="608"/>
            <ac:picMk id="15" creationId="{1B0B9C9F-3559-E7F1-6BFB-C94CB112A51B}"/>
          </ac:picMkLst>
        </pc:picChg>
        <pc:picChg chg="del mod ord replST">
          <ac:chgData name="Carlton Caves" userId="f0e521a00891a9a3" providerId="LiveId" clId="{4C232BB5-8C90-4FB8-A18F-DDA99DE21EDE}" dt="2023-09-27T11:57:13.285" v="59191" actId="478"/>
          <ac:picMkLst>
            <pc:docMk/>
            <pc:sldMk cId="1411204859" sldId="608"/>
            <ac:picMk id="17" creationId="{7F7C7D33-02DB-793E-9FF0-6E048945D010}"/>
          </ac:picMkLst>
        </pc:picChg>
        <pc:picChg chg="del mod ord replST">
          <ac:chgData name="Carlton Caves" userId="f0e521a00891a9a3" providerId="LiveId" clId="{4C232BB5-8C90-4FB8-A18F-DDA99DE21EDE}" dt="2023-06-30T03:39:06.647" v="1483" actId="478"/>
          <ac:picMkLst>
            <pc:docMk/>
            <pc:sldMk cId="1411204859" sldId="608"/>
            <ac:picMk id="17" creationId="{8F3E82F8-1501-C21B-8BF8-AAE9F6B3A425}"/>
          </ac:picMkLst>
        </pc:picChg>
        <pc:picChg chg="del mod ord replST">
          <ac:chgData name="Carlton Caves" userId="f0e521a00891a9a3" providerId="LiveId" clId="{4C232BB5-8C90-4FB8-A18F-DDA99DE21EDE}" dt="2023-07-14T13:21:23.541" v="37825" actId="478"/>
          <ac:picMkLst>
            <pc:docMk/>
            <pc:sldMk cId="1411204859" sldId="608"/>
            <ac:picMk id="17" creationId="{CBD33952-E8E3-817D-41C2-100FEA20D403}"/>
          </ac:picMkLst>
        </pc:picChg>
        <pc:picChg chg="del mod ord replST">
          <ac:chgData name="Carlton Caves" userId="f0e521a00891a9a3" providerId="LiveId" clId="{4C232BB5-8C90-4FB8-A18F-DDA99DE21EDE}" dt="2023-06-30T03:39:45.381" v="1557" actId="478"/>
          <ac:picMkLst>
            <pc:docMk/>
            <pc:sldMk cId="1411204859" sldId="608"/>
            <ac:picMk id="19" creationId="{34648C35-73AC-6208-74B3-3E0E9C2275A4}"/>
          </ac:picMkLst>
        </pc:picChg>
        <pc:picChg chg="del mod ord replST">
          <ac:chgData name="Carlton Caves" userId="f0e521a00891a9a3" providerId="LiveId" clId="{4C232BB5-8C90-4FB8-A18F-DDA99DE21EDE}" dt="2023-08-23T20:41:27.646" v="51696" actId="478"/>
          <ac:picMkLst>
            <pc:docMk/>
            <pc:sldMk cId="1411204859" sldId="608"/>
            <ac:picMk id="19" creationId="{4B9C32D0-E3C0-E51A-73C9-2DCC18285BD0}"/>
          </ac:picMkLst>
        </pc:picChg>
        <pc:picChg chg="del mod ord replST">
          <ac:chgData name="Carlton Caves" userId="f0e521a00891a9a3" providerId="LiveId" clId="{4C232BB5-8C90-4FB8-A18F-DDA99DE21EDE}" dt="2023-09-27T11:56:42.598" v="59153" actId="478"/>
          <ac:picMkLst>
            <pc:docMk/>
            <pc:sldMk cId="1411204859" sldId="608"/>
            <ac:picMk id="19" creationId="{831A84B4-2916-E549-AA1F-CD612A690B09}"/>
          </ac:picMkLst>
        </pc:picChg>
        <pc:picChg chg="del mod ord replST">
          <ac:chgData name="Carlton Caves" userId="f0e521a00891a9a3" providerId="LiveId" clId="{4C232BB5-8C90-4FB8-A18F-DDA99DE21EDE}" dt="2023-07-14T13:23:40.819" v="37944" actId="478"/>
          <ac:picMkLst>
            <pc:docMk/>
            <pc:sldMk cId="1411204859" sldId="608"/>
            <ac:picMk id="21" creationId="{3928C5C4-8C72-8741-1B0D-F80701244EA0}"/>
          </ac:picMkLst>
        </pc:picChg>
        <pc:picChg chg="del mod ord replST">
          <ac:chgData name="Carlton Caves" userId="f0e521a00891a9a3" providerId="LiveId" clId="{4C232BB5-8C90-4FB8-A18F-DDA99DE21EDE}" dt="2023-09-29T01:07:47.494" v="60970" actId="478"/>
          <ac:picMkLst>
            <pc:docMk/>
            <pc:sldMk cId="1411204859" sldId="608"/>
            <ac:picMk id="21" creationId="{6B28F1D7-7C9A-9D6D-9D91-371DDC5F297D}"/>
          </ac:picMkLst>
        </pc:picChg>
        <pc:picChg chg="del mod ord replST">
          <ac:chgData name="Carlton Caves" userId="f0e521a00891a9a3" providerId="LiveId" clId="{4C232BB5-8C90-4FB8-A18F-DDA99DE21EDE}" dt="2023-06-30T03:40:26.722" v="1600" actId="478"/>
          <ac:picMkLst>
            <pc:docMk/>
            <pc:sldMk cId="1411204859" sldId="608"/>
            <ac:picMk id="21" creationId="{F385918A-1459-A114-F8E0-272720969B1C}"/>
          </ac:picMkLst>
        </pc:picChg>
        <pc:picChg chg="del mod ord replST">
          <ac:chgData name="Carlton Caves" userId="f0e521a00891a9a3" providerId="LiveId" clId="{4C232BB5-8C90-4FB8-A18F-DDA99DE21EDE}" dt="2023-09-27T11:54:57.339" v="59049" actId="478"/>
          <ac:picMkLst>
            <pc:docMk/>
            <pc:sldMk cId="1411204859" sldId="608"/>
            <ac:picMk id="23" creationId="{9E28EF25-BD6C-F7EF-0C96-1BD2AAD9ACF3}"/>
          </ac:picMkLst>
        </pc:picChg>
        <pc:picChg chg="del mod ord replST">
          <ac:chgData name="Carlton Caves" userId="f0e521a00891a9a3" providerId="LiveId" clId="{4C232BB5-8C90-4FB8-A18F-DDA99DE21EDE}" dt="2023-06-30T03:40:55.195" v="1630" actId="478"/>
          <ac:picMkLst>
            <pc:docMk/>
            <pc:sldMk cId="1411204859" sldId="608"/>
            <ac:picMk id="23" creationId="{C36BD4D7-4C92-E39D-4A63-3D52ACCAFA46}"/>
          </ac:picMkLst>
        </pc:picChg>
        <pc:picChg chg="mod ord replST">
          <ac:chgData name="Carlton Caves" userId="f0e521a00891a9a3" providerId="LiveId" clId="{4C232BB5-8C90-4FB8-A18F-DDA99DE21EDE}" dt="2023-09-29T01:10:28.843" v="61041" actId="1035"/>
          <ac:picMkLst>
            <pc:docMk/>
            <pc:sldMk cId="1411204859" sldId="608"/>
            <ac:picMk id="24" creationId="{8396C1DB-6EBA-3C4A-8391-FF5C589911DE}"/>
          </ac:picMkLst>
        </pc:picChg>
        <pc:picChg chg="del mod ord replST">
          <ac:chgData name="Carlton Caves" userId="f0e521a00891a9a3" providerId="LiveId" clId="{4C232BB5-8C90-4FB8-A18F-DDA99DE21EDE}" dt="2023-06-30T03:46:52.594" v="1707" actId="478"/>
          <ac:picMkLst>
            <pc:docMk/>
            <pc:sldMk cId="1411204859" sldId="608"/>
            <ac:picMk id="25" creationId="{7F407040-7F1C-67F8-86F1-B4FB73778C15}"/>
          </ac:picMkLst>
        </pc:picChg>
        <pc:picChg chg="del mod ord replST">
          <ac:chgData name="Carlton Caves" userId="f0e521a00891a9a3" providerId="LiveId" clId="{4C232BB5-8C90-4FB8-A18F-DDA99DE21EDE}" dt="2023-06-30T03:47:43.338" v="1737" actId="478"/>
          <ac:picMkLst>
            <pc:docMk/>
            <pc:sldMk cId="1411204859" sldId="608"/>
            <ac:picMk id="27" creationId="{46C9FACB-B889-3729-1178-12B4F34B79D8}"/>
          </ac:picMkLst>
        </pc:picChg>
        <pc:picChg chg="del mod ord replST">
          <ac:chgData name="Carlton Caves" userId="f0e521a00891a9a3" providerId="LiveId" clId="{4C232BB5-8C90-4FB8-A18F-DDA99DE21EDE}" dt="2023-06-30T04:00:14.065" v="2160" actId="478"/>
          <ac:picMkLst>
            <pc:docMk/>
            <pc:sldMk cId="1411204859" sldId="608"/>
            <ac:picMk id="29" creationId="{C5EBAD67-FDC0-918C-2944-960926B73118}"/>
          </ac:picMkLst>
        </pc:picChg>
        <pc:picChg chg="del mod ord replST">
          <ac:chgData name="Carlton Caves" userId="f0e521a00891a9a3" providerId="LiveId" clId="{4C232BB5-8C90-4FB8-A18F-DDA99DE21EDE}" dt="2023-06-30T13:00:13.009" v="2428" actId="478"/>
          <ac:picMkLst>
            <pc:docMk/>
            <pc:sldMk cId="1411204859" sldId="608"/>
            <ac:picMk id="32" creationId="{5C4298AD-4CC2-7047-542D-1A05618B2585}"/>
          </ac:picMkLst>
        </pc:picChg>
        <pc:picChg chg="add del mod">
          <ac:chgData name="Carlton Caves" userId="f0e521a00891a9a3" providerId="LiveId" clId="{4C232BB5-8C90-4FB8-A18F-DDA99DE21EDE}" dt="2023-06-30T12:58:26.255" v="2364" actId="478"/>
          <ac:picMkLst>
            <pc:docMk/>
            <pc:sldMk cId="1411204859" sldId="608"/>
            <ac:picMk id="34" creationId="{5C17743D-4EF9-77A1-8E23-821C7017F688}"/>
          </ac:picMkLst>
        </pc:picChg>
        <pc:picChg chg="del mod ord replST">
          <ac:chgData name="Carlton Caves" userId="f0e521a00891a9a3" providerId="LiveId" clId="{4C232BB5-8C90-4FB8-A18F-DDA99DE21EDE}" dt="2023-06-30T13:02:21.895" v="2626" actId="478"/>
          <ac:picMkLst>
            <pc:docMk/>
            <pc:sldMk cId="1411204859" sldId="608"/>
            <ac:picMk id="36" creationId="{47235A6F-4366-E7E6-077D-770ACCD5FF8E}"/>
          </ac:picMkLst>
        </pc:picChg>
        <pc:picChg chg="del mod ord replST">
          <ac:chgData name="Carlton Caves" userId="f0e521a00891a9a3" providerId="LiveId" clId="{4C232BB5-8C90-4FB8-A18F-DDA99DE21EDE}" dt="2023-06-30T13:00:39.121" v="2462" actId="478"/>
          <ac:picMkLst>
            <pc:docMk/>
            <pc:sldMk cId="1411204859" sldId="608"/>
            <ac:picMk id="38" creationId="{515CAFA5-CF16-A5D0-240B-27B938633636}"/>
          </ac:picMkLst>
        </pc:picChg>
        <pc:picChg chg="del mod ord replST">
          <ac:chgData name="Carlton Caves" userId="f0e521a00891a9a3" providerId="LiveId" clId="{4C232BB5-8C90-4FB8-A18F-DDA99DE21EDE}" dt="2023-06-30T13:01:02.258" v="2547" actId="478"/>
          <ac:picMkLst>
            <pc:docMk/>
            <pc:sldMk cId="1411204859" sldId="608"/>
            <ac:picMk id="40" creationId="{6CF63F59-7441-426D-2CF6-0507D6555171}"/>
          </ac:picMkLst>
        </pc:picChg>
        <pc:picChg chg="del mod ord replST">
          <ac:chgData name="Carlton Caves" userId="f0e521a00891a9a3" providerId="LiveId" clId="{4C232BB5-8C90-4FB8-A18F-DDA99DE21EDE}" dt="2023-06-30T13:06:23.967" v="2684" actId="478"/>
          <ac:picMkLst>
            <pc:docMk/>
            <pc:sldMk cId="1411204859" sldId="608"/>
            <ac:picMk id="42" creationId="{D3B19F6F-1303-329E-9F71-C22864878E0F}"/>
          </ac:picMkLst>
        </pc:picChg>
        <pc:picChg chg="del mod ord replST">
          <ac:chgData name="Carlton Caves" userId="f0e521a00891a9a3" providerId="LiveId" clId="{4C232BB5-8C90-4FB8-A18F-DDA99DE21EDE}" dt="2023-07-14T13:22:06.208" v="37873" actId="478"/>
          <ac:picMkLst>
            <pc:docMk/>
            <pc:sldMk cId="1411204859" sldId="608"/>
            <ac:picMk id="44" creationId="{95FC1F72-B452-A5B7-9F02-9918812D9137}"/>
          </ac:picMkLst>
        </pc:picChg>
        <pc:picChg chg="del mod ord replST">
          <ac:chgData name="Carlton Caves" userId="f0e521a00891a9a3" providerId="LiveId" clId="{4C232BB5-8C90-4FB8-A18F-DDA99DE21EDE}" dt="2023-06-30T13:07:23.714" v="2725" actId="478"/>
          <ac:picMkLst>
            <pc:docMk/>
            <pc:sldMk cId="1411204859" sldId="608"/>
            <ac:picMk id="46" creationId="{17EBF09D-0932-63EA-8002-3DC0154F46C5}"/>
          </ac:picMkLst>
        </pc:picChg>
        <pc:picChg chg="del mod ord replST">
          <ac:chgData name="Carlton Caves" userId="f0e521a00891a9a3" providerId="LiveId" clId="{4C232BB5-8C90-4FB8-A18F-DDA99DE21EDE}" dt="2023-06-30T13:07:46.320" v="2757" actId="478"/>
          <ac:picMkLst>
            <pc:docMk/>
            <pc:sldMk cId="1411204859" sldId="608"/>
            <ac:picMk id="48" creationId="{C5AC5D95-417B-AB3C-7731-C47762A3F2CC}"/>
          </ac:picMkLst>
        </pc:picChg>
        <pc:picChg chg="del mod ord replST">
          <ac:chgData name="Carlton Caves" userId="f0e521a00891a9a3" providerId="LiveId" clId="{4C232BB5-8C90-4FB8-A18F-DDA99DE21EDE}" dt="2023-07-14T13:21:03.488" v="37787" actId="478"/>
          <ac:picMkLst>
            <pc:docMk/>
            <pc:sldMk cId="1411204859" sldId="608"/>
            <ac:picMk id="50" creationId="{0A6AFDDA-B20C-BD2A-B1A4-7148E22F585D}"/>
          </ac:picMkLst>
        </pc:picChg>
        <pc:picChg chg="add mod">
          <ac:chgData name="Carlton Caves" userId="f0e521a00891a9a3" providerId="LiveId" clId="{4C232BB5-8C90-4FB8-A18F-DDA99DE21EDE}" dt="2023-06-30T13:17:18.685" v="2849" actId="164"/>
          <ac:picMkLst>
            <pc:docMk/>
            <pc:sldMk cId="1411204859" sldId="608"/>
            <ac:picMk id="51" creationId="{E3B815BB-3D3B-65DF-1FF8-0738FADF33B5}"/>
          </ac:picMkLst>
        </pc:picChg>
        <pc:picChg chg="add del mod">
          <ac:chgData name="Carlton Caves" userId="f0e521a00891a9a3" providerId="LiveId" clId="{4C232BB5-8C90-4FB8-A18F-DDA99DE21EDE}" dt="2023-06-30T04:02:55.527" v="2169"/>
          <ac:picMkLst>
            <pc:docMk/>
            <pc:sldMk cId="1411204859" sldId="608"/>
            <ac:picMk id="1026" creationId="{74580049-0EA0-A3A8-9F9A-A6846ECD28F3}"/>
          </ac:picMkLst>
        </pc:picChg>
        <pc:picChg chg="add mod">
          <ac:chgData name="Carlton Caves" userId="f0e521a00891a9a3" providerId="LiveId" clId="{4C232BB5-8C90-4FB8-A18F-DDA99DE21EDE}" dt="2023-09-27T11:55:40.398" v="59095" actId="1036"/>
          <ac:picMkLst>
            <pc:docMk/>
            <pc:sldMk cId="1411204859" sldId="608"/>
            <ac:picMk id="1028" creationId="{D65F6AA9-613C-5E12-0694-E763A7A50F40}"/>
          </ac:picMkLst>
        </pc:picChg>
      </pc:sldChg>
      <pc:sldChg chg="del">
        <pc:chgData name="Carlton Caves" userId="f0e521a00891a9a3" providerId="LiveId" clId="{4C232BB5-8C90-4FB8-A18F-DDA99DE21EDE}" dt="2023-07-06T19:16:01.615" v="31808" actId="47"/>
        <pc:sldMkLst>
          <pc:docMk/>
          <pc:sldMk cId="848517634" sldId="609"/>
        </pc:sldMkLst>
      </pc:sldChg>
      <pc:sldChg chg="addSp delSp modSp del mod ord">
        <pc:chgData name="Carlton Caves" userId="f0e521a00891a9a3" providerId="LiveId" clId="{4C232BB5-8C90-4FB8-A18F-DDA99DE21EDE}" dt="2023-07-06T19:15:54.265" v="31805" actId="47"/>
        <pc:sldMkLst>
          <pc:docMk/>
          <pc:sldMk cId="2288721674" sldId="610"/>
        </pc:sldMkLst>
        <pc:spChg chg="mod topLvl">
          <ac:chgData name="Carlton Caves" userId="f0e521a00891a9a3" providerId="LiveId" clId="{4C232BB5-8C90-4FB8-A18F-DDA99DE21EDE}" dt="2023-07-06T10:14:56.660" v="26358" actId="165"/>
          <ac:spMkLst>
            <pc:docMk/>
            <pc:sldMk cId="2288721674" sldId="610"/>
            <ac:spMk id="54" creationId="{9D3319B8-0D95-4AEA-8AB6-9D0F8C359707}"/>
          </ac:spMkLst>
        </pc:spChg>
        <pc:spChg chg="mod">
          <ac:chgData name="Carlton Caves" userId="f0e521a00891a9a3" providerId="LiveId" clId="{4C232BB5-8C90-4FB8-A18F-DDA99DE21EDE}" dt="2023-07-06T10:14:56.660" v="26358" actId="165"/>
          <ac:spMkLst>
            <pc:docMk/>
            <pc:sldMk cId="2288721674" sldId="610"/>
            <ac:spMk id="56" creationId="{70775BD0-CBB0-42A5-92AE-28FFE7728D32}"/>
          </ac:spMkLst>
        </pc:spChg>
        <pc:spChg chg="mod">
          <ac:chgData name="Carlton Caves" userId="f0e521a00891a9a3" providerId="LiveId" clId="{4C232BB5-8C90-4FB8-A18F-DDA99DE21EDE}" dt="2023-07-06T10:14:56.660" v="26358" actId="165"/>
          <ac:spMkLst>
            <pc:docMk/>
            <pc:sldMk cId="2288721674" sldId="610"/>
            <ac:spMk id="59" creationId="{21BD0370-977D-46A5-A68C-69D71861CF36}"/>
          </ac:spMkLst>
        </pc:spChg>
        <pc:spChg chg="mod">
          <ac:chgData name="Carlton Caves" userId="f0e521a00891a9a3" providerId="LiveId" clId="{4C232BB5-8C90-4FB8-A18F-DDA99DE21EDE}" dt="2023-07-06T10:14:56.660" v="26358" actId="165"/>
          <ac:spMkLst>
            <pc:docMk/>
            <pc:sldMk cId="2288721674" sldId="610"/>
            <ac:spMk id="63" creationId="{C5F8554A-953B-4DEE-9438-B2E1B732705E}"/>
          </ac:spMkLst>
        </pc:spChg>
        <pc:spChg chg="mod">
          <ac:chgData name="Carlton Caves" userId="f0e521a00891a9a3" providerId="LiveId" clId="{4C232BB5-8C90-4FB8-A18F-DDA99DE21EDE}" dt="2023-07-06T10:14:56.660" v="26358" actId="165"/>
          <ac:spMkLst>
            <pc:docMk/>
            <pc:sldMk cId="2288721674" sldId="610"/>
            <ac:spMk id="68" creationId="{A711FF23-F81D-4299-BC71-ED3858B157C1}"/>
          </ac:spMkLst>
        </pc:spChg>
        <pc:spChg chg="mod">
          <ac:chgData name="Carlton Caves" userId="f0e521a00891a9a3" providerId="LiveId" clId="{4C232BB5-8C90-4FB8-A18F-DDA99DE21EDE}" dt="2023-07-06T10:14:56.660" v="26358" actId="165"/>
          <ac:spMkLst>
            <pc:docMk/>
            <pc:sldMk cId="2288721674" sldId="610"/>
            <ac:spMk id="73" creationId="{64D68924-6EEF-44B6-82BE-35DB849C361F}"/>
          </ac:spMkLst>
        </pc:spChg>
        <pc:spChg chg="mod">
          <ac:chgData name="Carlton Caves" userId="f0e521a00891a9a3" providerId="LiveId" clId="{4C232BB5-8C90-4FB8-A18F-DDA99DE21EDE}" dt="2023-07-06T10:14:56.660" v="26358" actId="165"/>
          <ac:spMkLst>
            <pc:docMk/>
            <pc:sldMk cId="2288721674" sldId="610"/>
            <ac:spMk id="74" creationId="{AE75E94D-13C9-49AC-ADCD-B3C7893F2D37}"/>
          </ac:spMkLst>
        </pc:spChg>
        <pc:grpChg chg="mod">
          <ac:chgData name="Carlton Caves" userId="f0e521a00891a9a3" providerId="LiveId" clId="{4C232BB5-8C90-4FB8-A18F-DDA99DE21EDE}" dt="2023-07-06T10:14:12.698" v="26356"/>
          <ac:grpSpMkLst>
            <pc:docMk/>
            <pc:sldMk cId="2288721674" sldId="610"/>
            <ac:grpSpMk id="7" creationId="{B5E6E649-D68B-21EC-0B5D-6E6983AA83C9}"/>
          </ac:grpSpMkLst>
        </pc:grpChg>
        <pc:grpChg chg="del">
          <ac:chgData name="Carlton Caves" userId="f0e521a00891a9a3" providerId="LiveId" clId="{4C232BB5-8C90-4FB8-A18F-DDA99DE21EDE}" dt="2023-07-06T10:14:56.660" v="26358" actId="165"/>
          <ac:grpSpMkLst>
            <pc:docMk/>
            <pc:sldMk cId="2288721674" sldId="610"/>
            <ac:grpSpMk id="46" creationId="{C7E778C0-E8D9-4606-8F60-C05FACE9E3A6}"/>
          </ac:grpSpMkLst>
        </pc:grpChg>
        <pc:grpChg chg="mod topLvl">
          <ac:chgData name="Carlton Caves" userId="f0e521a00891a9a3" providerId="LiveId" clId="{4C232BB5-8C90-4FB8-A18F-DDA99DE21EDE}" dt="2023-07-06T10:14:56.660" v="26358" actId="165"/>
          <ac:grpSpMkLst>
            <pc:docMk/>
            <pc:sldMk cId="2288721674" sldId="610"/>
            <ac:grpSpMk id="52" creationId="{87365454-528A-4198-923B-44E79D28978A}"/>
          </ac:grpSpMkLst>
        </pc:grpChg>
        <pc:grpChg chg="mod topLvl">
          <ac:chgData name="Carlton Caves" userId="f0e521a00891a9a3" providerId="LiveId" clId="{4C232BB5-8C90-4FB8-A18F-DDA99DE21EDE}" dt="2023-07-06T10:14:56.660" v="26358" actId="165"/>
          <ac:grpSpMkLst>
            <pc:docMk/>
            <pc:sldMk cId="2288721674" sldId="610"/>
            <ac:grpSpMk id="53" creationId="{7BD0A650-8063-4345-8BAD-E9A24762C41E}"/>
          </ac:grpSpMkLst>
        </pc:grpChg>
        <pc:picChg chg="mod">
          <ac:chgData name="Carlton Caves" userId="f0e521a00891a9a3" providerId="LiveId" clId="{4C232BB5-8C90-4FB8-A18F-DDA99DE21EDE}" dt="2023-07-06T10:14:56.660" v="26358" actId="165"/>
          <ac:picMkLst>
            <pc:docMk/>
            <pc:sldMk cId="2288721674" sldId="610"/>
            <ac:picMk id="69" creationId="{0DC6528E-D1CF-49FC-B589-3EDB90B459F5}"/>
          </ac:picMkLst>
        </pc:picChg>
        <pc:picChg chg="mod">
          <ac:chgData name="Carlton Caves" userId="f0e521a00891a9a3" providerId="LiveId" clId="{4C232BB5-8C90-4FB8-A18F-DDA99DE21EDE}" dt="2023-07-06T10:14:56.660" v="26358" actId="165"/>
          <ac:picMkLst>
            <pc:docMk/>
            <pc:sldMk cId="2288721674" sldId="610"/>
            <ac:picMk id="70" creationId="{5E2F5B95-09B5-47EF-8390-91BCEFB22BEC}"/>
          </ac:picMkLst>
        </pc:picChg>
        <pc:picChg chg="mod">
          <ac:chgData name="Carlton Caves" userId="f0e521a00891a9a3" providerId="LiveId" clId="{4C232BB5-8C90-4FB8-A18F-DDA99DE21EDE}" dt="2023-07-06T10:14:56.660" v="26358" actId="165"/>
          <ac:picMkLst>
            <pc:docMk/>
            <pc:sldMk cId="2288721674" sldId="610"/>
            <ac:picMk id="75" creationId="{542B0F5F-A94F-40E5-86A5-6EEF45E0E31E}"/>
          </ac:picMkLst>
        </pc:picChg>
        <pc:picChg chg="mod">
          <ac:chgData name="Carlton Caves" userId="f0e521a00891a9a3" providerId="LiveId" clId="{4C232BB5-8C90-4FB8-A18F-DDA99DE21EDE}" dt="2023-07-06T10:14:56.660" v="26358" actId="165"/>
          <ac:picMkLst>
            <pc:docMk/>
            <pc:sldMk cId="2288721674" sldId="610"/>
            <ac:picMk id="76" creationId="{7F00DEFC-409C-43A8-BFBF-14B64BC6871A}"/>
          </ac:picMkLst>
        </pc:picChg>
        <pc:inkChg chg="add del mod">
          <ac:chgData name="Carlton Caves" userId="f0e521a00891a9a3" providerId="LiveId" clId="{4C232BB5-8C90-4FB8-A18F-DDA99DE21EDE}" dt="2023-07-06T10:14:14.751" v="26357" actId="9405"/>
          <ac:inkMkLst>
            <pc:docMk/>
            <pc:sldMk cId="2288721674" sldId="610"/>
            <ac:inkMk id="5" creationId="{51D1C0A2-DB6D-CCB5-2ED6-7C9F772D1621}"/>
          </ac:inkMkLst>
        </pc:inkChg>
        <pc:inkChg chg="add del mod">
          <ac:chgData name="Carlton Caves" userId="f0e521a00891a9a3" providerId="LiveId" clId="{4C232BB5-8C90-4FB8-A18F-DDA99DE21EDE}" dt="2023-07-06T10:14:12.698" v="26356"/>
          <ac:inkMkLst>
            <pc:docMk/>
            <pc:sldMk cId="2288721674" sldId="610"/>
            <ac:inkMk id="6" creationId="{04CC1A17-83AD-29AA-5D74-E160BE8209EC}"/>
          </ac:inkMkLst>
        </pc:inkChg>
        <pc:cxnChg chg="mod">
          <ac:chgData name="Carlton Caves" userId="f0e521a00891a9a3" providerId="LiveId" clId="{4C232BB5-8C90-4FB8-A18F-DDA99DE21EDE}" dt="2023-07-06T10:14:56.660" v="26358" actId="165"/>
          <ac:cxnSpMkLst>
            <pc:docMk/>
            <pc:sldMk cId="2288721674" sldId="610"/>
            <ac:cxnSpMk id="60" creationId="{AC51D5B9-1FB6-407E-90B9-CA1A1CD9618D}"/>
          </ac:cxnSpMkLst>
        </pc:cxnChg>
        <pc:cxnChg chg="mod">
          <ac:chgData name="Carlton Caves" userId="f0e521a00891a9a3" providerId="LiveId" clId="{4C232BB5-8C90-4FB8-A18F-DDA99DE21EDE}" dt="2023-07-06T10:14:56.660" v="26358" actId="165"/>
          <ac:cxnSpMkLst>
            <pc:docMk/>
            <pc:sldMk cId="2288721674" sldId="610"/>
            <ac:cxnSpMk id="61" creationId="{0CF281AF-6D24-41F3-AD41-DBA81520342D}"/>
          </ac:cxnSpMkLst>
        </pc:cxnChg>
        <pc:cxnChg chg="mod">
          <ac:chgData name="Carlton Caves" userId="f0e521a00891a9a3" providerId="LiveId" clId="{4C232BB5-8C90-4FB8-A18F-DDA99DE21EDE}" dt="2023-07-06T10:14:56.660" v="26358" actId="165"/>
          <ac:cxnSpMkLst>
            <pc:docMk/>
            <pc:sldMk cId="2288721674" sldId="610"/>
            <ac:cxnSpMk id="62" creationId="{36FCEC1E-5C2E-41F5-86CB-9D71C952B35C}"/>
          </ac:cxnSpMkLst>
        </pc:cxnChg>
        <pc:cxnChg chg="mod">
          <ac:chgData name="Carlton Caves" userId="f0e521a00891a9a3" providerId="LiveId" clId="{4C232BB5-8C90-4FB8-A18F-DDA99DE21EDE}" dt="2023-07-06T10:14:56.660" v="26358" actId="165"/>
          <ac:cxnSpMkLst>
            <pc:docMk/>
            <pc:sldMk cId="2288721674" sldId="610"/>
            <ac:cxnSpMk id="65" creationId="{038B6586-7E97-4317-B25F-188E9AE4C4B6}"/>
          </ac:cxnSpMkLst>
        </pc:cxnChg>
        <pc:cxnChg chg="mod">
          <ac:chgData name="Carlton Caves" userId="f0e521a00891a9a3" providerId="LiveId" clId="{4C232BB5-8C90-4FB8-A18F-DDA99DE21EDE}" dt="2023-07-06T10:14:56.660" v="26358" actId="165"/>
          <ac:cxnSpMkLst>
            <pc:docMk/>
            <pc:sldMk cId="2288721674" sldId="610"/>
            <ac:cxnSpMk id="66" creationId="{2A9C491A-597E-4C3F-8A60-5EB26A22A4F2}"/>
          </ac:cxnSpMkLst>
        </pc:cxnChg>
        <pc:cxnChg chg="mod">
          <ac:chgData name="Carlton Caves" userId="f0e521a00891a9a3" providerId="LiveId" clId="{4C232BB5-8C90-4FB8-A18F-DDA99DE21EDE}" dt="2023-07-06T10:14:56.660" v="26358" actId="165"/>
          <ac:cxnSpMkLst>
            <pc:docMk/>
            <pc:sldMk cId="2288721674" sldId="610"/>
            <ac:cxnSpMk id="71" creationId="{2AD0573F-B4A5-4DF9-AED3-04BF81EDF76C}"/>
          </ac:cxnSpMkLst>
        </pc:cxnChg>
        <pc:cxnChg chg="mod">
          <ac:chgData name="Carlton Caves" userId="f0e521a00891a9a3" providerId="LiveId" clId="{4C232BB5-8C90-4FB8-A18F-DDA99DE21EDE}" dt="2023-07-06T10:14:56.660" v="26358" actId="165"/>
          <ac:cxnSpMkLst>
            <pc:docMk/>
            <pc:sldMk cId="2288721674" sldId="610"/>
            <ac:cxnSpMk id="72" creationId="{ED36E495-3AD5-4448-888A-D4E9A3A6A25D}"/>
          </ac:cxnSpMkLst>
        </pc:cxnChg>
      </pc:sldChg>
      <pc:sldChg chg="addSp delSp modSp mod ord delAnim modAnim">
        <pc:chgData name="Carlton Caves" userId="f0e521a00891a9a3" providerId="LiveId" clId="{4C232BB5-8C90-4FB8-A18F-DDA99DE21EDE}" dt="2023-09-27T12:08:03.187" v="59410" actId="1038"/>
        <pc:sldMkLst>
          <pc:docMk/>
          <pc:sldMk cId="1347059941" sldId="611"/>
        </pc:sldMkLst>
        <pc:spChg chg="del ord">
          <ac:chgData name="Carlton Caves" userId="f0e521a00891a9a3" providerId="LiveId" clId="{4C232BB5-8C90-4FB8-A18F-DDA99DE21EDE}" dt="2023-07-04T01:52:33.644" v="17312" actId="478"/>
          <ac:spMkLst>
            <pc:docMk/>
            <pc:sldMk cId="1347059941" sldId="611"/>
            <ac:spMk id="2" creationId="{9EF29F6E-8310-D38B-7E20-A6145572D14D}"/>
          </ac:spMkLst>
        </pc:spChg>
        <pc:spChg chg="add mod topLvl">
          <ac:chgData name="Carlton Caves" userId="f0e521a00891a9a3" providerId="LiveId" clId="{4C232BB5-8C90-4FB8-A18F-DDA99DE21EDE}" dt="2023-09-27T12:07:34.872" v="59403" actId="1036"/>
          <ac:spMkLst>
            <pc:docMk/>
            <pc:sldMk cId="1347059941" sldId="611"/>
            <ac:spMk id="2" creationId="{C52A5B72-6634-0E13-27D6-BAFEF5EBEF2E}"/>
          </ac:spMkLst>
        </pc:spChg>
        <pc:spChg chg="del ord">
          <ac:chgData name="Carlton Caves" userId="f0e521a00891a9a3" providerId="LiveId" clId="{4C232BB5-8C90-4FB8-A18F-DDA99DE21EDE}" dt="2023-08-23T20:50:44.672" v="51872" actId="478"/>
          <ac:spMkLst>
            <pc:docMk/>
            <pc:sldMk cId="1347059941" sldId="611"/>
            <ac:spMk id="2" creationId="{CC18B350-DD1D-3DC2-0817-BAD6C0DC86B0}"/>
          </ac:spMkLst>
        </pc:spChg>
        <pc:spChg chg="del ord">
          <ac:chgData name="Carlton Caves" userId="f0e521a00891a9a3" providerId="LiveId" clId="{4C232BB5-8C90-4FB8-A18F-DDA99DE21EDE}" dt="2023-07-17T04:20:30.455" v="39205" actId="478"/>
          <ac:spMkLst>
            <pc:docMk/>
            <pc:sldMk cId="1347059941" sldId="611"/>
            <ac:spMk id="3" creationId="{EE92948E-0BCA-7A72-0C54-991F7808323A}"/>
          </ac:spMkLst>
        </pc:spChg>
        <pc:spChg chg="del ord">
          <ac:chgData name="Carlton Caves" userId="f0e521a00891a9a3" providerId="LiveId" clId="{4C232BB5-8C90-4FB8-A18F-DDA99DE21EDE}" dt="2023-07-04T01:53:06.993" v="17374" actId="478"/>
          <ac:spMkLst>
            <pc:docMk/>
            <pc:sldMk cId="1347059941" sldId="611"/>
            <ac:spMk id="7" creationId="{702F5B19-0D04-0178-91FB-9EE99316F30F}"/>
          </ac:spMkLst>
        </pc:spChg>
        <pc:spChg chg="add mod">
          <ac:chgData name="Carlton Caves" userId="f0e521a00891a9a3" providerId="LiveId" clId="{4C232BB5-8C90-4FB8-A18F-DDA99DE21EDE}" dt="2023-09-27T12:07:31.338" v="59401" actId="1036"/>
          <ac:spMkLst>
            <pc:docMk/>
            <pc:sldMk cId="1347059941" sldId="611"/>
            <ac:spMk id="7" creationId="{76BFBE0E-C461-0B0E-4092-C8A39005E701}"/>
          </ac:spMkLst>
        </pc:spChg>
        <pc:spChg chg="mod">
          <ac:chgData name="Carlton Caves" userId="f0e521a00891a9a3" providerId="LiveId" clId="{4C232BB5-8C90-4FB8-A18F-DDA99DE21EDE}" dt="2023-08-08T19:55:03.371" v="47780" actId="1036"/>
          <ac:spMkLst>
            <pc:docMk/>
            <pc:sldMk cId="1347059941" sldId="611"/>
            <ac:spMk id="10" creationId="{15D4B5DF-E557-42BF-A6C6-92EE734932C7}"/>
          </ac:spMkLst>
        </pc:spChg>
        <pc:spChg chg="add del mod">
          <ac:chgData name="Carlton Caves" userId="f0e521a00891a9a3" providerId="LiveId" clId="{4C232BB5-8C90-4FB8-A18F-DDA99DE21EDE}" dt="2023-07-04T12:27:50.017" v="18694" actId="478"/>
          <ac:spMkLst>
            <pc:docMk/>
            <pc:sldMk cId="1347059941" sldId="611"/>
            <ac:spMk id="12" creationId="{4CBE3C61-D406-0819-153C-B02A73A389CA}"/>
          </ac:spMkLst>
        </pc:spChg>
        <pc:spChg chg="del ord">
          <ac:chgData name="Carlton Caves" userId="f0e521a00891a9a3" providerId="LiveId" clId="{4C232BB5-8C90-4FB8-A18F-DDA99DE21EDE}" dt="2023-07-04T12:28:49.756" v="18755" actId="478"/>
          <ac:spMkLst>
            <pc:docMk/>
            <pc:sldMk cId="1347059941" sldId="611"/>
            <ac:spMk id="13" creationId="{1683A66D-63A4-2D10-E9D2-B4AE12297351}"/>
          </ac:spMkLst>
        </pc:spChg>
        <pc:spChg chg="del ord">
          <ac:chgData name="Carlton Caves" userId="f0e521a00891a9a3" providerId="LiveId" clId="{4C232BB5-8C90-4FB8-A18F-DDA99DE21EDE}" dt="2023-07-03T14:07:32.088" v="15289" actId="478"/>
          <ac:spMkLst>
            <pc:docMk/>
            <pc:sldMk cId="1347059941" sldId="611"/>
            <ac:spMk id="17" creationId="{91934719-331F-C493-BFD3-2F242230CA2F}"/>
          </ac:spMkLst>
        </pc:spChg>
        <pc:spChg chg="del ord">
          <ac:chgData name="Carlton Caves" userId="f0e521a00891a9a3" providerId="LiveId" clId="{4C232BB5-8C90-4FB8-A18F-DDA99DE21EDE}" dt="2023-07-04T12:30:17.697" v="18865" actId="478"/>
          <ac:spMkLst>
            <pc:docMk/>
            <pc:sldMk cId="1347059941" sldId="611"/>
            <ac:spMk id="21" creationId="{B57D6151-3A55-DBDF-F894-5CF1ABAF7230}"/>
          </ac:spMkLst>
        </pc:spChg>
        <pc:spChg chg="add mod">
          <ac:chgData name="Carlton Caves" userId="f0e521a00891a9a3" providerId="LiveId" clId="{4C232BB5-8C90-4FB8-A18F-DDA99DE21EDE}" dt="2023-08-23T20:52:25.245" v="51896" actId="1035"/>
          <ac:spMkLst>
            <pc:docMk/>
            <pc:sldMk cId="1347059941" sldId="611"/>
            <ac:spMk id="23" creationId="{55B2E502-5C84-3F0D-49B4-9282411CA4C7}"/>
          </ac:spMkLst>
        </pc:spChg>
        <pc:spChg chg="add del mod topLvl replST delST">
          <ac:chgData name="Carlton Caves" userId="f0e521a00891a9a3" providerId="LiveId" clId="{4C232BB5-8C90-4FB8-A18F-DDA99DE21EDE}" dt="2023-07-04T12:38:44.179" v="19115" actId="478"/>
          <ac:spMkLst>
            <pc:docMk/>
            <pc:sldMk cId="1347059941" sldId="611"/>
            <ac:spMk id="24" creationId="{C130AC55-2463-09D8-1310-98E704A94624}"/>
          </ac:spMkLst>
        </pc:spChg>
        <pc:spChg chg="add del mod">
          <ac:chgData name="Carlton Caves" userId="f0e521a00891a9a3" providerId="LiveId" clId="{4C232BB5-8C90-4FB8-A18F-DDA99DE21EDE}" dt="2023-07-02T18:23:23.597" v="11743" actId="478"/>
          <ac:spMkLst>
            <pc:docMk/>
            <pc:sldMk cId="1347059941" sldId="611"/>
            <ac:spMk id="25" creationId="{BB187437-4DC3-4927-416F-74982581B17A}"/>
          </ac:spMkLst>
        </pc:spChg>
        <pc:spChg chg="del ord">
          <ac:chgData name="Carlton Caves" userId="f0e521a00891a9a3" providerId="LiveId" clId="{4C232BB5-8C90-4FB8-A18F-DDA99DE21EDE}" dt="2023-07-04T12:44:39.735" v="19568" actId="478"/>
          <ac:spMkLst>
            <pc:docMk/>
            <pc:sldMk cId="1347059941" sldId="611"/>
            <ac:spMk id="50" creationId="{3271001F-51B6-8E05-2065-2C44F1E6E83B}"/>
          </ac:spMkLst>
        </pc:spChg>
        <pc:spChg chg="add mod topLvl">
          <ac:chgData name="Carlton Caves" userId="f0e521a00891a9a3" providerId="LiveId" clId="{4C232BB5-8C90-4FB8-A18F-DDA99DE21EDE}" dt="2023-09-09T20:38:42.065" v="58273" actId="164"/>
          <ac:spMkLst>
            <pc:docMk/>
            <pc:sldMk cId="1347059941" sldId="611"/>
            <ac:spMk id="54" creationId="{03B4DFD3-703C-4669-8C28-5778EE8AA808}"/>
          </ac:spMkLst>
        </pc:spChg>
        <pc:spChg chg="add del mod topLvl">
          <ac:chgData name="Carlton Caves" userId="f0e521a00891a9a3" providerId="LiveId" clId="{4C232BB5-8C90-4FB8-A18F-DDA99DE21EDE}" dt="2023-09-27T12:07:23.444" v="59399" actId="1035"/>
          <ac:spMkLst>
            <pc:docMk/>
            <pc:sldMk cId="1347059941" sldId="611"/>
            <ac:spMk id="56" creationId="{AA97DA4E-D5F4-98C0-7E33-0CEFF462E257}"/>
          </ac:spMkLst>
        </pc:spChg>
        <pc:grpChg chg="add mod">
          <ac:chgData name="Carlton Caves" userId="f0e521a00891a9a3" providerId="LiveId" clId="{4C232BB5-8C90-4FB8-A18F-DDA99DE21EDE}" dt="2023-07-10T06:40:06.486" v="35869" actId="164"/>
          <ac:grpSpMkLst>
            <pc:docMk/>
            <pc:sldMk cId="1347059941" sldId="611"/>
            <ac:grpSpMk id="2" creationId="{E70E3AFB-3903-6C65-8FF8-AEC9267F4A2C}"/>
          </ac:grpSpMkLst>
        </pc:grpChg>
        <pc:grpChg chg="add del mod">
          <ac:chgData name="Carlton Caves" userId="f0e521a00891a9a3" providerId="LiveId" clId="{4C232BB5-8C90-4FB8-A18F-DDA99DE21EDE}" dt="2023-09-09T20:38:08.126" v="58271" actId="165"/>
          <ac:grpSpMkLst>
            <pc:docMk/>
            <pc:sldMk cId="1347059941" sldId="611"/>
            <ac:grpSpMk id="3" creationId="{5E189E7B-B062-5BF8-BFDB-DEB4A3415F75}"/>
          </ac:grpSpMkLst>
        </pc:grpChg>
        <pc:grpChg chg="ord replST delST">
          <ac:chgData name="Carlton Caves" userId="f0e521a00891a9a3" providerId="LiveId" clId="{4C232BB5-8C90-4FB8-A18F-DDA99DE21EDE}" dt="2023-07-04T01:52:33.644" v="17311"/>
          <ac:grpSpMkLst>
            <pc:docMk/>
            <pc:sldMk cId="1347059941" sldId="611"/>
            <ac:grpSpMk id="5" creationId="{37BC66F7-F52E-58F1-F8CE-2D6CF8EA739C}"/>
          </ac:grpSpMkLst>
        </pc:grpChg>
        <pc:grpChg chg="ord replST delST">
          <ac:chgData name="Carlton Caves" userId="f0e521a00891a9a3" providerId="LiveId" clId="{4C232BB5-8C90-4FB8-A18F-DDA99DE21EDE}" dt="2023-07-17T04:20:30.455" v="39204"/>
          <ac:grpSpMkLst>
            <pc:docMk/>
            <pc:sldMk cId="1347059941" sldId="611"/>
            <ac:grpSpMk id="7" creationId="{D87A995A-D3E2-177A-F2CD-764B8AF4BC65}"/>
          </ac:grpSpMkLst>
        </pc:grpChg>
        <pc:grpChg chg="mod ord replST delST">
          <ac:chgData name="Carlton Caves" userId="f0e521a00891a9a3" providerId="LiveId" clId="{4C232BB5-8C90-4FB8-A18F-DDA99DE21EDE}" dt="2023-08-23T20:55:01.225" v="52023" actId="1035"/>
          <ac:grpSpMkLst>
            <pc:docMk/>
            <pc:sldMk cId="1347059941" sldId="611"/>
            <ac:grpSpMk id="8" creationId="{50AB03D5-12C4-94D5-B4FC-C52D9BBD84D6}"/>
          </ac:grpSpMkLst>
        </pc:grpChg>
        <pc:grpChg chg="del mod">
          <ac:chgData name="Carlton Caves" userId="f0e521a00891a9a3" providerId="LiveId" clId="{4C232BB5-8C90-4FB8-A18F-DDA99DE21EDE}" dt="2023-07-02T19:09:48.359" v="13117"/>
          <ac:grpSpMkLst>
            <pc:docMk/>
            <pc:sldMk cId="1347059941" sldId="611"/>
            <ac:grpSpMk id="8" creationId="{E7B1F3D7-D859-ED3F-06C1-8F532DC22BF6}"/>
          </ac:grpSpMkLst>
        </pc:grpChg>
        <pc:grpChg chg="add mod">
          <ac:chgData name="Carlton Caves" userId="f0e521a00891a9a3" providerId="LiveId" clId="{4C232BB5-8C90-4FB8-A18F-DDA99DE21EDE}" dt="2023-09-27T12:08:03.187" v="59410" actId="1038"/>
          <ac:grpSpMkLst>
            <pc:docMk/>
            <pc:sldMk cId="1347059941" sldId="611"/>
            <ac:grpSpMk id="9" creationId="{574F37F2-E5DE-7EAB-45A1-4442D8B29D00}"/>
          </ac:grpSpMkLst>
        </pc:grpChg>
        <pc:grpChg chg="ord replST delST">
          <ac:chgData name="Carlton Caves" userId="f0e521a00891a9a3" providerId="LiveId" clId="{4C232BB5-8C90-4FB8-A18F-DDA99DE21EDE}" dt="2023-07-04T01:53:06.993" v="17373"/>
          <ac:grpSpMkLst>
            <pc:docMk/>
            <pc:sldMk cId="1347059941" sldId="611"/>
            <ac:grpSpMk id="11" creationId="{BDB808E2-8FC7-8D38-2086-98F223C4F434}"/>
          </ac:grpSpMkLst>
        </pc:grpChg>
        <pc:grpChg chg="add del mod">
          <ac:chgData name="Carlton Caves" userId="f0e521a00891a9a3" providerId="LiveId" clId="{4C232BB5-8C90-4FB8-A18F-DDA99DE21EDE}" dt="2023-07-02T22:48:53.864" v="15129" actId="165"/>
          <ac:grpSpMkLst>
            <pc:docMk/>
            <pc:sldMk cId="1347059941" sldId="611"/>
            <ac:grpSpMk id="15" creationId="{D6DD73D5-9424-9682-2E86-675E2B24671A}"/>
          </ac:grpSpMkLst>
        </pc:grpChg>
        <pc:grpChg chg="add mod">
          <ac:chgData name="Carlton Caves" userId="f0e521a00891a9a3" providerId="LiveId" clId="{4C232BB5-8C90-4FB8-A18F-DDA99DE21EDE}" dt="2023-07-02T22:49:33.284" v="15145" actId="164"/>
          <ac:grpSpMkLst>
            <pc:docMk/>
            <pc:sldMk cId="1347059941" sldId="611"/>
            <ac:grpSpMk id="16" creationId="{03EB0C60-3DAD-EED4-F5C1-0DC680423238}"/>
          </ac:grpSpMkLst>
        </pc:grpChg>
        <pc:grpChg chg="ord replST delST">
          <ac:chgData name="Carlton Caves" userId="f0e521a00891a9a3" providerId="LiveId" clId="{4C232BB5-8C90-4FB8-A18F-DDA99DE21EDE}" dt="2023-07-04T12:28:49.740" v="18754"/>
          <ac:grpSpMkLst>
            <pc:docMk/>
            <pc:sldMk cId="1347059941" sldId="611"/>
            <ac:grpSpMk id="17" creationId="{BDAB8BCD-7354-D640-9FCA-5C4AA8EF893E}"/>
          </ac:grpSpMkLst>
        </pc:grpChg>
        <pc:grpChg chg="del">
          <ac:chgData name="Carlton Caves" userId="f0e521a00891a9a3" providerId="LiveId" clId="{4C232BB5-8C90-4FB8-A18F-DDA99DE21EDE}" dt="2023-07-02T18:06:02.072" v="10943" actId="478"/>
          <ac:grpSpMkLst>
            <pc:docMk/>
            <pc:sldMk cId="1347059941" sldId="611"/>
            <ac:grpSpMk id="19" creationId="{13CDE243-3161-4F43-AC26-F5CCA73A02B0}"/>
          </ac:grpSpMkLst>
        </pc:grpChg>
        <pc:grpChg chg="ord replST delST">
          <ac:chgData name="Carlton Caves" userId="f0e521a00891a9a3" providerId="LiveId" clId="{4C232BB5-8C90-4FB8-A18F-DDA99DE21EDE}" dt="2023-07-03T14:07:32.088" v="15288"/>
          <ac:grpSpMkLst>
            <pc:docMk/>
            <pc:sldMk cId="1347059941" sldId="611"/>
            <ac:grpSpMk id="20" creationId="{2F29C31B-8F49-224C-1E0E-4844BE8BBB38}"/>
          </ac:grpSpMkLst>
        </pc:grpChg>
        <pc:grpChg chg="del">
          <ac:chgData name="Carlton Caves" userId="f0e521a00891a9a3" providerId="LiveId" clId="{4C232BB5-8C90-4FB8-A18F-DDA99DE21EDE}" dt="2023-07-02T18:06:02.072" v="10943" actId="478"/>
          <ac:grpSpMkLst>
            <pc:docMk/>
            <pc:sldMk cId="1347059941" sldId="611"/>
            <ac:grpSpMk id="21" creationId="{DC3E97D5-945E-44D9-A442-9875C5B079AA}"/>
          </ac:grpSpMkLst>
        </pc:grpChg>
        <pc:grpChg chg="del ord replST delST">
          <ac:chgData name="Carlton Caves" userId="f0e521a00891a9a3" providerId="LiveId" clId="{4C232BB5-8C90-4FB8-A18F-DDA99DE21EDE}" dt="2023-07-04T12:34:45.813" v="18906" actId="165"/>
          <ac:grpSpMkLst>
            <pc:docMk/>
            <pc:sldMk cId="1347059941" sldId="611"/>
            <ac:grpSpMk id="26" creationId="{8449AEBB-B38D-3025-C0AC-78D8A6E0F4EA}"/>
          </ac:grpSpMkLst>
        </pc:grpChg>
        <pc:grpChg chg="add del mod topLvl">
          <ac:chgData name="Carlton Caves" userId="f0e521a00891a9a3" providerId="LiveId" clId="{4C232BB5-8C90-4FB8-A18F-DDA99DE21EDE}" dt="2023-09-09T20:38:16.802" v="58272" actId="165"/>
          <ac:grpSpMkLst>
            <pc:docMk/>
            <pc:sldMk cId="1347059941" sldId="611"/>
            <ac:grpSpMk id="30" creationId="{C9F9A0CF-96A2-57CE-1FDF-E67B980CA4E1}"/>
          </ac:grpSpMkLst>
        </pc:grpChg>
        <pc:grpChg chg="del">
          <ac:chgData name="Carlton Caves" userId="f0e521a00891a9a3" providerId="LiveId" clId="{4C232BB5-8C90-4FB8-A18F-DDA99DE21EDE}" dt="2023-07-02T18:06:02.072" v="10943" actId="478"/>
          <ac:grpSpMkLst>
            <pc:docMk/>
            <pc:sldMk cId="1347059941" sldId="611"/>
            <ac:grpSpMk id="45" creationId="{F9CD39D7-5F35-4F1F-BAE5-CD06B0E997CF}"/>
          </ac:grpSpMkLst>
        </pc:grpChg>
        <pc:grpChg chg="add mod">
          <ac:chgData name="Carlton Caves" userId="f0e521a00891a9a3" providerId="LiveId" clId="{4C232BB5-8C90-4FB8-A18F-DDA99DE21EDE}" dt="2023-07-04T12:41:42.269" v="19345" actId="164"/>
          <ac:grpSpMkLst>
            <pc:docMk/>
            <pc:sldMk cId="1347059941" sldId="611"/>
            <ac:grpSpMk id="49" creationId="{15A25EBA-D9BB-29D4-048E-67683AD58C4C}"/>
          </ac:grpSpMkLst>
        </pc:grpChg>
        <pc:grpChg chg="del mod ord replST delST">
          <ac:chgData name="Carlton Caves" userId="f0e521a00891a9a3" providerId="LiveId" clId="{4C232BB5-8C90-4FB8-A18F-DDA99DE21EDE}" dt="2023-07-10T06:39:36.128" v="35868" actId="165"/>
          <ac:grpSpMkLst>
            <pc:docMk/>
            <pc:sldMk cId="1347059941" sldId="611"/>
            <ac:grpSpMk id="55" creationId="{C5125CF2-7CE8-EC03-9C92-96A3F59E7ABA}"/>
          </ac:grpSpMkLst>
        </pc:grpChg>
        <pc:grpChg chg="add del mod">
          <ac:chgData name="Carlton Caves" userId="f0e521a00891a9a3" providerId="LiveId" clId="{4C232BB5-8C90-4FB8-A18F-DDA99DE21EDE}" dt="2023-07-02T22:41:11.598" v="14838" actId="165"/>
          <ac:grpSpMkLst>
            <pc:docMk/>
            <pc:sldMk cId="1347059941" sldId="611"/>
            <ac:grpSpMk id="60" creationId="{AEF9E7F0-3EB2-E1DF-DFE8-2470B80AC6BF}"/>
          </ac:grpSpMkLst>
        </pc:grpChg>
        <pc:grpChg chg="del">
          <ac:chgData name="Carlton Caves" userId="f0e521a00891a9a3" providerId="LiveId" clId="{4C232BB5-8C90-4FB8-A18F-DDA99DE21EDE}" dt="2023-07-02T18:06:02.072" v="10943" actId="478"/>
          <ac:grpSpMkLst>
            <pc:docMk/>
            <pc:sldMk cId="1347059941" sldId="611"/>
            <ac:grpSpMk id="403456" creationId="{7A0D75C7-DF32-426B-ADAF-5D104E7A7C3E}"/>
          </ac:grpSpMkLst>
        </pc:grpChg>
        <pc:picChg chg="mod ord replST delST">
          <ac:chgData name="Carlton Caves" userId="f0e521a00891a9a3" providerId="LiveId" clId="{4C232BB5-8C90-4FB8-A18F-DDA99DE21EDE}" dt="2023-08-23T20:54:28.734" v="52017" actId="1037"/>
          <ac:picMkLst>
            <pc:docMk/>
            <pc:sldMk cId="1347059941" sldId="611"/>
            <ac:picMk id="4" creationId="{5FE4CEE6-F6D4-0F47-0479-780E72D36DBA}"/>
          </ac:picMkLst>
        </pc:picChg>
        <pc:picChg chg="del mod ord replST delST">
          <ac:chgData name="Carlton Caves" userId="f0e521a00891a9a3" providerId="LiveId" clId="{4C232BB5-8C90-4FB8-A18F-DDA99DE21EDE}" dt="2023-07-04T01:53:06.993" v="17354" actId="478"/>
          <ac:picMkLst>
            <pc:docMk/>
            <pc:sldMk cId="1347059941" sldId="611"/>
            <ac:picMk id="4" creationId="{9175FD81-B401-4F2A-44BE-BA394893D622}"/>
          </ac:picMkLst>
        </pc:picChg>
        <pc:picChg chg="mod ord replST delST">
          <ac:chgData name="Carlton Caves" userId="f0e521a00891a9a3" providerId="LiveId" clId="{4C232BB5-8C90-4FB8-A18F-DDA99DE21EDE}" dt="2023-08-23T20:50:44.672" v="51865"/>
          <ac:picMkLst>
            <pc:docMk/>
            <pc:sldMk cId="1347059941" sldId="611"/>
            <ac:picMk id="5" creationId="{8698F688-CAB5-AF35-087E-11C3F03B17C7}"/>
          </ac:picMkLst>
        </pc:picChg>
        <pc:picChg chg="del mod ord topLvl replST delST">
          <ac:chgData name="Carlton Caves" userId="f0e521a00891a9a3" providerId="LiveId" clId="{4C232BB5-8C90-4FB8-A18F-DDA99DE21EDE}" dt="2023-08-23T20:50:44.657" v="51853" actId="478"/>
          <ac:picMkLst>
            <pc:docMk/>
            <pc:sldMk cId="1347059941" sldId="611"/>
            <ac:picMk id="9" creationId="{21B62B65-6BEA-E146-6C8D-279E53C8C90A}"/>
          </ac:picMkLst>
        </pc:picChg>
        <pc:picChg chg="add del mod">
          <ac:chgData name="Carlton Caves" userId="f0e521a00891a9a3" providerId="LiveId" clId="{4C232BB5-8C90-4FB8-A18F-DDA99DE21EDE}" dt="2023-07-02T22:42:50.959" v="14967" actId="478"/>
          <ac:picMkLst>
            <pc:docMk/>
            <pc:sldMk cId="1347059941" sldId="611"/>
            <ac:picMk id="9" creationId="{93A7410A-726C-5E39-63A8-4A9D8919AABA}"/>
          </ac:picMkLst>
        </pc:picChg>
        <pc:picChg chg="del mod ord topLvl replST">
          <ac:chgData name="Carlton Caves" userId="f0e521a00891a9a3" providerId="LiveId" clId="{4C232BB5-8C90-4FB8-A18F-DDA99DE21EDE}" dt="2023-07-03T14:07:32.071" v="15269" actId="478"/>
          <ac:picMkLst>
            <pc:docMk/>
            <pc:sldMk cId="1347059941" sldId="611"/>
            <ac:picMk id="12" creationId="{136CA3BC-EB2F-BE73-0515-C6F46120D1E3}"/>
          </ac:picMkLst>
        </pc:picChg>
        <pc:picChg chg="del mod ord topLvl replST delST">
          <ac:chgData name="Carlton Caves" userId="f0e521a00891a9a3" providerId="LiveId" clId="{4C232BB5-8C90-4FB8-A18F-DDA99DE21EDE}" dt="2023-07-04T12:28:49.740" v="18735" actId="478"/>
          <ac:picMkLst>
            <pc:docMk/>
            <pc:sldMk cId="1347059941" sldId="611"/>
            <ac:picMk id="14" creationId="{B9A195FA-2AB3-A552-DFE6-520D665E8792}"/>
          </ac:picMkLst>
        </pc:picChg>
        <pc:picChg chg="del mod ord replST delST">
          <ac:chgData name="Carlton Caves" userId="f0e521a00891a9a3" providerId="LiveId" clId="{4C232BB5-8C90-4FB8-A18F-DDA99DE21EDE}" dt="2023-07-04T12:30:17.682" v="18844" actId="478"/>
          <ac:picMkLst>
            <pc:docMk/>
            <pc:sldMk cId="1347059941" sldId="611"/>
            <ac:picMk id="16" creationId="{C43FE2E8-F00F-3EE8-84BE-398205F0C826}"/>
          </ac:picMkLst>
        </pc:picChg>
        <pc:picChg chg="add del mod">
          <ac:chgData name="Carlton Caves" userId="f0e521a00891a9a3" providerId="LiveId" clId="{4C232BB5-8C90-4FB8-A18F-DDA99DE21EDE}" dt="2023-07-04T12:31:24.796" v="18898" actId="478"/>
          <ac:picMkLst>
            <pc:docMk/>
            <pc:sldMk cId="1347059941" sldId="611"/>
            <ac:picMk id="18" creationId="{CFC68B8E-AED5-C55B-EB2A-4DAE1C06C944}"/>
          </ac:picMkLst>
        </pc:picChg>
        <pc:picChg chg="del mod ord replST delST">
          <ac:chgData name="Carlton Caves" userId="f0e521a00891a9a3" providerId="LiveId" clId="{4C232BB5-8C90-4FB8-A18F-DDA99DE21EDE}" dt="2023-07-04T01:52:33.644" v="17292" actId="478"/>
          <ac:picMkLst>
            <pc:docMk/>
            <pc:sldMk cId="1347059941" sldId="611"/>
            <ac:picMk id="19" creationId="{BB7C4AD9-0736-5690-B3BB-3EF4257A9FAD}"/>
          </ac:picMkLst>
        </pc:picChg>
        <pc:picChg chg="add del mod topLvl">
          <ac:chgData name="Carlton Caves" userId="f0e521a00891a9a3" providerId="LiveId" clId="{4C232BB5-8C90-4FB8-A18F-DDA99DE21EDE}" dt="2023-07-02T22:45:38.266" v="15075" actId="478"/>
          <ac:picMkLst>
            <pc:docMk/>
            <pc:sldMk cId="1347059941" sldId="611"/>
            <ac:picMk id="22" creationId="{80379B8F-A08C-33D0-DA1D-A8BA709629BE}"/>
          </ac:picMkLst>
        </pc:picChg>
        <pc:picChg chg="del mod ord topLvl replST delST">
          <ac:chgData name="Carlton Caves" userId="f0e521a00891a9a3" providerId="LiveId" clId="{4C232BB5-8C90-4FB8-A18F-DDA99DE21EDE}" dt="2023-07-17T04:20:30.444" v="39186" actId="478"/>
          <ac:picMkLst>
            <pc:docMk/>
            <pc:sldMk cId="1347059941" sldId="611"/>
            <ac:picMk id="25" creationId="{9BE0A72E-79AB-701E-81E4-0B14BDE8D7CA}"/>
          </ac:picMkLst>
        </pc:picChg>
        <pc:picChg chg="add del mod">
          <ac:chgData name="Carlton Caves" userId="f0e521a00891a9a3" providerId="LiveId" clId="{4C232BB5-8C90-4FB8-A18F-DDA99DE21EDE}" dt="2023-07-02T18:33:08.265" v="12062" actId="478"/>
          <ac:picMkLst>
            <pc:docMk/>
            <pc:sldMk cId="1347059941" sldId="611"/>
            <ac:picMk id="26" creationId="{B1501B47-07BC-2A81-F25C-E643B630E24F}"/>
          </ac:picMkLst>
        </pc:picChg>
        <pc:picChg chg="mod ord topLvl replST delST">
          <ac:chgData name="Carlton Caves" userId="f0e521a00891a9a3" providerId="LiveId" clId="{4C232BB5-8C90-4FB8-A18F-DDA99DE21EDE}" dt="2023-08-23T20:54:22.023" v="51970" actId="1038"/>
          <ac:picMkLst>
            <pc:docMk/>
            <pc:sldMk cId="1347059941" sldId="611"/>
            <ac:picMk id="28" creationId="{1909B064-E000-2514-41F2-9471A230B499}"/>
          </ac:picMkLst>
        </pc:picChg>
        <pc:picChg chg="mod ord topLvl replST">
          <ac:chgData name="Carlton Caves" userId="f0e521a00891a9a3" providerId="LiveId" clId="{4C232BB5-8C90-4FB8-A18F-DDA99DE21EDE}" dt="2023-09-09T20:38:42.065" v="58273" actId="164"/>
          <ac:picMkLst>
            <pc:docMk/>
            <pc:sldMk cId="1347059941" sldId="611"/>
            <ac:picMk id="29" creationId="{8351C2E4-FB6E-4861-B7AF-365C8BFC3E63}"/>
          </ac:picMkLst>
        </pc:picChg>
        <pc:picChg chg="add del mod">
          <ac:chgData name="Carlton Caves" userId="f0e521a00891a9a3" providerId="LiveId" clId="{4C232BB5-8C90-4FB8-A18F-DDA99DE21EDE}" dt="2023-07-02T18:34:42.768" v="12184" actId="478"/>
          <ac:picMkLst>
            <pc:docMk/>
            <pc:sldMk cId="1347059941" sldId="611"/>
            <ac:picMk id="30" creationId="{5B0685F7-930A-8D60-079D-5C1FFCE05EAB}"/>
          </ac:picMkLst>
        </pc:picChg>
        <pc:picChg chg="add del mod">
          <ac:chgData name="Carlton Caves" userId="f0e521a00891a9a3" providerId="LiveId" clId="{4C232BB5-8C90-4FB8-A18F-DDA99DE21EDE}" dt="2023-07-04T12:36:55.623" v="18935" actId="478"/>
          <ac:picMkLst>
            <pc:docMk/>
            <pc:sldMk cId="1347059941" sldId="611"/>
            <ac:picMk id="31" creationId="{9271616E-8523-C037-EACD-8F0376B26E27}"/>
          </ac:picMkLst>
        </pc:picChg>
        <pc:picChg chg="mod ord topLvl replST delST">
          <ac:chgData name="Carlton Caves" userId="f0e521a00891a9a3" providerId="LiveId" clId="{4C232BB5-8C90-4FB8-A18F-DDA99DE21EDE}" dt="2023-08-23T20:54:47.879" v="52019" actId="1037"/>
          <ac:picMkLst>
            <pc:docMk/>
            <pc:sldMk cId="1347059941" sldId="611"/>
            <ac:picMk id="32" creationId="{9393DB21-2802-2ED1-DEEA-2D40F17A1CE3}"/>
          </ac:picMkLst>
        </pc:picChg>
        <pc:picChg chg="add del mod">
          <ac:chgData name="Carlton Caves" userId="f0e521a00891a9a3" providerId="LiveId" clId="{4C232BB5-8C90-4FB8-A18F-DDA99DE21EDE}" dt="2023-07-02T18:39:11.440" v="12232" actId="478"/>
          <ac:picMkLst>
            <pc:docMk/>
            <pc:sldMk cId="1347059941" sldId="611"/>
            <ac:picMk id="33" creationId="{CC9DFF1C-576A-2166-1B2F-9A0346ADF013}"/>
          </ac:picMkLst>
        </pc:picChg>
        <pc:picChg chg="del mod ord replST">
          <ac:chgData name="Carlton Caves" userId="f0e521a00891a9a3" providerId="LiveId" clId="{4C232BB5-8C90-4FB8-A18F-DDA99DE21EDE}" dt="2023-07-04T12:38:10.449" v="18982" actId="478"/>
          <ac:picMkLst>
            <pc:docMk/>
            <pc:sldMk cId="1347059941" sldId="611"/>
            <ac:picMk id="34" creationId="{9C814D60-68A3-094E-B939-4D31E143AF22}"/>
          </ac:picMkLst>
        </pc:picChg>
        <pc:picChg chg="del mod ord replST">
          <ac:chgData name="Carlton Caves" userId="f0e521a00891a9a3" providerId="LiveId" clId="{4C232BB5-8C90-4FB8-A18F-DDA99DE21EDE}" dt="2023-07-02T18:42:06.600" v="12498" actId="478"/>
          <ac:picMkLst>
            <pc:docMk/>
            <pc:sldMk cId="1347059941" sldId="611"/>
            <ac:picMk id="36" creationId="{899044EF-D90B-F498-23FA-55BE0DBE702D}"/>
          </ac:picMkLst>
        </pc:picChg>
        <pc:picChg chg="del mod ord replST">
          <ac:chgData name="Carlton Caves" userId="f0e521a00891a9a3" providerId="LiveId" clId="{4C232BB5-8C90-4FB8-A18F-DDA99DE21EDE}" dt="2023-07-04T12:38:30.294" v="19012" actId="478"/>
          <ac:picMkLst>
            <pc:docMk/>
            <pc:sldMk cId="1347059941" sldId="611"/>
            <ac:picMk id="36" creationId="{CA22F6AA-3321-AAE2-4342-5E58420CCCB8}"/>
          </ac:picMkLst>
        </pc:picChg>
        <pc:picChg chg="del mod ord replST">
          <ac:chgData name="Carlton Caves" userId="f0e521a00891a9a3" providerId="LiveId" clId="{4C232BB5-8C90-4FB8-A18F-DDA99DE21EDE}" dt="2023-07-04T12:39:05.097" v="19143" actId="478"/>
          <ac:picMkLst>
            <pc:docMk/>
            <pc:sldMk cId="1347059941" sldId="611"/>
            <ac:picMk id="38" creationId="{F223327E-2E22-B3E3-0A31-FBC3B4ADC033}"/>
          </ac:picMkLst>
        </pc:picChg>
        <pc:picChg chg="add del mod">
          <ac:chgData name="Carlton Caves" userId="f0e521a00891a9a3" providerId="LiveId" clId="{4C232BB5-8C90-4FB8-A18F-DDA99DE21EDE}" dt="2023-07-02T18:40:25.875" v="12332" actId="478"/>
          <ac:picMkLst>
            <pc:docMk/>
            <pc:sldMk cId="1347059941" sldId="611"/>
            <ac:picMk id="40" creationId="{679B8105-6166-B965-C72C-FEA7F5691B04}"/>
          </ac:picMkLst>
        </pc:picChg>
        <pc:picChg chg="del mod ord replST">
          <ac:chgData name="Carlton Caves" userId="f0e521a00891a9a3" providerId="LiveId" clId="{4C232BB5-8C90-4FB8-A18F-DDA99DE21EDE}" dt="2023-07-04T12:39:25.776" v="19218" actId="478"/>
          <ac:picMkLst>
            <pc:docMk/>
            <pc:sldMk cId="1347059941" sldId="611"/>
            <ac:picMk id="40" creationId="{ABDDBA5B-BEC1-6C5F-33A1-D932C844A2F9}"/>
          </ac:picMkLst>
        </pc:picChg>
        <pc:picChg chg="del mod ord replST">
          <ac:chgData name="Carlton Caves" userId="f0e521a00891a9a3" providerId="LiveId" clId="{4C232BB5-8C90-4FB8-A18F-DDA99DE21EDE}" dt="2023-07-02T18:41:03.126" v="12437" actId="478"/>
          <ac:picMkLst>
            <pc:docMk/>
            <pc:sldMk cId="1347059941" sldId="611"/>
            <ac:picMk id="42" creationId="{57868E44-2DED-70DA-B206-4283B8921835}"/>
          </ac:picMkLst>
        </pc:picChg>
        <pc:picChg chg="del mod ord replST">
          <ac:chgData name="Carlton Caves" userId="f0e521a00891a9a3" providerId="LiveId" clId="{4C232BB5-8C90-4FB8-A18F-DDA99DE21EDE}" dt="2023-07-04T12:40:27.691" v="19271" actId="478"/>
          <ac:picMkLst>
            <pc:docMk/>
            <pc:sldMk cId="1347059941" sldId="611"/>
            <ac:picMk id="42" creationId="{E6B7E7C7-5304-1431-B28A-42354E533CE1}"/>
          </ac:picMkLst>
        </pc:picChg>
        <pc:picChg chg="del mod ord replST">
          <ac:chgData name="Carlton Caves" userId="f0e521a00891a9a3" providerId="LiveId" clId="{4C232BB5-8C90-4FB8-A18F-DDA99DE21EDE}" dt="2023-07-02T18:41:36.003" v="12467" actId="478"/>
          <ac:picMkLst>
            <pc:docMk/>
            <pc:sldMk cId="1347059941" sldId="611"/>
            <ac:picMk id="44" creationId="{E6E7D29B-D510-6FB9-79F9-E06C81C46E80}"/>
          </ac:picMkLst>
        </pc:picChg>
        <pc:picChg chg="del mod ord replST">
          <ac:chgData name="Carlton Caves" userId="f0e521a00891a9a3" providerId="LiveId" clId="{4C232BB5-8C90-4FB8-A18F-DDA99DE21EDE}" dt="2023-07-04T12:40:41.370" v="19301" actId="478"/>
          <ac:picMkLst>
            <pc:docMk/>
            <pc:sldMk cId="1347059941" sldId="611"/>
            <ac:picMk id="44" creationId="{FD729D25-11D0-E59D-3CE9-A4E751B57904}"/>
          </ac:picMkLst>
        </pc:picChg>
        <pc:picChg chg="del mod ord replST">
          <ac:chgData name="Carlton Caves" userId="f0e521a00891a9a3" providerId="LiveId" clId="{4C232BB5-8C90-4FB8-A18F-DDA99DE21EDE}" dt="2023-07-04T12:41:00.685" v="19331" actId="478"/>
          <ac:picMkLst>
            <pc:docMk/>
            <pc:sldMk cId="1347059941" sldId="611"/>
            <ac:picMk id="46" creationId="{33E974BA-6E1F-AEA4-6E2E-CD0ADC6779DE}"/>
          </ac:picMkLst>
        </pc:picChg>
        <pc:picChg chg="del mod ord replST">
          <ac:chgData name="Carlton Caves" userId="f0e521a00891a9a3" providerId="LiveId" clId="{4C232BB5-8C90-4FB8-A18F-DDA99DE21EDE}" dt="2023-07-04T12:44:39.735" v="19548" actId="478"/>
          <ac:picMkLst>
            <pc:docMk/>
            <pc:sldMk cId="1347059941" sldId="611"/>
            <ac:picMk id="48" creationId="{3BB43747-649B-5483-401D-E47638C1C0D2}"/>
          </ac:picMkLst>
        </pc:picChg>
        <pc:picChg chg="del mod ord topLvl replST">
          <ac:chgData name="Carlton Caves" userId="f0e521a00891a9a3" providerId="LiveId" clId="{4C232BB5-8C90-4FB8-A18F-DDA99DE21EDE}" dt="2023-07-02T22:47:35.457" v="15115" actId="478"/>
          <ac:picMkLst>
            <pc:docMk/>
            <pc:sldMk cId="1347059941" sldId="611"/>
            <ac:picMk id="50" creationId="{ACD54F6E-38C0-7000-9D62-DABC695A2193}"/>
          </ac:picMkLst>
        </pc:picChg>
        <pc:picChg chg="mod ord topLvl replST delST">
          <ac:chgData name="Carlton Caves" userId="f0e521a00891a9a3" providerId="LiveId" clId="{4C232BB5-8C90-4FB8-A18F-DDA99DE21EDE}" dt="2023-08-23T20:52:31.111" v="51897" actId="1036"/>
          <ac:picMkLst>
            <pc:docMk/>
            <pc:sldMk cId="1347059941" sldId="611"/>
            <ac:picMk id="52" creationId="{F3B5C159-3E28-5F3B-932B-3BBAC08B7567}"/>
          </ac:picMkLst>
        </pc:picChg>
        <pc:picChg chg="mod ord topLvl replST delST">
          <ac:chgData name="Carlton Caves" userId="f0e521a00891a9a3" providerId="LiveId" clId="{4C232BB5-8C90-4FB8-A18F-DDA99DE21EDE}" dt="2023-08-23T20:54:51.677" v="52021" actId="1037"/>
          <ac:picMkLst>
            <pc:docMk/>
            <pc:sldMk cId="1347059941" sldId="611"/>
            <ac:picMk id="53" creationId="{47D5C707-2552-F239-E1F6-24BB3DE7FA21}"/>
          </ac:picMkLst>
        </pc:picChg>
        <pc:inkChg chg="add del mod">
          <ac:chgData name="Carlton Caves" userId="f0e521a00891a9a3" providerId="LiveId" clId="{4C232BB5-8C90-4FB8-A18F-DDA99DE21EDE}" dt="2023-07-02T19:09:48.109" v="13115"/>
          <ac:inkMkLst>
            <pc:docMk/>
            <pc:sldMk cId="1347059941" sldId="611"/>
            <ac:inkMk id="2" creationId="{842C136C-D7E5-615A-7F51-C98434A00588}"/>
          </ac:inkMkLst>
        </pc:inkChg>
        <pc:inkChg chg="add del">
          <ac:chgData name="Carlton Caves" userId="f0e521a00891a9a3" providerId="LiveId" clId="{4C232BB5-8C90-4FB8-A18F-DDA99DE21EDE}" dt="2023-07-02T18:05:54.306" v="10940"/>
          <ac:inkMkLst>
            <pc:docMk/>
            <pc:sldMk cId="1347059941" sldId="611"/>
            <ac:inkMk id="2" creationId="{DA133431-6A5B-82D8-FC90-88F91AEB9485}"/>
          </ac:inkMkLst>
        </pc:inkChg>
        <pc:inkChg chg="add del mod">
          <ac:chgData name="Carlton Caves" userId="f0e521a00891a9a3" providerId="LiveId" clId="{4C232BB5-8C90-4FB8-A18F-DDA99DE21EDE}" dt="2023-07-02T19:09:47.983" v="13113"/>
          <ac:inkMkLst>
            <pc:docMk/>
            <pc:sldMk cId="1347059941" sldId="611"/>
            <ac:inkMk id="3" creationId="{52DB0AF0-FEC6-24B3-3F8F-E87DB997EBA8}"/>
          </ac:inkMkLst>
        </pc:inkChg>
        <pc:inkChg chg="add del mod">
          <ac:chgData name="Carlton Caves" userId="f0e521a00891a9a3" providerId="LiveId" clId="{4C232BB5-8C90-4FB8-A18F-DDA99DE21EDE}" dt="2023-07-02T19:09:48.109" v="13114"/>
          <ac:inkMkLst>
            <pc:docMk/>
            <pc:sldMk cId="1347059941" sldId="611"/>
            <ac:inkMk id="4" creationId="{A94D7D0F-CF4D-DB67-16EE-7236D131E686}"/>
          </ac:inkMkLst>
        </pc:inkChg>
        <pc:inkChg chg="add del">
          <ac:chgData name="Carlton Caves" userId="f0e521a00891a9a3" providerId="LiveId" clId="{4C232BB5-8C90-4FB8-A18F-DDA99DE21EDE}" dt="2023-07-02T18:05:54.511" v="10942"/>
          <ac:inkMkLst>
            <pc:docMk/>
            <pc:sldMk cId="1347059941" sldId="611"/>
            <ac:inkMk id="5" creationId="{641B6CE5-6E15-0355-EB6C-AA3572D2B888}"/>
          </ac:inkMkLst>
        </pc:inkChg>
        <pc:inkChg chg="add del mod">
          <ac:chgData name="Carlton Caves" userId="f0e521a00891a9a3" providerId="LiveId" clId="{4C232BB5-8C90-4FB8-A18F-DDA99DE21EDE}" dt="2023-07-02T19:09:48.359" v="13117"/>
          <ac:inkMkLst>
            <pc:docMk/>
            <pc:sldMk cId="1347059941" sldId="611"/>
            <ac:inkMk id="5" creationId="{DAA6CFF0-2CD1-3F86-21DA-233898A7CD57}"/>
          </ac:inkMkLst>
        </pc:inkChg>
        <pc:inkChg chg="add mod topLvl">
          <ac:chgData name="Carlton Caves" userId="f0e521a00891a9a3" providerId="LiveId" clId="{4C232BB5-8C90-4FB8-A18F-DDA99DE21EDE}" dt="2023-09-09T20:38:42.065" v="58273" actId="164"/>
          <ac:inkMkLst>
            <pc:docMk/>
            <pc:sldMk cId="1347059941" sldId="611"/>
            <ac:inkMk id="6" creationId="{A1988679-57B8-AAA4-831F-68FCC9DC542B}"/>
          </ac:inkMkLst>
        </pc:inkChg>
        <pc:inkChg chg="add del mod">
          <ac:chgData name="Carlton Caves" userId="f0e521a00891a9a3" providerId="LiveId" clId="{4C232BB5-8C90-4FB8-A18F-DDA99DE21EDE}" dt="2023-07-02T19:09:48.109" v="13116"/>
          <ac:inkMkLst>
            <pc:docMk/>
            <pc:sldMk cId="1347059941" sldId="611"/>
            <ac:inkMk id="7" creationId="{B9811725-3219-0C93-D50F-620D1FCF59F9}"/>
          </ac:inkMkLst>
        </pc:inkChg>
        <pc:inkChg chg="add del">
          <ac:chgData name="Carlton Caves" userId="f0e521a00891a9a3" providerId="LiveId" clId="{4C232BB5-8C90-4FB8-A18F-DDA99DE21EDE}" dt="2023-07-02T18:05:54.306" v="10941"/>
          <ac:inkMkLst>
            <pc:docMk/>
            <pc:sldMk cId="1347059941" sldId="611"/>
            <ac:inkMk id="9" creationId="{5CB07BC0-09D1-7362-5E67-6EB7E4835977}"/>
          </ac:inkMkLst>
        </pc:inkChg>
        <pc:inkChg chg="add">
          <ac:chgData name="Carlton Caves" userId="f0e521a00891a9a3" providerId="LiveId" clId="{4C232BB5-8C90-4FB8-A18F-DDA99DE21EDE}" dt="2023-08-23T20:53:30.290" v="51923" actId="9405"/>
          <ac:inkMkLst>
            <pc:docMk/>
            <pc:sldMk cId="1347059941" sldId="611"/>
            <ac:inkMk id="11" creationId="{D40B1286-6CBE-65FA-6FA4-1908AF079F41}"/>
          </ac:inkMkLst>
        </pc:inkChg>
        <pc:cxnChg chg="mod">
          <ac:chgData name="Carlton Caves" userId="f0e521a00891a9a3" providerId="LiveId" clId="{4C232BB5-8C90-4FB8-A18F-DDA99DE21EDE}" dt="2023-07-02T18:06:02.072" v="10943" actId="478"/>
          <ac:cxnSpMkLst>
            <pc:docMk/>
            <pc:sldMk cId="1347059941" sldId="611"/>
            <ac:cxnSpMk id="64" creationId="{EBC6F1E8-9F70-4A7F-AF60-AC6131886F5B}"/>
          </ac:cxnSpMkLst>
        </pc:cxnChg>
      </pc:sldChg>
      <pc:sldChg chg="del">
        <pc:chgData name="Carlton Caves" userId="f0e521a00891a9a3" providerId="LiveId" clId="{4C232BB5-8C90-4FB8-A18F-DDA99DE21EDE}" dt="2023-07-06T19:15:57.626" v="31806" actId="47"/>
        <pc:sldMkLst>
          <pc:docMk/>
          <pc:sldMk cId="541895153" sldId="612"/>
        </pc:sldMkLst>
      </pc:sldChg>
      <pc:sldChg chg="del ord">
        <pc:chgData name="Carlton Caves" userId="f0e521a00891a9a3" providerId="LiveId" clId="{4C232BB5-8C90-4FB8-A18F-DDA99DE21EDE}" dt="2023-07-06T19:15:59.589" v="31807" actId="47"/>
        <pc:sldMkLst>
          <pc:docMk/>
          <pc:sldMk cId="3880179042" sldId="613"/>
        </pc:sldMkLst>
      </pc:sldChg>
      <pc:sldChg chg="modSp del mod ord">
        <pc:chgData name="Carlton Caves" userId="f0e521a00891a9a3" providerId="LiveId" clId="{4C232BB5-8C90-4FB8-A18F-DDA99DE21EDE}" dt="2023-07-14T06:38:57.831" v="36619" actId="2696"/>
        <pc:sldMkLst>
          <pc:docMk/>
          <pc:sldMk cId="1753395430" sldId="614"/>
        </pc:sldMkLst>
        <pc:spChg chg="mod">
          <ac:chgData name="Carlton Caves" userId="f0e521a00891a9a3" providerId="LiveId" clId="{4C232BB5-8C90-4FB8-A18F-DDA99DE21EDE}" dt="2023-07-01T21:31:38.787" v="8968" actId="20577"/>
          <ac:spMkLst>
            <pc:docMk/>
            <pc:sldMk cId="1753395430" sldId="614"/>
            <ac:spMk id="321539" creationId="{00000000-0000-0000-0000-000000000000}"/>
          </ac:spMkLst>
        </pc:spChg>
      </pc:sldChg>
      <pc:sldChg chg="del">
        <pc:chgData name="Carlton Caves" userId="f0e521a00891a9a3" providerId="LiveId" clId="{4C232BB5-8C90-4FB8-A18F-DDA99DE21EDE}" dt="2023-07-06T19:16:45.538" v="31811" actId="47"/>
        <pc:sldMkLst>
          <pc:docMk/>
          <pc:sldMk cId="2547097349" sldId="615"/>
        </pc:sldMkLst>
      </pc:sldChg>
      <pc:sldChg chg="addSp delSp modSp del mod">
        <pc:chgData name="Carlton Caves" userId="f0e521a00891a9a3" providerId="LiveId" clId="{4C232BB5-8C90-4FB8-A18F-DDA99DE21EDE}" dt="2023-07-06T19:16:49.321" v="31812" actId="47"/>
        <pc:sldMkLst>
          <pc:docMk/>
          <pc:sldMk cId="4030406883" sldId="617"/>
        </pc:sldMkLst>
        <pc:grpChg chg="del mod">
          <ac:chgData name="Carlton Caves" userId="f0e521a00891a9a3" providerId="LiveId" clId="{4C232BB5-8C90-4FB8-A18F-DDA99DE21EDE}" dt="2023-07-06T19:09:55.927" v="31566"/>
          <ac:grpSpMkLst>
            <pc:docMk/>
            <pc:sldMk cId="4030406883" sldId="617"/>
            <ac:grpSpMk id="8" creationId="{82585726-377D-9C19-6278-463B97019F7E}"/>
          </ac:grpSpMkLst>
        </pc:grpChg>
        <pc:grpChg chg="mod">
          <ac:chgData name="Carlton Caves" userId="f0e521a00891a9a3" providerId="LiveId" clId="{4C232BB5-8C90-4FB8-A18F-DDA99DE21EDE}" dt="2023-07-06T19:10:13.745" v="31569" actId="1035"/>
          <ac:grpSpMkLst>
            <pc:docMk/>
            <pc:sldMk cId="4030406883" sldId="617"/>
            <ac:grpSpMk id="403479" creationId="{02287D0D-B4F4-4D97-9328-E5BA752DF2D0}"/>
          </ac:grpSpMkLst>
        </pc:grpChg>
        <pc:grpChg chg="mod">
          <ac:chgData name="Carlton Caves" userId="f0e521a00891a9a3" providerId="LiveId" clId="{4C232BB5-8C90-4FB8-A18F-DDA99DE21EDE}" dt="2023-07-06T19:10:13.745" v="31569" actId="1035"/>
          <ac:grpSpMkLst>
            <pc:docMk/>
            <pc:sldMk cId="4030406883" sldId="617"/>
            <ac:grpSpMk id="403481" creationId="{A029A85C-0679-4529-9C0F-A5721CF2696C}"/>
          </ac:grpSpMkLst>
        </pc:grpChg>
        <pc:inkChg chg="add mod">
          <ac:chgData name="Carlton Caves" userId="f0e521a00891a9a3" providerId="LiveId" clId="{4C232BB5-8C90-4FB8-A18F-DDA99DE21EDE}" dt="2023-07-06T19:09:55.927" v="31566"/>
          <ac:inkMkLst>
            <pc:docMk/>
            <pc:sldMk cId="4030406883" sldId="617"/>
            <ac:inkMk id="2" creationId="{3C5ECCDA-5ABB-A6FC-229F-2D1747176202}"/>
          </ac:inkMkLst>
        </pc:inkChg>
        <pc:inkChg chg="add del mod">
          <ac:chgData name="Carlton Caves" userId="f0e521a00891a9a3" providerId="LiveId" clId="{4C232BB5-8C90-4FB8-A18F-DDA99DE21EDE}" dt="2023-07-06T19:09:54.164" v="31563"/>
          <ac:inkMkLst>
            <pc:docMk/>
            <pc:sldMk cId="4030406883" sldId="617"/>
            <ac:inkMk id="3" creationId="{D89BC301-13B5-9363-5509-E947660C8440}"/>
          </ac:inkMkLst>
        </pc:inkChg>
        <pc:inkChg chg="add del mod">
          <ac:chgData name="Carlton Caves" userId="f0e521a00891a9a3" providerId="LiveId" clId="{4C232BB5-8C90-4FB8-A18F-DDA99DE21EDE}" dt="2023-07-06T19:09:55.267" v="31565"/>
          <ac:inkMkLst>
            <pc:docMk/>
            <pc:sldMk cId="4030406883" sldId="617"/>
            <ac:inkMk id="6" creationId="{A03C3AAB-24C8-A0FE-4B1F-AC4D77EAA594}"/>
          </ac:inkMkLst>
        </pc:inkChg>
        <pc:inkChg chg="add del mod">
          <ac:chgData name="Carlton Caves" userId="f0e521a00891a9a3" providerId="LiveId" clId="{4C232BB5-8C90-4FB8-A18F-DDA99DE21EDE}" dt="2023-07-06T19:09:55.927" v="31566"/>
          <ac:inkMkLst>
            <pc:docMk/>
            <pc:sldMk cId="4030406883" sldId="617"/>
            <ac:inkMk id="7" creationId="{D9AF50DC-B041-B385-B8D9-F781FEDAAF62}"/>
          </ac:inkMkLst>
        </pc:inkChg>
      </pc:sldChg>
      <pc:sldChg chg="del">
        <pc:chgData name="Carlton Caves" userId="f0e521a00891a9a3" providerId="LiveId" clId="{4C232BB5-8C90-4FB8-A18F-DDA99DE21EDE}" dt="2023-07-06T19:16:53.711" v="31816" actId="47"/>
        <pc:sldMkLst>
          <pc:docMk/>
          <pc:sldMk cId="500101842" sldId="618"/>
        </pc:sldMkLst>
      </pc:sldChg>
      <pc:sldChg chg="del">
        <pc:chgData name="Carlton Caves" userId="f0e521a00891a9a3" providerId="LiveId" clId="{4C232BB5-8C90-4FB8-A18F-DDA99DE21EDE}" dt="2023-07-06T19:17:09.654" v="31819" actId="47"/>
        <pc:sldMkLst>
          <pc:docMk/>
          <pc:sldMk cId="526070063" sldId="619"/>
        </pc:sldMkLst>
      </pc:sldChg>
      <pc:sldChg chg="del">
        <pc:chgData name="Carlton Caves" userId="f0e521a00891a9a3" providerId="LiveId" clId="{4C232BB5-8C90-4FB8-A18F-DDA99DE21EDE}" dt="2023-07-06T19:17:09.560" v="31818" actId="47"/>
        <pc:sldMkLst>
          <pc:docMk/>
          <pc:sldMk cId="4202267523" sldId="620"/>
        </pc:sldMkLst>
      </pc:sldChg>
      <pc:sldChg chg="del">
        <pc:chgData name="Carlton Caves" userId="f0e521a00891a9a3" providerId="LiveId" clId="{4C232BB5-8C90-4FB8-A18F-DDA99DE21EDE}" dt="2023-07-06T19:16:05.583" v="31810" actId="47"/>
        <pc:sldMkLst>
          <pc:docMk/>
          <pc:sldMk cId="1253846311" sldId="621"/>
        </pc:sldMkLst>
      </pc:sldChg>
      <pc:sldChg chg="del">
        <pc:chgData name="Carlton Caves" userId="f0e521a00891a9a3" providerId="LiveId" clId="{4C232BB5-8C90-4FB8-A18F-DDA99DE21EDE}" dt="2023-07-06T19:16:51.408" v="31814" actId="47"/>
        <pc:sldMkLst>
          <pc:docMk/>
          <pc:sldMk cId="3409956637" sldId="622"/>
        </pc:sldMkLst>
      </pc:sldChg>
      <pc:sldChg chg="del">
        <pc:chgData name="Carlton Caves" userId="f0e521a00891a9a3" providerId="LiveId" clId="{4C232BB5-8C90-4FB8-A18F-DDA99DE21EDE}" dt="2023-07-06T19:16:52.520" v="31815" actId="47"/>
        <pc:sldMkLst>
          <pc:docMk/>
          <pc:sldMk cId="3348728407" sldId="623"/>
        </pc:sldMkLst>
      </pc:sldChg>
      <pc:sldChg chg="del">
        <pc:chgData name="Carlton Caves" userId="f0e521a00891a9a3" providerId="LiveId" clId="{4C232BB5-8C90-4FB8-A18F-DDA99DE21EDE}" dt="2023-07-06T19:16:50.513" v="31813" actId="47"/>
        <pc:sldMkLst>
          <pc:docMk/>
          <pc:sldMk cId="234958501" sldId="624"/>
        </pc:sldMkLst>
      </pc:sldChg>
      <pc:sldChg chg="addSp delSp modSp add mod ord delAnim modAnim">
        <pc:chgData name="Carlton Caves" userId="f0e521a00891a9a3" providerId="LiveId" clId="{4C232BB5-8C90-4FB8-A18F-DDA99DE21EDE}" dt="2023-09-11T12:21:27.402" v="58316" actId="207"/>
        <pc:sldMkLst>
          <pc:docMk/>
          <pc:sldMk cId="1706238813" sldId="625"/>
        </pc:sldMkLst>
        <pc:spChg chg="mod">
          <ac:chgData name="Carlton Caves" userId="f0e521a00891a9a3" providerId="LiveId" clId="{4C232BB5-8C90-4FB8-A18F-DDA99DE21EDE}" dt="2023-08-08T20:01:26.368" v="47873" actId="1035"/>
          <ac:spMkLst>
            <pc:docMk/>
            <pc:sldMk cId="1706238813" sldId="625"/>
            <ac:spMk id="9" creationId="{E7ADCC56-61C1-F2FC-D690-656FB2FFC7D2}"/>
          </ac:spMkLst>
        </pc:spChg>
        <pc:spChg chg="add mod">
          <ac:chgData name="Carlton Caves" userId="f0e521a00891a9a3" providerId="LiveId" clId="{4C232BB5-8C90-4FB8-A18F-DDA99DE21EDE}" dt="2023-09-11T12:21:12.044" v="58315" actId="207"/>
          <ac:spMkLst>
            <pc:docMk/>
            <pc:sldMk cId="1706238813" sldId="625"/>
            <ac:spMk id="17" creationId="{569B2AED-01E0-768D-A601-EB1A68DF162B}"/>
          </ac:spMkLst>
        </pc:spChg>
        <pc:spChg chg="add mod">
          <ac:chgData name="Carlton Caves" userId="f0e521a00891a9a3" providerId="LiveId" clId="{4C232BB5-8C90-4FB8-A18F-DDA99DE21EDE}" dt="2023-09-11T12:21:27.402" v="58316" actId="207"/>
          <ac:spMkLst>
            <pc:docMk/>
            <pc:sldMk cId="1706238813" sldId="625"/>
            <ac:spMk id="22" creationId="{66C7599C-32A2-CAD0-C7E3-ABF907A9FBC1}"/>
          </ac:spMkLst>
        </pc:spChg>
        <pc:spChg chg="add del mod">
          <ac:chgData name="Carlton Caves" userId="f0e521a00891a9a3" providerId="LiveId" clId="{4C232BB5-8C90-4FB8-A18F-DDA99DE21EDE}" dt="2023-06-30T21:57:24.948" v="4077" actId="478"/>
          <ac:spMkLst>
            <pc:docMk/>
            <pc:sldMk cId="1706238813" sldId="625"/>
            <ac:spMk id="47" creationId="{B6F9CF19-273D-B70E-FECB-70D185A1AFCB}"/>
          </ac:spMkLst>
        </pc:spChg>
        <pc:spChg chg="add del mod">
          <ac:chgData name="Carlton Caves" userId="f0e521a00891a9a3" providerId="LiveId" clId="{4C232BB5-8C90-4FB8-A18F-DDA99DE21EDE}" dt="2023-07-01T16:44:44.805" v="5988" actId="478"/>
          <ac:spMkLst>
            <pc:docMk/>
            <pc:sldMk cId="1706238813" sldId="625"/>
            <ac:spMk id="48" creationId="{C19B1132-F10E-436D-0D2A-1BD2820CEF0A}"/>
          </ac:spMkLst>
        </pc:spChg>
        <pc:grpChg chg="del mod">
          <ac:chgData name="Carlton Caves" userId="f0e521a00891a9a3" providerId="LiveId" clId="{4C232BB5-8C90-4FB8-A18F-DDA99DE21EDE}" dt="2023-07-01T16:01:59.849" v="5897"/>
          <ac:grpSpMkLst>
            <pc:docMk/>
            <pc:sldMk cId="1706238813" sldId="625"/>
            <ac:grpSpMk id="5" creationId="{9789939A-803F-68D7-55AA-1F8A3D5BF866}"/>
          </ac:grpSpMkLst>
        </pc:grpChg>
        <pc:grpChg chg="del mod">
          <ac:chgData name="Carlton Caves" userId="f0e521a00891a9a3" providerId="LiveId" clId="{4C232BB5-8C90-4FB8-A18F-DDA99DE21EDE}" dt="2023-07-04T21:35:42.272" v="22817"/>
          <ac:grpSpMkLst>
            <pc:docMk/>
            <pc:sldMk cId="1706238813" sldId="625"/>
            <ac:grpSpMk id="13" creationId="{88B8DCC8-1418-E8F1-C438-AEFEA5D6C5B3}"/>
          </ac:grpSpMkLst>
        </pc:grpChg>
        <pc:grpChg chg="del mod">
          <ac:chgData name="Carlton Caves" userId="f0e521a00891a9a3" providerId="LiveId" clId="{4C232BB5-8C90-4FB8-A18F-DDA99DE21EDE}" dt="2023-07-04T21:35:45.537" v="22820"/>
          <ac:grpSpMkLst>
            <pc:docMk/>
            <pc:sldMk cId="1706238813" sldId="625"/>
            <ac:grpSpMk id="15" creationId="{FCC992A5-6AF7-1096-F7FD-04503B1A7C89}"/>
          </ac:grpSpMkLst>
        </pc:grpChg>
        <pc:grpChg chg="del">
          <ac:chgData name="Carlton Caves" userId="f0e521a00891a9a3" providerId="LiveId" clId="{4C232BB5-8C90-4FB8-A18F-DDA99DE21EDE}" dt="2023-06-30T20:26:22.281" v="2857" actId="478"/>
          <ac:grpSpMkLst>
            <pc:docMk/>
            <pc:sldMk cId="1706238813" sldId="625"/>
            <ac:grpSpMk id="33" creationId="{F2713187-829A-816D-8014-36D60E7F2EB9}"/>
          </ac:grpSpMkLst>
        </pc:grpChg>
        <pc:grpChg chg="del">
          <ac:chgData name="Carlton Caves" userId="f0e521a00891a9a3" providerId="LiveId" clId="{4C232BB5-8C90-4FB8-A18F-DDA99DE21EDE}" dt="2023-06-30T20:26:12.979" v="2856" actId="478"/>
          <ac:grpSpMkLst>
            <pc:docMk/>
            <pc:sldMk cId="1706238813" sldId="625"/>
            <ac:grpSpMk id="52" creationId="{6A5ED42D-040D-C606-F344-8455A7FC6DF0}"/>
          </ac:grpSpMkLst>
        </pc:grpChg>
        <pc:picChg chg="add del mod">
          <ac:chgData name="Carlton Caves" userId="f0e521a00891a9a3" providerId="LiveId" clId="{4C232BB5-8C90-4FB8-A18F-DDA99DE21EDE}" dt="2023-07-04T21:29:40.680" v="22705" actId="478"/>
          <ac:picMkLst>
            <pc:docMk/>
            <pc:sldMk cId="1706238813" sldId="625"/>
            <ac:picMk id="2" creationId="{DDB326AE-3412-9807-37C2-D9628CCF4CC4}"/>
          </ac:picMkLst>
        </pc:picChg>
        <pc:picChg chg="del mod ord replST">
          <ac:chgData name="Carlton Caves" userId="f0e521a00891a9a3" providerId="LiveId" clId="{4C232BB5-8C90-4FB8-A18F-DDA99DE21EDE}" dt="2023-08-23T21:21:17.584" v="52200" actId="478"/>
          <ac:picMkLst>
            <pc:docMk/>
            <pc:sldMk cId="1706238813" sldId="625"/>
            <ac:picMk id="3" creationId="{302A501F-C328-AC22-7CC4-9A756CDCA69D}"/>
          </ac:picMkLst>
        </pc:picChg>
        <pc:picChg chg="del mod ord replST">
          <ac:chgData name="Carlton Caves" userId="f0e521a00891a9a3" providerId="LiveId" clId="{4C232BB5-8C90-4FB8-A18F-DDA99DE21EDE}" dt="2023-08-31T15:36:00.098" v="57366" actId="478"/>
          <ac:picMkLst>
            <pc:docMk/>
            <pc:sldMk cId="1706238813" sldId="625"/>
            <ac:picMk id="3" creationId="{47822CE4-006A-422B-8179-8F405CCB4C9A}"/>
          </ac:picMkLst>
        </pc:picChg>
        <pc:picChg chg="del mod ord replST">
          <ac:chgData name="Carlton Caves" userId="f0e521a00891a9a3" providerId="LiveId" clId="{4C232BB5-8C90-4FB8-A18F-DDA99DE21EDE}" dt="2023-07-17T04:36:45.234" v="39349" actId="478"/>
          <ac:picMkLst>
            <pc:docMk/>
            <pc:sldMk cId="1706238813" sldId="625"/>
            <ac:picMk id="3" creationId="{7EA44221-6A6B-F73B-BCD5-3F57F1FB5BFF}"/>
          </ac:picMkLst>
        </pc:picChg>
        <pc:picChg chg="del mod ord replST">
          <ac:chgData name="Carlton Caves" userId="f0e521a00891a9a3" providerId="LiveId" clId="{4C232BB5-8C90-4FB8-A18F-DDA99DE21EDE}" dt="2023-07-06T02:55:20.206" v="25656" actId="478"/>
          <ac:picMkLst>
            <pc:docMk/>
            <pc:sldMk cId="1706238813" sldId="625"/>
            <ac:picMk id="3" creationId="{9A62DA00-CEFF-BFD5-AE30-F1C9929973D3}"/>
          </ac:picMkLst>
        </pc:picChg>
        <pc:picChg chg="del mod ord replST">
          <ac:chgData name="Carlton Caves" userId="f0e521a00891a9a3" providerId="LiveId" clId="{4C232BB5-8C90-4FB8-A18F-DDA99DE21EDE}" dt="2023-07-27T15:02:28.028" v="44211" actId="478"/>
          <ac:picMkLst>
            <pc:docMk/>
            <pc:sldMk cId="1706238813" sldId="625"/>
            <ac:picMk id="3" creationId="{B8781F17-31F0-4685-F8EE-026809087E99}"/>
          </ac:picMkLst>
        </pc:picChg>
        <pc:picChg chg="del mod ord replST">
          <ac:chgData name="Carlton Caves" userId="f0e521a00891a9a3" providerId="LiveId" clId="{4C232BB5-8C90-4FB8-A18F-DDA99DE21EDE}" dt="2023-07-04T19:14:17.894" v="22476" actId="478"/>
          <ac:picMkLst>
            <pc:docMk/>
            <pc:sldMk cId="1706238813" sldId="625"/>
            <ac:picMk id="4" creationId="{386E1761-CA25-DEBA-1CD3-E031D9C3DD79}"/>
          </ac:picMkLst>
        </pc:picChg>
        <pc:picChg chg="del mod ord replST">
          <ac:chgData name="Carlton Caves" userId="f0e521a00891a9a3" providerId="LiveId" clId="{4C232BB5-8C90-4FB8-A18F-DDA99DE21EDE}" dt="2023-07-17T04:35:56.965" v="39306" actId="478"/>
          <ac:picMkLst>
            <pc:docMk/>
            <pc:sldMk cId="1706238813" sldId="625"/>
            <ac:picMk id="5" creationId="{16379D1A-5A7F-5D6B-CC90-18AA0A1A5BAC}"/>
          </ac:picMkLst>
        </pc:picChg>
        <pc:picChg chg="mod ord replST">
          <ac:chgData name="Carlton Caves" userId="f0e521a00891a9a3" providerId="LiveId" clId="{4C232BB5-8C90-4FB8-A18F-DDA99DE21EDE}" dt="2023-08-31T15:36:04.380" v="57372" actId="962"/>
          <ac:picMkLst>
            <pc:docMk/>
            <pc:sldMk cId="1706238813" sldId="625"/>
            <ac:picMk id="5" creationId="{95FB5052-823F-C3A0-7143-3D51F805BAC0}"/>
          </ac:picMkLst>
        </pc:picChg>
        <pc:picChg chg="del mod ord replST">
          <ac:chgData name="Carlton Caves" userId="f0e521a00891a9a3" providerId="LiveId" clId="{4C232BB5-8C90-4FB8-A18F-DDA99DE21EDE}" dt="2023-08-23T21:20:55.143" v="52167" actId="478"/>
          <ac:picMkLst>
            <pc:docMk/>
            <pc:sldMk cId="1706238813" sldId="625"/>
            <ac:picMk id="5" creationId="{E7512DBA-8C93-1D86-C00A-B6C7D48EC992}"/>
          </ac:picMkLst>
        </pc:picChg>
        <pc:picChg chg="del mod ord replST">
          <ac:chgData name="Carlton Caves" userId="f0e521a00891a9a3" providerId="LiveId" clId="{4C232BB5-8C90-4FB8-A18F-DDA99DE21EDE}" dt="2023-07-04T21:30:44.182" v="22737" actId="478"/>
          <ac:picMkLst>
            <pc:docMk/>
            <pc:sldMk cId="1706238813" sldId="625"/>
            <ac:picMk id="5" creationId="{EB97A9B2-9BE7-9346-845E-E02371DE6962}"/>
          </ac:picMkLst>
        </pc:picChg>
        <pc:picChg chg="del mod ord replST">
          <ac:chgData name="Carlton Caves" userId="f0e521a00891a9a3" providerId="LiveId" clId="{4C232BB5-8C90-4FB8-A18F-DDA99DE21EDE}" dt="2023-07-27T15:01:54.419" v="44178" actId="478"/>
          <ac:picMkLst>
            <pc:docMk/>
            <pc:sldMk cId="1706238813" sldId="625"/>
            <ac:picMk id="6" creationId="{0B294B77-55C5-EEE3-B0F9-B315757E7ADA}"/>
          </ac:picMkLst>
        </pc:picChg>
        <pc:picChg chg="del mod ord replST">
          <ac:chgData name="Carlton Caves" userId="f0e521a00891a9a3" providerId="LiveId" clId="{4C232BB5-8C90-4FB8-A18F-DDA99DE21EDE}" dt="2023-07-04T19:14:53.528" v="22509" actId="478"/>
          <ac:picMkLst>
            <pc:docMk/>
            <pc:sldMk cId="1706238813" sldId="625"/>
            <ac:picMk id="6" creationId="{566EFB68-044F-2499-FDF7-B4024F7BFFAF}"/>
          </ac:picMkLst>
        </pc:picChg>
        <pc:picChg chg="del mod ord replST">
          <ac:chgData name="Carlton Caves" userId="f0e521a00891a9a3" providerId="LiveId" clId="{4C232BB5-8C90-4FB8-A18F-DDA99DE21EDE}" dt="2023-06-30T20:39:50.580" v="2916" actId="478"/>
          <ac:picMkLst>
            <pc:docMk/>
            <pc:sldMk cId="1706238813" sldId="625"/>
            <ac:picMk id="6" creationId="{A49D6435-4BC1-FE30-0C4D-3072BB7ABC6B}"/>
          </ac:picMkLst>
        </pc:picChg>
        <pc:picChg chg="del mod ord replST">
          <ac:chgData name="Carlton Caves" userId="f0e521a00891a9a3" providerId="LiveId" clId="{4C232BB5-8C90-4FB8-A18F-DDA99DE21EDE}" dt="2023-08-23T21:22:37.279" v="52244" actId="478"/>
          <ac:picMkLst>
            <pc:docMk/>
            <pc:sldMk cId="1706238813" sldId="625"/>
            <ac:picMk id="6" creationId="{E662DCD4-1529-E128-8397-1771B2587223}"/>
          </ac:picMkLst>
        </pc:picChg>
        <pc:picChg chg="mod ord replST">
          <ac:chgData name="Carlton Caves" userId="f0e521a00891a9a3" providerId="LiveId" clId="{4C232BB5-8C90-4FB8-A18F-DDA99DE21EDE}" dt="2023-08-23T21:24:00.833" v="52299" actId="1037"/>
          <ac:picMkLst>
            <pc:docMk/>
            <pc:sldMk cId="1706238813" sldId="625"/>
            <ac:picMk id="7" creationId="{48AA53CB-1196-01AF-C14D-A38AA709EF75}"/>
          </ac:picMkLst>
        </pc:picChg>
        <pc:picChg chg="del mod ord replST">
          <ac:chgData name="Carlton Caves" userId="f0e521a00891a9a3" providerId="LiveId" clId="{4C232BB5-8C90-4FB8-A18F-DDA99DE21EDE}" dt="2023-07-01T16:40:49.150" v="5977" actId="478"/>
          <ac:picMkLst>
            <pc:docMk/>
            <pc:sldMk cId="1706238813" sldId="625"/>
            <ac:picMk id="7" creationId="{6FEFDF9B-6BFA-589D-3504-A62006D53C79}"/>
          </ac:picMkLst>
        </pc:picChg>
        <pc:picChg chg="del mod ord replST">
          <ac:chgData name="Carlton Caves" userId="f0e521a00891a9a3" providerId="LiveId" clId="{4C232BB5-8C90-4FB8-A18F-DDA99DE21EDE}" dt="2023-06-30T20:40:35.884" v="2947" actId="478"/>
          <ac:picMkLst>
            <pc:docMk/>
            <pc:sldMk cId="1706238813" sldId="625"/>
            <ac:picMk id="8" creationId="{040E1AD6-D411-FA66-F104-04DFD1BAC1E5}"/>
          </ac:picMkLst>
        </pc:picChg>
        <pc:picChg chg="del mod ord replST">
          <ac:chgData name="Carlton Caves" userId="f0e521a00891a9a3" providerId="LiveId" clId="{4C232BB5-8C90-4FB8-A18F-DDA99DE21EDE}" dt="2023-07-04T19:15:37.549" v="22565" actId="478"/>
          <ac:picMkLst>
            <pc:docMk/>
            <pc:sldMk cId="1706238813" sldId="625"/>
            <ac:picMk id="8" creationId="{78486428-2F8E-ECE5-3ACB-9D12B7D797E8}"/>
          </ac:picMkLst>
        </pc:picChg>
        <pc:picChg chg="del mod ord replST">
          <ac:chgData name="Carlton Caves" userId="f0e521a00891a9a3" providerId="LiveId" clId="{4C232BB5-8C90-4FB8-A18F-DDA99DE21EDE}" dt="2023-07-01T16:44:44.805" v="5988" actId="478"/>
          <ac:picMkLst>
            <pc:docMk/>
            <pc:sldMk cId="1706238813" sldId="625"/>
            <ac:picMk id="10" creationId="{8AD3958B-B22E-E6C9-36B6-D8D63D981928}"/>
          </ac:picMkLst>
        </pc:picChg>
        <pc:picChg chg="del mod ord replST">
          <ac:chgData name="Carlton Caves" userId="f0e521a00891a9a3" providerId="LiveId" clId="{4C232BB5-8C90-4FB8-A18F-DDA99DE21EDE}" dt="2023-08-23T21:23:00.353" v="52277" actId="478"/>
          <ac:picMkLst>
            <pc:docMk/>
            <pc:sldMk cId="1706238813" sldId="625"/>
            <ac:picMk id="10" creationId="{FD0019B4-5B5B-9145-38CA-E608FF9E380D}"/>
          </ac:picMkLst>
        </pc:picChg>
        <pc:picChg chg="del mod ord replST">
          <ac:chgData name="Carlton Caves" userId="f0e521a00891a9a3" providerId="LiveId" clId="{4C232BB5-8C90-4FB8-A18F-DDA99DE21EDE}" dt="2023-06-30T20:55:40.184" v="2977" actId="478"/>
          <ac:picMkLst>
            <pc:docMk/>
            <pc:sldMk cId="1706238813" sldId="625"/>
            <ac:picMk id="11" creationId="{D9D24316-29BC-16B0-3B7C-3EA6AB2B117A}"/>
          </ac:picMkLst>
        </pc:picChg>
        <pc:picChg chg="del mod ord replST">
          <ac:chgData name="Carlton Caves" userId="f0e521a00891a9a3" providerId="LiveId" clId="{4C232BB5-8C90-4FB8-A18F-DDA99DE21EDE}" dt="2023-07-06T02:52:40.803" v="25600" actId="478"/>
          <ac:picMkLst>
            <pc:docMk/>
            <pc:sldMk cId="1706238813" sldId="625"/>
            <ac:picMk id="11" creationId="{E145B321-A71C-37F6-6B0D-33B0D5591109}"/>
          </ac:picMkLst>
        </pc:picChg>
        <pc:picChg chg="del mod ord replST">
          <ac:chgData name="Carlton Caves" userId="f0e521a00891a9a3" providerId="LiveId" clId="{4C232BB5-8C90-4FB8-A18F-DDA99DE21EDE}" dt="2023-08-31T15:29:48.304" v="57329" actId="478"/>
          <ac:picMkLst>
            <pc:docMk/>
            <pc:sldMk cId="1706238813" sldId="625"/>
            <ac:picMk id="12" creationId="{35819756-1DC4-CF91-F332-6D004ED41CCC}"/>
          </ac:picMkLst>
        </pc:picChg>
        <pc:picChg chg="del mod ord replST">
          <ac:chgData name="Carlton Caves" userId="f0e521a00891a9a3" providerId="LiveId" clId="{4C232BB5-8C90-4FB8-A18F-DDA99DE21EDE}" dt="2023-06-30T20:57:50.030" v="3012" actId="478"/>
          <ac:picMkLst>
            <pc:docMk/>
            <pc:sldMk cId="1706238813" sldId="625"/>
            <ac:picMk id="13" creationId="{99FC73D8-2F8E-09B5-82D2-2A40364C9CDB}"/>
          </ac:picMkLst>
        </pc:picChg>
        <pc:picChg chg="del mod ord replST">
          <ac:chgData name="Carlton Caves" userId="f0e521a00891a9a3" providerId="LiveId" clId="{4C232BB5-8C90-4FB8-A18F-DDA99DE21EDE}" dt="2023-06-30T21:02:04.683" v="3140" actId="478"/>
          <ac:picMkLst>
            <pc:docMk/>
            <pc:sldMk cId="1706238813" sldId="625"/>
            <ac:picMk id="16" creationId="{62B696CE-D575-1248-812B-8DC0D3627FA6}"/>
          </ac:picMkLst>
        </pc:picChg>
        <pc:picChg chg="del mod ord replST">
          <ac:chgData name="Carlton Caves" userId="f0e521a00891a9a3" providerId="LiveId" clId="{4C232BB5-8C90-4FB8-A18F-DDA99DE21EDE}" dt="2023-06-30T21:05:12.110" v="3288" actId="478"/>
          <ac:picMkLst>
            <pc:docMk/>
            <pc:sldMk cId="1706238813" sldId="625"/>
            <ac:picMk id="19" creationId="{68B73837-412E-FDD7-26CF-02CDD8DECED2}"/>
          </ac:picMkLst>
        </pc:picChg>
        <pc:picChg chg="del mod ord replST">
          <ac:chgData name="Carlton Caves" userId="f0e521a00891a9a3" providerId="LiveId" clId="{4C232BB5-8C90-4FB8-A18F-DDA99DE21EDE}" dt="2023-06-30T21:12:18.716" v="3490" actId="478"/>
          <ac:picMkLst>
            <pc:docMk/>
            <pc:sldMk cId="1706238813" sldId="625"/>
            <ac:picMk id="21" creationId="{1DAC5D97-6DCB-7E5B-9F2C-C0421846DA8C}"/>
          </ac:picMkLst>
        </pc:picChg>
        <pc:picChg chg="del mod ord replST">
          <ac:chgData name="Carlton Caves" userId="f0e521a00891a9a3" providerId="LiveId" clId="{4C232BB5-8C90-4FB8-A18F-DDA99DE21EDE}" dt="2023-06-30T21:18:02.416" v="3525" actId="478"/>
          <ac:picMkLst>
            <pc:docMk/>
            <pc:sldMk cId="1706238813" sldId="625"/>
            <ac:picMk id="24" creationId="{271AE665-C416-15A3-9CDB-5EBFBB177504}"/>
          </ac:picMkLst>
        </pc:picChg>
        <pc:picChg chg="del mod ord replST">
          <ac:chgData name="Carlton Caves" userId="f0e521a00891a9a3" providerId="LiveId" clId="{4C232BB5-8C90-4FB8-A18F-DDA99DE21EDE}" dt="2023-07-04T19:05:16.162" v="22285" actId="478"/>
          <ac:picMkLst>
            <pc:docMk/>
            <pc:sldMk cId="1706238813" sldId="625"/>
            <ac:picMk id="26" creationId="{BFFD547F-03FA-4233-12B0-0F4201217EE8}"/>
          </ac:picMkLst>
        </pc:picChg>
        <pc:picChg chg="add del mod">
          <ac:chgData name="Carlton Caves" userId="f0e521a00891a9a3" providerId="LiveId" clId="{4C232BB5-8C90-4FB8-A18F-DDA99DE21EDE}" dt="2023-06-30T21:40:02.433" v="3686" actId="478"/>
          <ac:picMkLst>
            <pc:docMk/>
            <pc:sldMk cId="1706238813" sldId="625"/>
            <ac:picMk id="27" creationId="{BBBF4547-73AA-65E6-A9AD-EE37D47871BF}"/>
          </ac:picMkLst>
        </pc:picChg>
        <pc:picChg chg="del mod ord replST">
          <ac:chgData name="Carlton Caves" userId="f0e521a00891a9a3" providerId="LiveId" clId="{4C232BB5-8C90-4FB8-A18F-DDA99DE21EDE}" dt="2023-06-30T21:44:58.632" v="3718" actId="478"/>
          <ac:picMkLst>
            <pc:docMk/>
            <pc:sldMk cId="1706238813" sldId="625"/>
            <ac:picMk id="29" creationId="{B16D167B-80C0-0695-E640-1EE9F2C1562A}"/>
          </ac:picMkLst>
        </pc:picChg>
        <pc:picChg chg="del mod ord replST">
          <ac:chgData name="Carlton Caves" userId="f0e521a00891a9a3" providerId="LiveId" clId="{4C232BB5-8C90-4FB8-A18F-DDA99DE21EDE}" dt="2023-06-30T21:45:28.177" v="3750" actId="478"/>
          <ac:picMkLst>
            <pc:docMk/>
            <pc:sldMk cId="1706238813" sldId="625"/>
            <ac:picMk id="32" creationId="{054371C6-BBBE-F1A0-4C61-90ABDCC76FC8}"/>
          </ac:picMkLst>
        </pc:picChg>
        <pc:picChg chg="del mod ord replST">
          <ac:chgData name="Carlton Caves" userId="f0e521a00891a9a3" providerId="LiveId" clId="{4C232BB5-8C90-4FB8-A18F-DDA99DE21EDE}" dt="2023-06-30T21:46:08.048" v="3784" actId="478"/>
          <ac:picMkLst>
            <pc:docMk/>
            <pc:sldMk cId="1706238813" sldId="625"/>
            <ac:picMk id="35" creationId="{40CA52E0-CF45-AC0F-D5F8-0A88512F482C}"/>
          </ac:picMkLst>
        </pc:picChg>
        <pc:picChg chg="del mod ord replST">
          <ac:chgData name="Carlton Caves" userId="f0e521a00891a9a3" providerId="LiveId" clId="{4C232BB5-8C90-4FB8-A18F-DDA99DE21EDE}" dt="2023-06-30T21:52:32.357" v="3845" actId="478"/>
          <ac:picMkLst>
            <pc:docMk/>
            <pc:sldMk cId="1706238813" sldId="625"/>
            <ac:picMk id="37" creationId="{8A87AA81-8E4B-B465-4D92-EDCD486CD554}"/>
          </ac:picMkLst>
        </pc:picChg>
        <pc:picChg chg="del mod ord replST">
          <ac:chgData name="Carlton Caves" userId="f0e521a00891a9a3" providerId="LiveId" clId="{4C232BB5-8C90-4FB8-A18F-DDA99DE21EDE}" dt="2023-06-30T21:54:23.544" v="3877" actId="478"/>
          <ac:picMkLst>
            <pc:docMk/>
            <pc:sldMk cId="1706238813" sldId="625"/>
            <ac:picMk id="39" creationId="{5D6DE2F8-AB8D-106A-48E8-6FEE7172A6F1}"/>
          </ac:picMkLst>
        </pc:picChg>
        <pc:picChg chg="del mod ord replST">
          <ac:chgData name="Carlton Caves" userId="f0e521a00891a9a3" providerId="LiveId" clId="{4C232BB5-8C90-4FB8-A18F-DDA99DE21EDE}" dt="2023-06-30T21:54:54.008" v="3909" actId="478"/>
          <ac:picMkLst>
            <pc:docMk/>
            <pc:sldMk cId="1706238813" sldId="625"/>
            <ac:picMk id="41" creationId="{E1795AC5-D3A4-2ECA-9985-4C3D872F1202}"/>
          </ac:picMkLst>
        </pc:picChg>
        <pc:picChg chg="del mod ord replST">
          <ac:chgData name="Carlton Caves" userId="f0e521a00891a9a3" providerId="LiveId" clId="{4C232BB5-8C90-4FB8-A18F-DDA99DE21EDE}" dt="2023-06-30T21:56:42.105" v="3943" actId="478"/>
          <ac:picMkLst>
            <pc:docMk/>
            <pc:sldMk cId="1706238813" sldId="625"/>
            <ac:picMk id="43" creationId="{F9A546D8-F537-7EAB-884D-5F179F22CC48}"/>
          </ac:picMkLst>
        </pc:picChg>
        <pc:picChg chg="del mod">
          <ac:chgData name="Carlton Caves" userId="f0e521a00891a9a3" providerId="LiveId" clId="{4C232BB5-8C90-4FB8-A18F-DDA99DE21EDE}" dt="2023-06-30T20:38:41.154" v="2886" actId="478"/>
          <ac:picMkLst>
            <pc:docMk/>
            <pc:sldMk cId="1706238813" sldId="625"/>
            <ac:picMk id="44" creationId="{95FC1F72-B452-A5B7-9F02-9918812D9137}"/>
          </ac:picMkLst>
        </pc:picChg>
        <pc:picChg chg="del mod ord replST">
          <ac:chgData name="Carlton Caves" userId="f0e521a00891a9a3" providerId="LiveId" clId="{4C232BB5-8C90-4FB8-A18F-DDA99DE21EDE}" dt="2023-06-30T22:01:37.440" v="4329" actId="478"/>
          <ac:picMkLst>
            <pc:docMk/>
            <pc:sldMk cId="1706238813" sldId="625"/>
            <ac:picMk id="46" creationId="{44ED1B6B-F4CF-1549-75EA-062E6DDDBFAD}"/>
          </ac:picMkLst>
        </pc:picChg>
        <pc:picChg chg="del mod">
          <ac:chgData name="Carlton Caves" userId="f0e521a00891a9a3" providerId="LiveId" clId="{4C232BB5-8C90-4FB8-A18F-DDA99DE21EDE}" dt="2023-06-30T20:56:58.634" v="2984" actId="478"/>
          <ac:picMkLst>
            <pc:docMk/>
            <pc:sldMk cId="1706238813" sldId="625"/>
            <ac:picMk id="50" creationId="{0A6AFDDA-B20C-BD2A-B1A4-7148E22F585D}"/>
          </ac:picMkLst>
        </pc:picChg>
        <pc:picChg chg="del mod ord replST">
          <ac:chgData name="Carlton Caves" userId="f0e521a00891a9a3" providerId="LiveId" clId="{4C232BB5-8C90-4FB8-A18F-DDA99DE21EDE}" dt="2023-06-30T22:02:08.390" v="4364" actId="478"/>
          <ac:picMkLst>
            <pc:docMk/>
            <pc:sldMk cId="1706238813" sldId="625"/>
            <ac:picMk id="53" creationId="{BF811A88-6366-AC7E-4E6F-D3268DDA9C0C}"/>
          </ac:picMkLst>
        </pc:picChg>
        <pc:picChg chg="del mod ord replST">
          <ac:chgData name="Carlton Caves" userId="f0e521a00891a9a3" providerId="LiveId" clId="{4C232BB5-8C90-4FB8-A18F-DDA99DE21EDE}" dt="2023-06-30T22:03:43.484" v="4399" actId="478"/>
          <ac:picMkLst>
            <pc:docMk/>
            <pc:sldMk cId="1706238813" sldId="625"/>
            <ac:picMk id="55" creationId="{92894BC1-547F-37B0-1CAE-1564952DE4AF}"/>
          </ac:picMkLst>
        </pc:picChg>
        <pc:picChg chg="del mod ord replST">
          <ac:chgData name="Carlton Caves" userId="f0e521a00891a9a3" providerId="LiveId" clId="{4C232BB5-8C90-4FB8-A18F-DDA99DE21EDE}" dt="2023-06-30T22:04:34.126" v="4434" actId="478"/>
          <ac:picMkLst>
            <pc:docMk/>
            <pc:sldMk cId="1706238813" sldId="625"/>
            <ac:picMk id="57" creationId="{05917A87-04A9-49DD-4348-5A4248344114}"/>
          </ac:picMkLst>
        </pc:picChg>
        <pc:picChg chg="del mod ord replST">
          <ac:chgData name="Carlton Caves" userId="f0e521a00891a9a3" providerId="LiveId" clId="{4C232BB5-8C90-4FB8-A18F-DDA99DE21EDE}" dt="2023-07-01T12:31:50.235" v="5042" actId="478"/>
          <ac:picMkLst>
            <pc:docMk/>
            <pc:sldMk cId="1706238813" sldId="625"/>
            <ac:picMk id="59" creationId="{9704E785-8C94-2C73-0DD1-3AB2F96F7F8C}"/>
          </ac:picMkLst>
        </pc:picChg>
        <pc:picChg chg="del mod ord replST">
          <ac:chgData name="Carlton Caves" userId="f0e521a00891a9a3" providerId="LiveId" clId="{4C232BB5-8C90-4FB8-A18F-DDA99DE21EDE}" dt="2023-07-01T12:32:42.640" v="5073" actId="478"/>
          <ac:picMkLst>
            <pc:docMk/>
            <pc:sldMk cId="1706238813" sldId="625"/>
            <ac:picMk id="61" creationId="{AF88F87A-8C0E-E96F-0822-2F6F63338286}"/>
          </ac:picMkLst>
        </pc:picChg>
        <pc:picChg chg="del mod ord replST">
          <ac:chgData name="Carlton Caves" userId="f0e521a00891a9a3" providerId="LiveId" clId="{4C232BB5-8C90-4FB8-A18F-DDA99DE21EDE}" dt="2023-07-01T16:40:20.865" v="5945" actId="478"/>
          <ac:picMkLst>
            <pc:docMk/>
            <pc:sldMk cId="1706238813" sldId="625"/>
            <ac:picMk id="63" creationId="{857EF534-36F2-626F-7381-A7863FBA3D31}"/>
          </ac:picMkLst>
        </pc:picChg>
        <pc:inkChg chg="del">
          <ac:chgData name="Carlton Caves" userId="f0e521a00891a9a3" providerId="LiveId" clId="{4C232BB5-8C90-4FB8-A18F-DDA99DE21EDE}" dt="2023-06-30T20:26:12.979" v="2856" actId="478"/>
          <ac:inkMkLst>
            <pc:docMk/>
            <pc:sldMk cId="1706238813" sldId="625"/>
            <ac:inkMk id="2" creationId="{21465CB4-23FB-4715-ABD1-6372238F0DF8}"/>
          </ac:inkMkLst>
        </pc:inkChg>
        <pc:inkChg chg="add del mod">
          <ac:chgData name="Carlton Caves" userId="f0e521a00891a9a3" providerId="LiveId" clId="{4C232BB5-8C90-4FB8-A18F-DDA99DE21EDE}" dt="2023-07-01T16:01:59.961" v="5898"/>
          <ac:inkMkLst>
            <pc:docMk/>
            <pc:sldMk cId="1706238813" sldId="625"/>
            <ac:inkMk id="2" creationId="{4C4A9762-E991-B0C5-019A-5C86A9E2C38A}"/>
          </ac:inkMkLst>
        </pc:inkChg>
        <pc:inkChg chg="add del">
          <ac:chgData name="Carlton Caves" userId="f0e521a00891a9a3" providerId="LiveId" clId="{4C232BB5-8C90-4FB8-A18F-DDA99DE21EDE}" dt="2023-06-30T20:26:12.979" v="2856" actId="478"/>
          <ac:inkMkLst>
            <pc:docMk/>
            <pc:sldMk cId="1706238813" sldId="625"/>
            <ac:inkMk id="3" creationId="{B35AB47D-6271-D46E-C085-A7197C470457}"/>
          </ac:inkMkLst>
        </pc:inkChg>
        <pc:inkChg chg="add del">
          <ac:chgData name="Carlton Caves" userId="f0e521a00891a9a3" providerId="LiveId" clId="{4C232BB5-8C90-4FB8-A18F-DDA99DE21EDE}" dt="2023-07-04T21:36:02.603" v="22826"/>
          <ac:inkMkLst>
            <pc:docMk/>
            <pc:sldMk cId="1706238813" sldId="625"/>
            <ac:inkMk id="3" creationId="{DD84D936-B1D3-1A8B-FB18-C3558D5979D6}"/>
          </ac:inkMkLst>
        </pc:inkChg>
        <pc:inkChg chg="add del mod">
          <ac:chgData name="Carlton Caves" userId="f0e521a00891a9a3" providerId="LiveId" clId="{4C232BB5-8C90-4FB8-A18F-DDA99DE21EDE}" dt="2023-07-01T16:01:59.849" v="5897"/>
          <ac:inkMkLst>
            <pc:docMk/>
            <pc:sldMk cId="1706238813" sldId="625"/>
            <ac:inkMk id="4" creationId="{A50FBA0B-6DB8-F59A-E3D1-C6A18D7A0146}"/>
          </ac:inkMkLst>
        </pc:inkChg>
        <pc:inkChg chg="add del">
          <ac:chgData name="Carlton Caves" userId="f0e521a00891a9a3" providerId="LiveId" clId="{4C232BB5-8C90-4FB8-A18F-DDA99DE21EDE}" dt="2023-06-30T20:26:07.093" v="2855"/>
          <ac:inkMkLst>
            <pc:docMk/>
            <pc:sldMk cId="1706238813" sldId="625"/>
            <ac:inkMk id="4" creationId="{A69958F5-9186-3EB6-EB63-BF3774FFE9EB}"/>
          </ac:inkMkLst>
        </pc:inkChg>
        <pc:inkChg chg="add del">
          <ac:chgData name="Carlton Caves" userId="f0e521a00891a9a3" providerId="LiveId" clId="{4C232BB5-8C90-4FB8-A18F-DDA99DE21EDE}" dt="2023-07-04T21:35:45.537" v="22819"/>
          <ac:inkMkLst>
            <pc:docMk/>
            <pc:sldMk cId="1706238813" sldId="625"/>
            <ac:inkMk id="8" creationId="{22A9B781-51F2-F2DF-4D83-30966F843CF5}"/>
          </ac:inkMkLst>
        </pc:inkChg>
        <pc:inkChg chg="add del mod">
          <ac:chgData name="Carlton Caves" userId="f0e521a00891a9a3" providerId="LiveId" clId="{4C232BB5-8C90-4FB8-A18F-DDA99DE21EDE}" dt="2023-07-04T21:35:45.537" v="22820"/>
          <ac:inkMkLst>
            <pc:docMk/>
            <pc:sldMk cId="1706238813" sldId="625"/>
            <ac:inkMk id="10" creationId="{104DD730-3EC1-DD16-11B0-2723FF2E355D}"/>
          </ac:inkMkLst>
        </pc:inkChg>
        <pc:inkChg chg="add del mod">
          <ac:chgData name="Carlton Caves" userId="f0e521a00891a9a3" providerId="LiveId" clId="{4C232BB5-8C90-4FB8-A18F-DDA99DE21EDE}" dt="2023-07-04T21:35:45.537" v="22821"/>
          <ac:inkMkLst>
            <pc:docMk/>
            <pc:sldMk cId="1706238813" sldId="625"/>
            <ac:inkMk id="12" creationId="{DFD48D81-3C81-0EAA-55D8-D68F170B8612}"/>
          </ac:inkMkLst>
        </pc:inkChg>
        <pc:inkChg chg="add del mod">
          <ac:chgData name="Carlton Caves" userId="f0e521a00891a9a3" providerId="LiveId" clId="{4C232BB5-8C90-4FB8-A18F-DDA99DE21EDE}" dt="2023-07-04T21:35:43.437" v="22818"/>
          <ac:inkMkLst>
            <pc:docMk/>
            <pc:sldMk cId="1706238813" sldId="625"/>
            <ac:inkMk id="14" creationId="{43BA0365-9052-ED65-1039-84BE04944B1C}"/>
          </ac:inkMkLst>
        </pc:inkChg>
      </pc:sldChg>
      <pc:sldChg chg="addSp delSp modSp add mod ord delAnim modAnim">
        <pc:chgData name="Carlton Caves" userId="f0e521a00891a9a3" providerId="LiveId" clId="{4C232BB5-8C90-4FB8-A18F-DDA99DE21EDE}" dt="2023-09-24T17:53:43.625" v="58855" actId="1035"/>
        <pc:sldMkLst>
          <pc:docMk/>
          <pc:sldMk cId="588082043" sldId="626"/>
        </pc:sldMkLst>
        <pc:spChg chg="add del mod">
          <ac:chgData name="Carlton Caves" userId="f0e521a00891a9a3" providerId="LiveId" clId="{4C232BB5-8C90-4FB8-A18F-DDA99DE21EDE}" dt="2023-07-04T22:20:37.868" v="23585" actId="478"/>
          <ac:spMkLst>
            <pc:docMk/>
            <pc:sldMk cId="588082043" sldId="626"/>
            <ac:spMk id="2" creationId="{8282ED5E-601C-5E51-A360-628C4FDB1684}"/>
          </ac:spMkLst>
        </pc:spChg>
        <pc:spChg chg="add mod topLvl">
          <ac:chgData name="Carlton Caves" userId="f0e521a00891a9a3" providerId="LiveId" clId="{4C232BB5-8C90-4FB8-A18F-DDA99DE21EDE}" dt="2023-08-23T02:31:42.509" v="51215" actId="164"/>
          <ac:spMkLst>
            <pc:docMk/>
            <pc:sldMk cId="588082043" sldId="626"/>
            <ac:spMk id="2" creationId="{DF2573A1-BF8F-306C-321E-7BA6C088AF96}"/>
          </ac:spMkLst>
        </pc:spChg>
        <pc:spChg chg="add del mod">
          <ac:chgData name="Carlton Caves" userId="f0e521a00891a9a3" providerId="LiveId" clId="{4C232BB5-8C90-4FB8-A18F-DDA99DE21EDE}" dt="2023-07-01T12:27:59.769" v="4775"/>
          <ac:spMkLst>
            <pc:docMk/>
            <pc:sldMk cId="588082043" sldId="626"/>
            <ac:spMk id="3" creationId="{21676C0B-9117-10AE-1719-5D8B8941B12C}"/>
          </ac:spMkLst>
        </pc:spChg>
        <pc:spChg chg="add mod">
          <ac:chgData name="Carlton Caves" userId="f0e521a00891a9a3" providerId="LiveId" clId="{4C232BB5-8C90-4FB8-A18F-DDA99DE21EDE}" dt="2023-08-29T13:54:44.632" v="56163" actId="1035"/>
          <ac:spMkLst>
            <pc:docMk/>
            <pc:sldMk cId="588082043" sldId="626"/>
            <ac:spMk id="3" creationId="{24C2393D-0CF0-1A3A-F5A1-7CCB9F351A2D}"/>
          </ac:spMkLst>
        </pc:spChg>
        <pc:spChg chg="add del mod">
          <ac:chgData name="Carlton Caves" userId="f0e521a00891a9a3" providerId="LiveId" clId="{4C232BB5-8C90-4FB8-A18F-DDA99DE21EDE}" dt="2023-07-01T12:28:10.703" v="4777"/>
          <ac:spMkLst>
            <pc:docMk/>
            <pc:sldMk cId="588082043" sldId="626"/>
            <ac:spMk id="4" creationId="{CFFC9243-6AA4-94DD-E385-1832F62EE57F}"/>
          </ac:spMkLst>
        </pc:spChg>
        <pc:spChg chg="add del mod">
          <ac:chgData name="Carlton Caves" userId="f0e521a00891a9a3" providerId="LiveId" clId="{4C232BB5-8C90-4FB8-A18F-DDA99DE21EDE}" dt="2023-07-04T22:20:41.558" v="23586" actId="478"/>
          <ac:spMkLst>
            <pc:docMk/>
            <pc:sldMk cId="588082043" sldId="626"/>
            <ac:spMk id="5" creationId="{CAF37B0D-11E9-A10F-C9CC-0752C6822F2F}"/>
          </ac:spMkLst>
        </pc:spChg>
        <pc:spChg chg="add del mod">
          <ac:chgData name="Carlton Caves" userId="f0e521a00891a9a3" providerId="LiveId" clId="{4C232BB5-8C90-4FB8-A18F-DDA99DE21EDE}" dt="2023-07-01T12:28:37.022" v="4780"/>
          <ac:spMkLst>
            <pc:docMk/>
            <pc:sldMk cId="588082043" sldId="626"/>
            <ac:spMk id="6" creationId="{27000E0D-5C2D-B209-A71E-1FADC0C4AB85}"/>
          </ac:spMkLst>
        </pc:spChg>
        <pc:spChg chg="add del mod">
          <ac:chgData name="Carlton Caves" userId="f0e521a00891a9a3" providerId="LiveId" clId="{4C232BB5-8C90-4FB8-A18F-DDA99DE21EDE}" dt="2023-07-01T12:34:18.063" v="5116" actId="478"/>
          <ac:spMkLst>
            <pc:docMk/>
            <pc:sldMk cId="588082043" sldId="626"/>
            <ac:spMk id="7" creationId="{AEC770A2-FC14-3971-BDB0-2397E99F75B7}"/>
          </ac:spMkLst>
        </pc:spChg>
        <pc:spChg chg="add del mod">
          <ac:chgData name="Carlton Caves" userId="f0e521a00891a9a3" providerId="LiveId" clId="{4C232BB5-8C90-4FB8-A18F-DDA99DE21EDE}" dt="2023-07-04T22:20:43.703" v="23587" actId="478"/>
          <ac:spMkLst>
            <pc:docMk/>
            <pc:sldMk cId="588082043" sldId="626"/>
            <ac:spMk id="8" creationId="{0A0583C6-8256-8676-9934-A2E92EA532FE}"/>
          </ac:spMkLst>
        </pc:spChg>
        <pc:spChg chg="del">
          <ac:chgData name="Carlton Caves" userId="f0e521a00891a9a3" providerId="LiveId" clId="{4C232BB5-8C90-4FB8-A18F-DDA99DE21EDE}" dt="2023-07-01T16:02:38.800" v="5913" actId="478"/>
          <ac:spMkLst>
            <pc:docMk/>
            <pc:sldMk cId="588082043" sldId="626"/>
            <ac:spMk id="9" creationId="{E7ADCC56-61C1-F2FC-D690-656FB2FFC7D2}"/>
          </ac:spMkLst>
        </pc:spChg>
        <pc:spChg chg="mod">
          <ac:chgData name="Carlton Caves" userId="f0e521a00891a9a3" providerId="LiveId" clId="{4C232BB5-8C90-4FB8-A18F-DDA99DE21EDE}" dt="2023-07-04T22:24:18.762" v="23642"/>
          <ac:spMkLst>
            <pc:docMk/>
            <pc:sldMk cId="588082043" sldId="626"/>
            <ac:spMk id="13" creationId="{94DA7A06-13AF-2559-6871-8017497CD1D5}"/>
          </ac:spMkLst>
        </pc:spChg>
        <pc:spChg chg="del">
          <ac:chgData name="Carlton Caves" userId="f0e521a00891a9a3" providerId="LiveId" clId="{4C232BB5-8C90-4FB8-A18F-DDA99DE21EDE}" dt="2023-07-01T03:19:18.242" v="4447" actId="478"/>
          <ac:spMkLst>
            <pc:docMk/>
            <pc:sldMk cId="588082043" sldId="626"/>
            <ac:spMk id="17" creationId="{569B2AED-01E0-768D-A601-EB1A68DF162B}"/>
          </ac:spMkLst>
        </pc:spChg>
        <pc:spChg chg="add del">
          <ac:chgData name="Carlton Caves" userId="f0e521a00891a9a3" providerId="LiveId" clId="{4C232BB5-8C90-4FB8-A18F-DDA99DE21EDE}" dt="2023-07-27T17:15:04.520" v="45145" actId="22"/>
          <ac:spMkLst>
            <pc:docMk/>
            <pc:sldMk cId="588082043" sldId="626"/>
            <ac:spMk id="17" creationId="{7D4F077C-E2E4-8482-43E9-402C1BAF414E}"/>
          </ac:spMkLst>
        </pc:spChg>
        <pc:spChg chg="add mod">
          <ac:chgData name="Carlton Caves" userId="f0e521a00891a9a3" providerId="LiveId" clId="{4C232BB5-8C90-4FB8-A18F-DDA99DE21EDE}" dt="2023-09-24T17:53:43.625" v="58855" actId="1035"/>
          <ac:spMkLst>
            <pc:docMk/>
            <pc:sldMk cId="588082043" sldId="626"/>
            <ac:spMk id="20" creationId="{187312BF-039B-E10B-67DC-A5BCB9AA4DBA}"/>
          </ac:spMkLst>
        </pc:spChg>
        <pc:spChg chg="del">
          <ac:chgData name="Carlton Caves" userId="f0e521a00891a9a3" providerId="LiveId" clId="{4C232BB5-8C90-4FB8-A18F-DDA99DE21EDE}" dt="2023-07-01T03:19:15.410" v="4446" actId="478"/>
          <ac:spMkLst>
            <pc:docMk/>
            <pc:sldMk cId="588082043" sldId="626"/>
            <ac:spMk id="22" creationId="{66C7599C-32A2-CAD0-C7E3-ABF907A9FBC1}"/>
          </ac:spMkLst>
        </pc:spChg>
        <pc:spChg chg="mod">
          <ac:chgData name="Carlton Caves" userId="f0e521a00891a9a3" providerId="LiveId" clId="{4C232BB5-8C90-4FB8-A18F-DDA99DE21EDE}" dt="2023-08-23T23:02:55.368" v="53055" actId="165"/>
          <ac:spMkLst>
            <pc:docMk/>
            <pc:sldMk cId="588082043" sldId="626"/>
            <ac:spMk id="29" creationId="{35AF33D1-429F-77B4-FF33-EAE32E90ABE8}"/>
          </ac:spMkLst>
        </pc:spChg>
        <pc:spChg chg="mod">
          <ac:chgData name="Carlton Caves" userId="f0e521a00891a9a3" providerId="LiveId" clId="{4C232BB5-8C90-4FB8-A18F-DDA99DE21EDE}" dt="2023-08-23T23:02:55.368" v="53055" actId="165"/>
          <ac:spMkLst>
            <pc:docMk/>
            <pc:sldMk cId="588082043" sldId="626"/>
            <ac:spMk id="43" creationId="{E582D1A5-764F-F3E2-5E1B-D0BBD770BA90}"/>
          </ac:spMkLst>
        </pc:spChg>
        <pc:spChg chg="del">
          <ac:chgData name="Carlton Caves" userId="f0e521a00891a9a3" providerId="LiveId" clId="{4C232BB5-8C90-4FB8-A18F-DDA99DE21EDE}" dt="2023-07-01T03:20:29.550" v="4449" actId="478"/>
          <ac:spMkLst>
            <pc:docMk/>
            <pc:sldMk cId="588082043" sldId="626"/>
            <ac:spMk id="48" creationId="{C19B1132-F10E-436D-0D2A-1BD2820CEF0A}"/>
          </ac:spMkLst>
        </pc:spChg>
        <pc:spChg chg="mod">
          <ac:chgData name="Carlton Caves" userId="f0e521a00891a9a3" providerId="LiveId" clId="{4C232BB5-8C90-4FB8-A18F-DDA99DE21EDE}" dt="2023-08-23T22:59:52.961" v="52968"/>
          <ac:spMkLst>
            <pc:docMk/>
            <pc:sldMk cId="588082043" sldId="626"/>
            <ac:spMk id="53" creationId="{D0EF9CD4-5521-1D6F-D181-1061966BA46C}"/>
          </ac:spMkLst>
        </pc:spChg>
        <pc:spChg chg="del ord">
          <ac:chgData name="Carlton Caves" userId="f0e521a00891a9a3" providerId="LiveId" clId="{4C232BB5-8C90-4FB8-A18F-DDA99DE21EDE}" dt="2023-07-27T17:17:30.731" v="45230" actId="478"/>
          <ac:spMkLst>
            <pc:docMk/>
            <pc:sldMk cId="588082043" sldId="626"/>
            <ac:spMk id="53" creationId="{FE7CD2EE-44A4-806F-6896-C0A9BFA34B1C}"/>
          </ac:spMkLst>
        </pc:spChg>
        <pc:spChg chg="add mod topLvl">
          <ac:chgData name="Carlton Caves" userId="f0e521a00891a9a3" providerId="LiveId" clId="{4C232BB5-8C90-4FB8-A18F-DDA99DE21EDE}" dt="2023-08-23T23:03:29.644" v="53107" actId="164"/>
          <ac:spMkLst>
            <pc:docMk/>
            <pc:sldMk cId="588082043" sldId="626"/>
            <ac:spMk id="60" creationId="{5FDCBC2A-C631-49B2-EBB4-7FB27F11400C}"/>
          </ac:spMkLst>
        </pc:spChg>
        <pc:spChg chg="add mod topLvl">
          <ac:chgData name="Carlton Caves" userId="f0e521a00891a9a3" providerId="LiveId" clId="{4C232BB5-8C90-4FB8-A18F-DDA99DE21EDE}" dt="2023-08-23T23:03:29.644" v="53107" actId="164"/>
          <ac:spMkLst>
            <pc:docMk/>
            <pc:sldMk cId="588082043" sldId="626"/>
            <ac:spMk id="61" creationId="{B331F4D8-E933-286A-DD07-C2C7F9467BA6}"/>
          </ac:spMkLst>
        </pc:spChg>
        <pc:spChg chg="mod">
          <ac:chgData name="Carlton Caves" userId="f0e521a00891a9a3" providerId="LiveId" clId="{4C232BB5-8C90-4FB8-A18F-DDA99DE21EDE}" dt="2023-08-23T23:01:47.894" v="52971"/>
          <ac:spMkLst>
            <pc:docMk/>
            <pc:sldMk cId="588082043" sldId="626"/>
            <ac:spMk id="71" creationId="{853FC921-5303-CC6F-4945-56E9129D777E}"/>
          </ac:spMkLst>
        </pc:spChg>
        <pc:grpChg chg="add del mod topLvl">
          <ac:chgData name="Carlton Caves" userId="f0e521a00891a9a3" providerId="LiveId" clId="{4C232BB5-8C90-4FB8-A18F-DDA99DE21EDE}" dt="2023-07-27T15:08:16.333" v="44376" actId="165"/>
          <ac:grpSpMkLst>
            <pc:docMk/>
            <pc:sldMk cId="588082043" sldId="626"/>
            <ac:grpSpMk id="5" creationId="{69A05695-08AA-215F-2FBA-E85A4196C0BD}"/>
          </ac:grpSpMkLst>
        </pc:grpChg>
        <pc:grpChg chg="add del mod">
          <ac:chgData name="Carlton Caves" userId="f0e521a00891a9a3" providerId="LiveId" clId="{4C232BB5-8C90-4FB8-A18F-DDA99DE21EDE}" dt="2023-08-23T23:04:10.944" v="53109" actId="478"/>
          <ac:grpSpMkLst>
            <pc:docMk/>
            <pc:sldMk cId="588082043" sldId="626"/>
            <ac:grpSpMk id="5" creationId="{A72177F6-2159-0C39-23AE-E1042B194CB9}"/>
          </ac:grpSpMkLst>
        </pc:grpChg>
        <pc:grpChg chg="add del mod topLvl">
          <ac:chgData name="Carlton Caves" userId="f0e521a00891a9a3" providerId="LiveId" clId="{4C232BB5-8C90-4FB8-A18F-DDA99DE21EDE}" dt="2023-08-23T23:02:59.649" v="53057" actId="478"/>
          <ac:grpSpMkLst>
            <pc:docMk/>
            <pc:sldMk cId="588082043" sldId="626"/>
            <ac:grpSpMk id="7" creationId="{79605C22-378A-9794-21A2-A7E9303F46F9}"/>
          </ac:grpSpMkLst>
        </pc:grpChg>
        <pc:grpChg chg="mod">
          <ac:chgData name="Carlton Caves" userId="f0e521a00891a9a3" providerId="LiveId" clId="{4C232BB5-8C90-4FB8-A18F-DDA99DE21EDE}" dt="2023-08-23T23:02:55.368" v="53055" actId="165"/>
          <ac:grpSpMkLst>
            <pc:docMk/>
            <pc:sldMk cId="588082043" sldId="626"/>
            <ac:grpSpMk id="9" creationId="{A0468BB8-0616-ADB2-89CC-A11665F811F0}"/>
          </ac:grpSpMkLst>
        </pc:grpChg>
        <pc:grpChg chg="del mod">
          <ac:chgData name="Carlton Caves" userId="f0e521a00891a9a3" providerId="LiveId" clId="{4C232BB5-8C90-4FB8-A18F-DDA99DE21EDE}" dt="2023-07-04T22:19:32.126" v="23509"/>
          <ac:grpSpMkLst>
            <pc:docMk/>
            <pc:sldMk cId="588082043" sldId="626"/>
            <ac:grpSpMk id="10" creationId="{5B2D98E1-3CA1-1431-6381-4EEA4F33CEFC}"/>
          </ac:grpSpMkLst>
        </pc:grpChg>
        <pc:grpChg chg="mod">
          <ac:chgData name="Carlton Caves" userId="f0e521a00891a9a3" providerId="LiveId" clId="{4C232BB5-8C90-4FB8-A18F-DDA99DE21EDE}" dt="2023-08-23T22:59:52.961" v="52968"/>
          <ac:grpSpMkLst>
            <pc:docMk/>
            <pc:sldMk cId="588082043" sldId="626"/>
            <ac:grpSpMk id="10" creationId="{863C4485-8F23-2844-A952-9D6B7DF9BD10}"/>
          </ac:grpSpMkLst>
        </pc:grpChg>
        <pc:grpChg chg="add mod">
          <ac:chgData name="Carlton Caves" userId="f0e521a00891a9a3" providerId="LiveId" clId="{4C232BB5-8C90-4FB8-A18F-DDA99DE21EDE}" dt="2023-08-08T20:02:27.429" v="47903" actId="1036"/>
          <ac:grpSpMkLst>
            <pc:docMk/>
            <pc:sldMk cId="588082043" sldId="626"/>
            <ac:grpSpMk id="11" creationId="{8A58BEAD-7FC1-861C-C981-ED10CBE29A60}"/>
          </ac:grpSpMkLst>
        </pc:grpChg>
        <pc:grpChg chg="mod">
          <ac:chgData name="Carlton Caves" userId="f0e521a00891a9a3" providerId="LiveId" clId="{4C232BB5-8C90-4FB8-A18F-DDA99DE21EDE}" dt="2023-07-04T22:24:18.762" v="23642"/>
          <ac:grpSpMkLst>
            <pc:docMk/>
            <pc:sldMk cId="588082043" sldId="626"/>
            <ac:grpSpMk id="12" creationId="{70252F39-A882-FFFF-EF77-C999C5CFB4F7}"/>
          </ac:grpSpMkLst>
        </pc:grpChg>
        <pc:grpChg chg="add del mod">
          <ac:chgData name="Carlton Caves" userId="f0e521a00891a9a3" providerId="LiveId" clId="{4C232BB5-8C90-4FB8-A18F-DDA99DE21EDE}" dt="2023-07-27T15:07:01.373" v="44345" actId="165"/>
          <ac:grpSpMkLst>
            <pc:docMk/>
            <pc:sldMk cId="588082043" sldId="626"/>
            <ac:grpSpMk id="17" creationId="{708CB7E0-38FE-AAB3-9E0F-561EC16F45A3}"/>
          </ac:grpSpMkLst>
        </pc:grpChg>
        <pc:grpChg chg="add mod">
          <ac:chgData name="Carlton Caves" userId="f0e521a00891a9a3" providerId="LiveId" clId="{4C232BB5-8C90-4FB8-A18F-DDA99DE21EDE}" dt="2023-08-23T02:32:24.485" v="51221" actId="1038"/>
          <ac:grpSpMkLst>
            <pc:docMk/>
            <pc:sldMk cId="588082043" sldId="626"/>
            <ac:grpSpMk id="17" creationId="{E6057DEA-B0B8-C213-C977-27B88DC87F58}"/>
          </ac:grpSpMkLst>
        </pc:grpChg>
        <pc:grpChg chg="mod">
          <ac:chgData name="Carlton Caves" userId="f0e521a00891a9a3" providerId="LiveId" clId="{4C232BB5-8C90-4FB8-A18F-DDA99DE21EDE}" dt="2023-08-23T23:02:55.368" v="53055" actId="165"/>
          <ac:grpSpMkLst>
            <pc:docMk/>
            <pc:sldMk cId="588082043" sldId="626"/>
            <ac:grpSpMk id="18" creationId="{3A62C45E-9A59-79E9-97A7-95892CD2EC66}"/>
          </ac:grpSpMkLst>
        </pc:grpChg>
        <pc:grpChg chg="mod">
          <ac:chgData name="Carlton Caves" userId="f0e521a00891a9a3" providerId="LiveId" clId="{4C232BB5-8C90-4FB8-A18F-DDA99DE21EDE}" dt="2023-08-23T23:02:55.368" v="53055" actId="165"/>
          <ac:grpSpMkLst>
            <pc:docMk/>
            <pc:sldMk cId="588082043" sldId="626"/>
            <ac:grpSpMk id="21" creationId="{28D1797F-0477-9964-585B-8BF330042AF0}"/>
          </ac:grpSpMkLst>
        </pc:grpChg>
        <pc:grpChg chg="mod">
          <ac:chgData name="Carlton Caves" userId="f0e521a00891a9a3" providerId="LiveId" clId="{4C232BB5-8C90-4FB8-A18F-DDA99DE21EDE}" dt="2023-08-23T23:02:55.368" v="53055" actId="165"/>
          <ac:grpSpMkLst>
            <pc:docMk/>
            <pc:sldMk cId="588082043" sldId="626"/>
            <ac:grpSpMk id="23" creationId="{3A93AF31-FC0E-DED2-9459-675A8B58D051}"/>
          </ac:grpSpMkLst>
        </pc:grpChg>
        <pc:grpChg chg="mod">
          <ac:chgData name="Carlton Caves" userId="f0e521a00891a9a3" providerId="LiveId" clId="{4C232BB5-8C90-4FB8-A18F-DDA99DE21EDE}" dt="2023-08-23T23:02:55.368" v="53055" actId="165"/>
          <ac:grpSpMkLst>
            <pc:docMk/>
            <pc:sldMk cId="588082043" sldId="626"/>
            <ac:grpSpMk id="34" creationId="{9F8560DA-AF64-3673-4FC2-4DBBA52096F7}"/>
          </ac:grpSpMkLst>
        </pc:grpChg>
        <pc:grpChg chg="mod">
          <ac:chgData name="Carlton Caves" userId="f0e521a00891a9a3" providerId="LiveId" clId="{4C232BB5-8C90-4FB8-A18F-DDA99DE21EDE}" dt="2023-08-23T23:02:55.368" v="53055" actId="165"/>
          <ac:grpSpMkLst>
            <pc:docMk/>
            <pc:sldMk cId="588082043" sldId="626"/>
            <ac:grpSpMk id="37" creationId="{35E9CDD4-AE48-170D-0169-8A111DF6AE8A}"/>
          </ac:grpSpMkLst>
        </pc:grpChg>
        <pc:grpChg chg="add del mod">
          <ac:chgData name="Carlton Caves" userId="f0e521a00891a9a3" providerId="LiveId" clId="{4C232BB5-8C90-4FB8-A18F-DDA99DE21EDE}" dt="2023-07-27T17:22:24.292" v="45681" actId="165"/>
          <ac:grpSpMkLst>
            <pc:docMk/>
            <pc:sldMk cId="588082043" sldId="626"/>
            <ac:grpSpMk id="49" creationId="{6AD44E84-824B-A659-0499-496391692F53}"/>
          </ac:grpSpMkLst>
        </pc:grpChg>
        <pc:grpChg chg="add mod">
          <ac:chgData name="Carlton Caves" userId="f0e521a00891a9a3" providerId="LiveId" clId="{4C232BB5-8C90-4FB8-A18F-DDA99DE21EDE}" dt="2023-07-27T17:16:20.348" v="45168" actId="164"/>
          <ac:grpSpMkLst>
            <pc:docMk/>
            <pc:sldMk cId="588082043" sldId="626"/>
            <ac:grpSpMk id="52" creationId="{FB72173A-5C18-D22A-0806-0E24A23ABDCD}"/>
          </ac:grpSpMkLst>
        </pc:grpChg>
        <pc:grpChg chg="add del mod">
          <ac:chgData name="Carlton Caves" userId="f0e521a00891a9a3" providerId="LiveId" clId="{4C232BB5-8C90-4FB8-A18F-DDA99DE21EDE}" dt="2023-07-27T15:08:06.128" v="44373" actId="165"/>
          <ac:grpSpMkLst>
            <pc:docMk/>
            <pc:sldMk cId="588082043" sldId="626"/>
            <ac:grpSpMk id="54" creationId="{5B3475BD-B654-D921-2562-652C9392F014}"/>
          </ac:grpSpMkLst>
        </pc:grpChg>
        <pc:grpChg chg="add del mod topLvl">
          <ac:chgData name="Carlton Caves" userId="f0e521a00891a9a3" providerId="LiveId" clId="{4C232BB5-8C90-4FB8-A18F-DDA99DE21EDE}" dt="2023-07-27T17:15:47.348" v="45165" actId="165"/>
          <ac:grpSpMkLst>
            <pc:docMk/>
            <pc:sldMk cId="588082043" sldId="626"/>
            <ac:grpSpMk id="55" creationId="{8BD07409-41AA-E3FF-FCA1-553BC52207E9}"/>
          </ac:grpSpMkLst>
        </pc:grpChg>
        <pc:grpChg chg="add del mod">
          <ac:chgData name="Carlton Caves" userId="f0e521a00891a9a3" providerId="LiveId" clId="{4C232BB5-8C90-4FB8-A18F-DDA99DE21EDE}" dt="2023-07-27T17:15:12.554" v="45146" actId="165"/>
          <ac:grpSpMkLst>
            <pc:docMk/>
            <pc:sldMk cId="588082043" sldId="626"/>
            <ac:grpSpMk id="56" creationId="{674EB050-214B-CF34-0101-5BF04F66143C}"/>
          </ac:grpSpMkLst>
        </pc:grpChg>
        <pc:grpChg chg="mod ord topLvl replST delST">
          <ac:chgData name="Carlton Caves" userId="f0e521a00891a9a3" providerId="LiveId" clId="{4C232BB5-8C90-4FB8-A18F-DDA99DE21EDE}" dt="2023-08-23T02:31:42.509" v="51215" actId="164"/>
          <ac:grpSpMkLst>
            <pc:docMk/>
            <pc:sldMk cId="588082043" sldId="626"/>
            <ac:grpSpMk id="58" creationId="{91D60505-A943-1D73-43E7-09804F4EBDF3}"/>
          </ac:grpSpMkLst>
        </pc:grpChg>
        <pc:grpChg chg="add del mod">
          <ac:chgData name="Carlton Caves" userId="f0e521a00891a9a3" providerId="LiveId" clId="{4C232BB5-8C90-4FB8-A18F-DDA99DE21EDE}" dt="2023-08-23T02:28:12.882" v="51098" actId="165"/>
          <ac:grpSpMkLst>
            <pc:docMk/>
            <pc:sldMk cId="588082043" sldId="626"/>
            <ac:grpSpMk id="59" creationId="{4D45E0A2-2054-C282-98A6-BD82CFFABFAB}"/>
          </ac:grpSpMkLst>
        </pc:grpChg>
        <pc:grpChg chg="add del mod">
          <ac:chgData name="Carlton Caves" userId="f0e521a00891a9a3" providerId="LiveId" clId="{4C232BB5-8C90-4FB8-A18F-DDA99DE21EDE}" dt="2023-08-23T23:02:55.368" v="53055" actId="165"/>
          <ac:grpSpMkLst>
            <pc:docMk/>
            <pc:sldMk cId="588082043" sldId="626"/>
            <ac:grpSpMk id="62" creationId="{CDEE978E-788A-B161-CDB6-319FB3BB9DF8}"/>
          </ac:grpSpMkLst>
        </pc:grpChg>
        <pc:grpChg chg="add mod">
          <ac:chgData name="Carlton Caves" userId="f0e521a00891a9a3" providerId="LiveId" clId="{4C232BB5-8C90-4FB8-A18F-DDA99DE21EDE}" dt="2023-08-23T23:03:29.644" v="53107" actId="164"/>
          <ac:grpSpMkLst>
            <pc:docMk/>
            <pc:sldMk cId="588082043" sldId="626"/>
            <ac:grpSpMk id="67" creationId="{94D697EC-DF91-18AE-8BBD-950C3C2719F1}"/>
          </ac:grpSpMkLst>
        </pc:grpChg>
        <pc:grpChg chg="mod">
          <ac:chgData name="Carlton Caves" userId="f0e521a00891a9a3" providerId="LiveId" clId="{4C232BB5-8C90-4FB8-A18F-DDA99DE21EDE}" dt="2023-08-23T23:01:47.894" v="52971"/>
          <ac:grpSpMkLst>
            <pc:docMk/>
            <pc:sldMk cId="588082043" sldId="626"/>
            <ac:grpSpMk id="68" creationId="{D33E22DD-8029-7E38-1E78-0D6450CFD98A}"/>
          </ac:grpSpMkLst>
        </pc:grpChg>
        <pc:grpChg chg="add mod">
          <ac:chgData name="Carlton Caves" userId="f0e521a00891a9a3" providerId="LiveId" clId="{4C232BB5-8C90-4FB8-A18F-DDA99DE21EDE}" dt="2023-08-23T23:05:04.023" v="53127" actId="1036"/>
          <ac:grpSpMkLst>
            <pc:docMk/>
            <pc:sldMk cId="588082043" sldId="626"/>
            <ac:grpSpMk id="80" creationId="{EABA80BC-251A-C3DE-DD5C-DEEE5C1A829E}"/>
          </ac:grpSpMkLst>
        </pc:grpChg>
        <pc:picChg chg="mod ord replST">
          <ac:chgData name="Carlton Caves" userId="f0e521a00891a9a3" providerId="LiveId" clId="{4C232BB5-8C90-4FB8-A18F-DDA99DE21EDE}" dt="2023-08-31T16:44:29.897" v="57480" actId="1038"/>
          <ac:picMkLst>
            <pc:docMk/>
            <pc:sldMk cId="588082043" sldId="626"/>
            <ac:picMk id="6" creationId="{84476293-893B-7502-2606-EB409EF17A03}"/>
          </ac:picMkLst>
        </pc:picChg>
        <pc:picChg chg="del mod ord replST">
          <ac:chgData name="Carlton Caves" userId="f0e521a00891a9a3" providerId="LiveId" clId="{4C232BB5-8C90-4FB8-A18F-DDA99DE21EDE}" dt="2023-08-31T03:12:57.089" v="56809" actId="478"/>
          <ac:picMkLst>
            <pc:docMk/>
            <pc:sldMk cId="588082043" sldId="626"/>
            <ac:picMk id="6" creationId="{B3E76FAA-6B77-4D4D-99A1-B469B6E61AF3}"/>
          </ac:picMkLst>
        </pc:picChg>
        <pc:picChg chg="add del mod">
          <ac:chgData name="Carlton Caves" userId="f0e521a00891a9a3" providerId="LiveId" clId="{4C232BB5-8C90-4FB8-A18F-DDA99DE21EDE}" dt="2023-07-07T02:48:51.381" v="33747" actId="478"/>
          <ac:picMkLst>
            <pc:docMk/>
            <pc:sldMk cId="588082043" sldId="626"/>
            <ac:picMk id="7" creationId="{6F21486E-151D-D614-9B1B-9274CA840B98}"/>
          </ac:picMkLst>
        </pc:picChg>
        <pc:picChg chg="mod ord replST">
          <ac:chgData name="Carlton Caves" userId="f0e521a00891a9a3" providerId="LiveId" clId="{4C232BB5-8C90-4FB8-A18F-DDA99DE21EDE}" dt="2023-09-24T17:53:38.583" v="58853" actId="1035"/>
          <ac:picMkLst>
            <pc:docMk/>
            <pc:sldMk cId="588082043" sldId="626"/>
            <ac:picMk id="7" creationId="{B99883A0-1AC3-A5A2-FB65-31F34C7E99FB}"/>
          </ac:picMkLst>
        </pc:picChg>
        <pc:picChg chg="add mod topLvl replST delST">
          <ac:chgData name="Carlton Caves" userId="f0e521a00891a9a3" providerId="LiveId" clId="{4C232BB5-8C90-4FB8-A18F-DDA99DE21EDE}" dt="2023-08-23T02:28:12.882" v="51098" actId="165"/>
          <ac:picMkLst>
            <pc:docMk/>
            <pc:sldMk cId="588082043" sldId="626"/>
            <ac:picMk id="8" creationId="{2540A132-7E92-0E79-D4A6-85DCD741C1D2}"/>
          </ac:picMkLst>
        </pc:picChg>
        <pc:picChg chg="del mod ord topLvl replST">
          <ac:chgData name="Carlton Caves" userId="f0e521a00891a9a3" providerId="LiveId" clId="{4C232BB5-8C90-4FB8-A18F-DDA99DE21EDE}" dt="2023-07-27T17:17:30.716" v="45213" actId="478"/>
          <ac:picMkLst>
            <pc:docMk/>
            <pc:sldMk cId="588082043" sldId="626"/>
            <ac:picMk id="10" creationId="{44F7F215-937C-0A60-D676-7766486AFAD4}"/>
          </ac:picMkLst>
        </pc:picChg>
        <pc:picChg chg="add del mod">
          <ac:chgData name="Carlton Caves" userId="f0e521a00891a9a3" providerId="LiveId" clId="{4C232BB5-8C90-4FB8-A18F-DDA99DE21EDE}" dt="2023-07-01T13:18:15.506" v="5545" actId="478"/>
          <ac:picMkLst>
            <pc:docMk/>
            <pc:sldMk cId="588082043" sldId="626"/>
            <ac:picMk id="10" creationId="{F7FE3C2D-2E70-6C59-EB3A-B2322D495517}"/>
          </ac:picMkLst>
        </pc:picChg>
        <pc:picChg chg="del mod ord replST">
          <ac:chgData name="Carlton Caves" userId="f0e521a00891a9a3" providerId="LiveId" clId="{4C232BB5-8C90-4FB8-A18F-DDA99DE21EDE}" dt="2023-07-01T13:19:04.353" v="5575" actId="478"/>
          <ac:picMkLst>
            <pc:docMk/>
            <pc:sldMk cId="588082043" sldId="626"/>
            <ac:picMk id="12" creationId="{D0494CF2-5E52-CD36-9F1B-233EBA13F4BB}"/>
          </ac:picMkLst>
        </pc:picChg>
        <pc:picChg chg="mod">
          <ac:chgData name="Carlton Caves" userId="f0e521a00891a9a3" providerId="LiveId" clId="{4C232BB5-8C90-4FB8-A18F-DDA99DE21EDE}" dt="2023-07-04T22:24:18.762" v="23642"/>
          <ac:picMkLst>
            <pc:docMk/>
            <pc:sldMk cId="588082043" sldId="626"/>
            <ac:picMk id="14" creationId="{3DB89A09-AF16-8901-36BD-35EEB9A1C0DA}"/>
          </ac:picMkLst>
        </pc:picChg>
        <pc:picChg chg="del mod ord replST">
          <ac:chgData name="Carlton Caves" userId="f0e521a00891a9a3" providerId="LiveId" clId="{4C232BB5-8C90-4FB8-A18F-DDA99DE21EDE}" dt="2023-07-01T13:19:27.097" v="5605" actId="478"/>
          <ac:picMkLst>
            <pc:docMk/>
            <pc:sldMk cId="588082043" sldId="626"/>
            <ac:picMk id="14" creationId="{B02940A0-34F0-61EA-A072-05A372864641}"/>
          </ac:picMkLst>
        </pc:picChg>
        <pc:picChg chg="mod">
          <ac:chgData name="Carlton Caves" userId="f0e521a00891a9a3" providerId="LiveId" clId="{4C232BB5-8C90-4FB8-A18F-DDA99DE21EDE}" dt="2023-07-04T22:24:18.762" v="23642"/>
          <ac:picMkLst>
            <pc:docMk/>
            <pc:sldMk cId="588082043" sldId="626"/>
            <ac:picMk id="15" creationId="{9894E56D-7C89-CE3A-1305-FD49C7E8AC84}"/>
          </ac:picMkLst>
        </pc:picChg>
        <pc:picChg chg="del mod ord replST">
          <ac:chgData name="Carlton Caves" userId="f0e521a00891a9a3" providerId="LiveId" clId="{4C232BB5-8C90-4FB8-A18F-DDA99DE21EDE}" dt="2023-07-01T13:19:50.758" v="5642" actId="478"/>
          <ac:picMkLst>
            <pc:docMk/>
            <pc:sldMk cId="588082043" sldId="626"/>
            <ac:picMk id="16" creationId="{6EB9ACCE-87EB-89A8-4CA8-427D024192E3}"/>
          </ac:picMkLst>
        </pc:picChg>
        <pc:picChg chg="mod">
          <ac:chgData name="Carlton Caves" userId="f0e521a00891a9a3" providerId="LiveId" clId="{4C232BB5-8C90-4FB8-A18F-DDA99DE21EDE}" dt="2023-07-04T22:24:18.762" v="23642"/>
          <ac:picMkLst>
            <pc:docMk/>
            <pc:sldMk cId="588082043" sldId="626"/>
            <ac:picMk id="16" creationId="{7F9EBAA1-0353-1D4A-2DF2-EF4CEA43AE2B}"/>
          </ac:picMkLst>
        </pc:picChg>
        <pc:picChg chg="del mod ord replST">
          <ac:chgData name="Carlton Caves" userId="f0e521a00891a9a3" providerId="LiveId" clId="{4C232BB5-8C90-4FB8-A18F-DDA99DE21EDE}" dt="2023-07-01T16:58:06.574" v="6236" actId="478"/>
          <ac:picMkLst>
            <pc:docMk/>
            <pc:sldMk cId="588082043" sldId="626"/>
            <ac:picMk id="19" creationId="{FD29C29D-F415-9FFB-49B0-E28DE0F8F8DD}"/>
          </ac:picMkLst>
        </pc:picChg>
        <pc:picChg chg="mod">
          <ac:chgData name="Carlton Caves" userId="f0e521a00891a9a3" providerId="LiveId" clId="{4C232BB5-8C90-4FB8-A18F-DDA99DE21EDE}" dt="2023-08-23T23:02:55.368" v="53055" actId="165"/>
          <ac:picMkLst>
            <pc:docMk/>
            <pc:sldMk cId="588082043" sldId="626"/>
            <ac:picMk id="22" creationId="{8D0A8AFB-1FA2-D2CE-E6BE-82F95DE37E95}"/>
          </ac:picMkLst>
        </pc:picChg>
        <pc:picChg chg="mod">
          <ac:chgData name="Carlton Caves" userId="f0e521a00891a9a3" providerId="LiveId" clId="{4C232BB5-8C90-4FB8-A18F-DDA99DE21EDE}" dt="2023-08-23T23:02:55.368" v="53055" actId="165"/>
          <ac:picMkLst>
            <pc:docMk/>
            <pc:sldMk cId="588082043" sldId="626"/>
            <ac:picMk id="24" creationId="{72B46F22-DF7E-FB2F-226E-1DACBE7F5528}"/>
          </ac:picMkLst>
        </pc:picChg>
        <pc:picChg chg="mod">
          <ac:chgData name="Carlton Caves" userId="f0e521a00891a9a3" providerId="LiveId" clId="{4C232BB5-8C90-4FB8-A18F-DDA99DE21EDE}" dt="2023-08-23T23:02:55.368" v="53055" actId="165"/>
          <ac:picMkLst>
            <pc:docMk/>
            <pc:sldMk cId="588082043" sldId="626"/>
            <ac:picMk id="25" creationId="{6BB9118F-7A4E-4A76-51B4-9F27E53CDD4D}"/>
          </ac:picMkLst>
        </pc:picChg>
        <pc:picChg chg="mod">
          <ac:chgData name="Carlton Caves" userId="f0e521a00891a9a3" providerId="LiveId" clId="{4C232BB5-8C90-4FB8-A18F-DDA99DE21EDE}" dt="2023-08-23T23:02:55.368" v="53055" actId="165"/>
          <ac:picMkLst>
            <pc:docMk/>
            <pc:sldMk cId="588082043" sldId="626"/>
            <ac:picMk id="26" creationId="{135CE92F-A3C0-B5B5-FA0D-D176F1D3FB69}"/>
          </ac:picMkLst>
        </pc:picChg>
        <pc:picChg chg="del mod">
          <ac:chgData name="Carlton Caves" userId="f0e521a00891a9a3" providerId="LiveId" clId="{4C232BB5-8C90-4FB8-A18F-DDA99DE21EDE}" dt="2023-07-01T12:11:21.271" v="4742" actId="478"/>
          <ac:picMkLst>
            <pc:docMk/>
            <pc:sldMk cId="588082043" sldId="626"/>
            <ac:picMk id="26" creationId="{BFFD547F-03FA-4233-12B0-0F4201217EE8}"/>
          </ac:picMkLst>
        </pc:picChg>
        <pc:picChg chg="mod">
          <ac:chgData name="Carlton Caves" userId="f0e521a00891a9a3" providerId="LiveId" clId="{4C232BB5-8C90-4FB8-A18F-DDA99DE21EDE}" dt="2023-08-23T23:02:55.368" v="53055" actId="165"/>
          <ac:picMkLst>
            <pc:docMk/>
            <pc:sldMk cId="588082043" sldId="626"/>
            <ac:picMk id="27" creationId="{9C1A5A7A-4B47-2332-17AF-039DC6F9DCAD}"/>
          </ac:picMkLst>
        </pc:picChg>
        <pc:picChg chg="mod">
          <ac:chgData name="Carlton Caves" userId="f0e521a00891a9a3" providerId="LiveId" clId="{4C232BB5-8C90-4FB8-A18F-DDA99DE21EDE}" dt="2023-08-23T23:02:55.368" v="53055" actId="165"/>
          <ac:picMkLst>
            <pc:docMk/>
            <pc:sldMk cId="588082043" sldId="626"/>
            <ac:picMk id="28" creationId="{ABC80DCD-4BF1-81C4-FB74-034987EDA4E6}"/>
          </ac:picMkLst>
        </pc:picChg>
        <pc:picChg chg="mod">
          <ac:chgData name="Carlton Caves" userId="f0e521a00891a9a3" providerId="LiveId" clId="{4C232BB5-8C90-4FB8-A18F-DDA99DE21EDE}" dt="2023-08-23T23:02:55.368" v="53055" actId="165"/>
          <ac:picMkLst>
            <pc:docMk/>
            <pc:sldMk cId="588082043" sldId="626"/>
            <ac:picMk id="35" creationId="{2CDAC5C8-5F19-1030-5210-329DFF9129EA}"/>
          </ac:picMkLst>
        </pc:picChg>
        <pc:picChg chg="mod">
          <ac:chgData name="Carlton Caves" userId="f0e521a00891a9a3" providerId="LiveId" clId="{4C232BB5-8C90-4FB8-A18F-DDA99DE21EDE}" dt="2023-08-23T23:02:55.368" v="53055" actId="165"/>
          <ac:picMkLst>
            <pc:docMk/>
            <pc:sldMk cId="588082043" sldId="626"/>
            <ac:picMk id="36" creationId="{B4A14DEC-D819-9739-A1A7-CF1307DD3921}"/>
          </ac:picMkLst>
        </pc:picChg>
        <pc:picChg chg="mod">
          <ac:chgData name="Carlton Caves" userId="f0e521a00891a9a3" providerId="LiveId" clId="{4C232BB5-8C90-4FB8-A18F-DDA99DE21EDE}" dt="2023-08-23T23:02:55.368" v="53055" actId="165"/>
          <ac:picMkLst>
            <pc:docMk/>
            <pc:sldMk cId="588082043" sldId="626"/>
            <ac:picMk id="38" creationId="{90F676C9-B226-7246-59E8-6E17D27FB57F}"/>
          </ac:picMkLst>
        </pc:picChg>
        <pc:picChg chg="mod">
          <ac:chgData name="Carlton Caves" userId="f0e521a00891a9a3" providerId="LiveId" clId="{4C232BB5-8C90-4FB8-A18F-DDA99DE21EDE}" dt="2023-08-23T23:02:55.368" v="53055" actId="165"/>
          <ac:picMkLst>
            <pc:docMk/>
            <pc:sldMk cId="588082043" sldId="626"/>
            <ac:picMk id="39" creationId="{82F6DFC8-FA7F-2015-1FD8-F2017C289C5F}"/>
          </ac:picMkLst>
        </pc:picChg>
        <pc:picChg chg="mod">
          <ac:chgData name="Carlton Caves" userId="f0e521a00891a9a3" providerId="LiveId" clId="{4C232BB5-8C90-4FB8-A18F-DDA99DE21EDE}" dt="2023-08-23T23:02:55.368" v="53055" actId="165"/>
          <ac:picMkLst>
            <pc:docMk/>
            <pc:sldMk cId="588082043" sldId="626"/>
            <ac:picMk id="40" creationId="{9D10A381-2B03-7DA3-C7DD-F481FC45319F}"/>
          </ac:picMkLst>
        </pc:picChg>
        <pc:picChg chg="mod">
          <ac:chgData name="Carlton Caves" userId="f0e521a00891a9a3" providerId="LiveId" clId="{4C232BB5-8C90-4FB8-A18F-DDA99DE21EDE}" dt="2023-08-23T23:02:55.368" v="53055" actId="165"/>
          <ac:picMkLst>
            <pc:docMk/>
            <pc:sldMk cId="588082043" sldId="626"/>
            <ac:picMk id="41" creationId="{DFE2164B-FED8-15AC-DAD1-D0A20DFCF49B}"/>
          </ac:picMkLst>
        </pc:picChg>
        <pc:picChg chg="mod">
          <ac:chgData name="Carlton Caves" userId="f0e521a00891a9a3" providerId="LiveId" clId="{4C232BB5-8C90-4FB8-A18F-DDA99DE21EDE}" dt="2023-08-23T23:02:55.368" v="53055" actId="165"/>
          <ac:picMkLst>
            <pc:docMk/>
            <pc:sldMk cId="588082043" sldId="626"/>
            <ac:picMk id="42" creationId="{843B06B2-3E2B-40F2-FA43-9AF90FFFD66C}"/>
          </ac:picMkLst>
        </pc:picChg>
        <pc:picChg chg="add mod topLvl">
          <ac:chgData name="Carlton Caves" userId="f0e521a00891a9a3" providerId="LiveId" clId="{4C232BB5-8C90-4FB8-A18F-DDA99DE21EDE}" dt="2023-08-23T23:03:29.644" v="53107" actId="164"/>
          <ac:picMkLst>
            <pc:docMk/>
            <pc:sldMk cId="588082043" sldId="626"/>
            <ac:picMk id="48" creationId="{389C9B25-92DA-4A2D-8562-9D2F37549783}"/>
          </ac:picMkLst>
        </pc:picChg>
        <pc:picChg chg="mod">
          <ac:chgData name="Carlton Caves" userId="f0e521a00891a9a3" providerId="LiveId" clId="{4C232BB5-8C90-4FB8-A18F-DDA99DE21EDE}" dt="2023-08-23T22:59:52.961" v="52968"/>
          <ac:picMkLst>
            <pc:docMk/>
            <pc:sldMk cId="588082043" sldId="626"/>
            <ac:picMk id="49" creationId="{6A64C2AB-7EC6-54E2-8FB7-206940CAD90C}"/>
          </ac:picMkLst>
        </pc:picChg>
        <pc:picChg chg="add del mod">
          <ac:chgData name="Carlton Caves" userId="f0e521a00891a9a3" providerId="LiveId" clId="{4C232BB5-8C90-4FB8-A18F-DDA99DE21EDE}" dt="2023-08-31T16:44:21.901" v="57472" actId="478"/>
          <ac:picMkLst>
            <pc:docMk/>
            <pc:sldMk cId="588082043" sldId="626"/>
            <ac:picMk id="50" creationId="{1421B4A4-8815-585B-F9E2-12CE73D8DB63}"/>
          </ac:picMkLst>
        </pc:picChg>
        <pc:picChg chg="mod ord replST delST">
          <ac:chgData name="Carlton Caves" userId="f0e521a00891a9a3" providerId="LiveId" clId="{4C232BB5-8C90-4FB8-A18F-DDA99DE21EDE}" dt="2023-08-23T02:28:12.882" v="51098" actId="165"/>
          <ac:picMkLst>
            <pc:docMk/>
            <pc:sldMk cId="588082043" sldId="626"/>
            <ac:picMk id="57" creationId="{61538136-D3C8-78B4-190A-315FAAFDF37B}"/>
          </ac:picMkLst>
        </pc:picChg>
        <pc:picChg chg="del mod">
          <ac:chgData name="Carlton Caves" userId="f0e521a00891a9a3" providerId="LiveId" clId="{4C232BB5-8C90-4FB8-A18F-DDA99DE21EDE}" dt="2023-07-01T12:11:23.238" v="4743" actId="478"/>
          <ac:picMkLst>
            <pc:docMk/>
            <pc:sldMk cId="588082043" sldId="626"/>
            <ac:picMk id="59" creationId="{9704E785-8C94-2C73-0DD1-3AB2F96F7F8C}"/>
          </ac:picMkLst>
        </pc:picChg>
        <pc:picChg chg="mod">
          <ac:chgData name="Carlton Caves" userId="f0e521a00891a9a3" providerId="LiveId" clId="{4C232BB5-8C90-4FB8-A18F-DDA99DE21EDE}" dt="2023-08-23T22:59:52.961" v="52968"/>
          <ac:picMkLst>
            <pc:docMk/>
            <pc:sldMk cId="588082043" sldId="626"/>
            <ac:picMk id="63" creationId="{AC97ED6E-030D-5166-7906-C86B51BE792E}"/>
          </ac:picMkLst>
        </pc:picChg>
        <pc:picChg chg="mod">
          <ac:chgData name="Carlton Caves" userId="f0e521a00891a9a3" providerId="LiveId" clId="{4C232BB5-8C90-4FB8-A18F-DDA99DE21EDE}" dt="2023-08-23T22:59:52.961" v="52968"/>
          <ac:picMkLst>
            <pc:docMk/>
            <pc:sldMk cId="588082043" sldId="626"/>
            <ac:picMk id="64" creationId="{AD012D5E-B18D-CFD2-7129-EF25F2FF667F}"/>
          </ac:picMkLst>
        </pc:picChg>
        <pc:picChg chg="mod">
          <ac:chgData name="Carlton Caves" userId="f0e521a00891a9a3" providerId="LiveId" clId="{4C232BB5-8C90-4FB8-A18F-DDA99DE21EDE}" dt="2023-08-23T22:59:52.961" v="52968"/>
          <ac:picMkLst>
            <pc:docMk/>
            <pc:sldMk cId="588082043" sldId="626"/>
            <ac:picMk id="65" creationId="{4373E516-1DA2-76A0-D39E-84E9044716D7}"/>
          </ac:picMkLst>
        </pc:picChg>
        <pc:picChg chg="mod">
          <ac:chgData name="Carlton Caves" userId="f0e521a00891a9a3" providerId="LiveId" clId="{4C232BB5-8C90-4FB8-A18F-DDA99DE21EDE}" dt="2023-08-23T22:59:52.961" v="52968"/>
          <ac:picMkLst>
            <pc:docMk/>
            <pc:sldMk cId="588082043" sldId="626"/>
            <ac:picMk id="66" creationId="{212CD44D-33F9-46DC-A4FE-88F75489C341}"/>
          </ac:picMkLst>
        </pc:picChg>
        <pc:picChg chg="mod">
          <ac:chgData name="Carlton Caves" userId="f0e521a00891a9a3" providerId="LiveId" clId="{4C232BB5-8C90-4FB8-A18F-DDA99DE21EDE}" dt="2023-08-23T23:01:47.894" v="52971"/>
          <ac:picMkLst>
            <pc:docMk/>
            <pc:sldMk cId="588082043" sldId="626"/>
            <ac:picMk id="69" creationId="{247E9857-5450-D2EB-BC0B-FC11CF13EEAB}"/>
          </ac:picMkLst>
        </pc:picChg>
        <pc:picChg chg="mod">
          <ac:chgData name="Carlton Caves" userId="f0e521a00891a9a3" providerId="LiveId" clId="{4C232BB5-8C90-4FB8-A18F-DDA99DE21EDE}" dt="2023-08-23T23:01:47.894" v="52971"/>
          <ac:picMkLst>
            <pc:docMk/>
            <pc:sldMk cId="588082043" sldId="626"/>
            <ac:picMk id="76" creationId="{BEF8605A-2674-6F31-1FD5-8F03566E7176}"/>
          </ac:picMkLst>
        </pc:picChg>
        <pc:picChg chg="mod">
          <ac:chgData name="Carlton Caves" userId="f0e521a00891a9a3" providerId="LiveId" clId="{4C232BB5-8C90-4FB8-A18F-DDA99DE21EDE}" dt="2023-08-23T23:01:47.894" v="52971"/>
          <ac:picMkLst>
            <pc:docMk/>
            <pc:sldMk cId="588082043" sldId="626"/>
            <ac:picMk id="77" creationId="{6D171B62-FA3E-3D38-6F84-6AC39C64ACF2}"/>
          </ac:picMkLst>
        </pc:picChg>
        <pc:picChg chg="mod">
          <ac:chgData name="Carlton Caves" userId="f0e521a00891a9a3" providerId="LiveId" clId="{4C232BB5-8C90-4FB8-A18F-DDA99DE21EDE}" dt="2023-08-23T23:01:47.894" v="52971"/>
          <ac:picMkLst>
            <pc:docMk/>
            <pc:sldMk cId="588082043" sldId="626"/>
            <ac:picMk id="78" creationId="{C592A245-B003-E400-B4D7-A5F57280B382}"/>
          </ac:picMkLst>
        </pc:picChg>
        <pc:picChg chg="mod">
          <ac:chgData name="Carlton Caves" userId="f0e521a00891a9a3" providerId="LiveId" clId="{4C232BB5-8C90-4FB8-A18F-DDA99DE21EDE}" dt="2023-08-23T23:01:47.894" v="52971"/>
          <ac:picMkLst>
            <pc:docMk/>
            <pc:sldMk cId="588082043" sldId="626"/>
            <ac:picMk id="79" creationId="{F766F1E9-ABBC-35FB-833D-34E9C6D15611}"/>
          </ac:picMkLst>
        </pc:picChg>
        <pc:inkChg chg="add">
          <ac:chgData name="Carlton Caves" userId="f0e521a00891a9a3" providerId="LiveId" clId="{4C232BB5-8C90-4FB8-A18F-DDA99DE21EDE}" dt="2023-07-04T22:19:27.223" v="23505" actId="9405"/>
          <ac:inkMkLst>
            <pc:docMk/>
            <pc:sldMk cId="588082043" sldId="626"/>
            <ac:inkMk id="4" creationId="{5EB55489-6909-21A2-A823-5AC25C66F7AB}"/>
          </ac:inkMkLst>
        </pc:inkChg>
        <pc:inkChg chg="add del">
          <ac:chgData name="Carlton Caves" userId="f0e521a00891a9a3" providerId="LiveId" clId="{4C232BB5-8C90-4FB8-A18F-DDA99DE21EDE}" dt="2023-08-23T02:31:20.032" v="51213"/>
          <ac:inkMkLst>
            <pc:docMk/>
            <pc:sldMk cId="588082043" sldId="626"/>
            <ac:inkMk id="5" creationId="{FB5C52DC-864F-6ED3-2FD2-91876D136BEA}"/>
          </ac:inkMkLst>
        </pc:inkChg>
        <pc:inkChg chg="add del mod">
          <ac:chgData name="Carlton Caves" userId="f0e521a00891a9a3" providerId="LiveId" clId="{4C232BB5-8C90-4FB8-A18F-DDA99DE21EDE}" dt="2023-07-04T22:19:32.201" v="23510"/>
          <ac:inkMkLst>
            <pc:docMk/>
            <pc:sldMk cId="588082043" sldId="626"/>
            <ac:inkMk id="7" creationId="{D49A5457-F7F3-B406-E9BF-5D0501CC9ECA}"/>
          </ac:inkMkLst>
        </pc:inkChg>
        <pc:inkChg chg="add del mod">
          <ac:chgData name="Carlton Caves" userId="f0e521a00891a9a3" providerId="LiveId" clId="{4C232BB5-8C90-4FB8-A18F-DDA99DE21EDE}" dt="2023-07-04T22:19:32.126" v="23509"/>
          <ac:inkMkLst>
            <pc:docMk/>
            <pc:sldMk cId="588082043" sldId="626"/>
            <ac:inkMk id="9" creationId="{701986DE-1248-2600-157F-3B23C64DCEBB}"/>
          </ac:inkMkLst>
        </pc:inkChg>
        <pc:inkChg chg="add del">
          <ac:chgData name="Carlton Caves" userId="f0e521a00891a9a3" providerId="LiveId" clId="{4C232BB5-8C90-4FB8-A18F-DDA99DE21EDE}" dt="2023-08-23T02:31:21.113" v="51214"/>
          <ac:inkMkLst>
            <pc:docMk/>
            <pc:sldMk cId="588082043" sldId="626"/>
            <ac:inkMk id="10" creationId="{FA19E635-62A5-5AE8-CE66-8F6F0D7177B0}"/>
          </ac:inkMkLst>
        </pc:inkChg>
        <pc:inkChg chg="add del">
          <ac:chgData name="Carlton Caves" userId="f0e521a00891a9a3" providerId="LiveId" clId="{4C232BB5-8C90-4FB8-A18F-DDA99DE21EDE}" dt="2023-07-04T22:26:27.400" v="23684" actId="478"/>
          <ac:inkMkLst>
            <pc:docMk/>
            <pc:sldMk cId="588082043" sldId="626"/>
            <ac:inkMk id="17" creationId="{FAEB1333-BC35-FA1B-CECF-8C6B8FC1D76F}"/>
          </ac:inkMkLst>
        </pc:inkChg>
        <pc:inkChg chg="add del">
          <ac:chgData name="Carlton Caves" userId="f0e521a00891a9a3" providerId="LiveId" clId="{4C232BB5-8C90-4FB8-A18F-DDA99DE21EDE}" dt="2023-07-04T22:26:24.070" v="23683" actId="478"/>
          <ac:inkMkLst>
            <pc:docMk/>
            <pc:sldMk cId="588082043" sldId="626"/>
            <ac:inkMk id="18" creationId="{BD73893F-A3A9-A4EB-4D70-2DF9EFA6E181}"/>
          </ac:inkMkLst>
        </pc:inkChg>
        <pc:inkChg chg="add mod topLvl replST delST">
          <ac:chgData name="Carlton Caves" userId="f0e521a00891a9a3" providerId="LiveId" clId="{4C232BB5-8C90-4FB8-A18F-DDA99DE21EDE}" dt="2023-08-23T02:28:12.882" v="51098" actId="165"/>
          <ac:inkMkLst>
            <pc:docMk/>
            <pc:sldMk cId="588082043" sldId="626"/>
            <ac:inkMk id="19" creationId="{459A393F-49F0-4F42-41AB-5CDB528297CF}"/>
          </ac:inkMkLst>
        </pc:inkChg>
        <pc:inkChg chg="add mod topLvl">
          <ac:chgData name="Carlton Caves" userId="f0e521a00891a9a3" providerId="LiveId" clId="{4C232BB5-8C90-4FB8-A18F-DDA99DE21EDE}" dt="2023-08-23T02:28:12.882" v="51098" actId="165"/>
          <ac:inkMkLst>
            <pc:docMk/>
            <pc:sldMk cId="588082043" sldId="626"/>
            <ac:inkMk id="51" creationId="{A07F038B-5A27-62E5-1238-EAEFEE322857}"/>
          </ac:inkMkLst>
        </pc:inkChg>
        <pc:inkChg chg="add del">
          <ac:chgData name="Carlton Caves" userId="f0e521a00891a9a3" providerId="LiveId" clId="{4C232BB5-8C90-4FB8-A18F-DDA99DE21EDE}" dt="2023-07-27T15:07:32.450" v="44350"/>
          <ac:inkMkLst>
            <pc:docMk/>
            <pc:sldMk cId="588082043" sldId="626"/>
            <ac:inkMk id="52" creationId="{C867CBF0-6CFB-011B-B4DA-A733DB0A6B5D}"/>
          </ac:inkMkLst>
        </pc:inkChg>
        <pc:inkChg chg="add del">
          <ac:chgData name="Carlton Caves" userId="f0e521a00891a9a3" providerId="LiveId" clId="{4C232BB5-8C90-4FB8-A18F-DDA99DE21EDE}" dt="2023-07-27T15:07:33.156" v="44351"/>
          <ac:inkMkLst>
            <pc:docMk/>
            <pc:sldMk cId="588082043" sldId="626"/>
            <ac:inkMk id="53" creationId="{76BAB0A9-ACA3-7462-AE6E-098E082BD79D}"/>
          </ac:inkMkLst>
        </pc:inkChg>
        <pc:cxnChg chg="mod">
          <ac:chgData name="Carlton Caves" userId="f0e521a00891a9a3" providerId="LiveId" clId="{4C232BB5-8C90-4FB8-A18F-DDA99DE21EDE}" dt="2023-08-23T23:02:55.368" v="53055" actId="165"/>
          <ac:cxnSpMkLst>
            <pc:docMk/>
            <pc:sldMk cId="588082043" sldId="626"/>
            <ac:cxnSpMk id="30" creationId="{A1BB9E45-EC18-7850-563C-D04CE22C081F}"/>
          </ac:cxnSpMkLst>
        </pc:cxnChg>
        <pc:cxnChg chg="mod">
          <ac:chgData name="Carlton Caves" userId="f0e521a00891a9a3" providerId="LiveId" clId="{4C232BB5-8C90-4FB8-A18F-DDA99DE21EDE}" dt="2023-08-23T23:02:55.368" v="53055" actId="165"/>
          <ac:cxnSpMkLst>
            <pc:docMk/>
            <pc:sldMk cId="588082043" sldId="626"/>
            <ac:cxnSpMk id="31" creationId="{FE31C358-719F-CD7B-932A-23BB84AB1AE8}"/>
          </ac:cxnSpMkLst>
        </pc:cxnChg>
        <pc:cxnChg chg="mod">
          <ac:chgData name="Carlton Caves" userId="f0e521a00891a9a3" providerId="LiveId" clId="{4C232BB5-8C90-4FB8-A18F-DDA99DE21EDE}" dt="2023-08-23T23:02:55.368" v="53055" actId="165"/>
          <ac:cxnSpMkLst>
            <pc:docMk/>
            <pc:sldMk cId="588082043" sldId="626"/>
            <ac:cxnSpMk id="32" creationId="{1BAF6D4C-540E-F327-750D-00976AFAC2F4}"/>
          </ac:cxnSpMkLst>
        </pc:cxnChg>
        <pc:cxnChg chg="mod">
          <ac:chgData name="Carlton Caves" userId="f0e521a00891a9a3" providerId="LiveId" clId="{4C232BB5-8C90-4FB8-A18F-DDA99DE21EDE}" dt="2023-08-23T23:02:55.368" v="53055" actId="165"/>
          <ac:cxnSpMkLst>
            <pc:docMk/>
            <pc:sldMk cId="588082043" sldId="626"/>
            <ac:cxnSpMk id="33" creationId="{86D6804D-5A4B-352A-17BE-B08074575D94}"/>
          </ac:cxnSpMkLst>
        </pc:cxnChg>
        <pc:cxnChg chg="mod">
          <ac:chgData name="Carlton Caves" userId="f0e521a00891a9a3" providerId="LiveId" clId="{4C232BB5-8C90-4FB8-A18F-DDA99DE21EDE}" dt="2023-08-23T23:02:55.368" v="53055" actId="165"/>
          <ac:cxnSpMkLst>
            <pc:docMk/>
            <pc:sldMk cId="588082043" sldId="626"/>
            <ac:cxnSpMk id="44" creationId="{6AF730B8-F113-C3E3-EA6E-F454A2876872}"/>
          </ac:cxnSpMkLst>
        </pc:cxnChg>
        <pc:cxnChg chg="mod">
          <ac:chgData name="Carlton Caves" userId="f0e521a00891a9a3" providerId="LiveId" clId="{4C232BB5-8C90-4FB8-A18F-DDA99DE21EDE}" dt="2023-08-23T23:02:55.368" v="53055" actId="165"/>
          <ac:cxnSpMkLst>
            <pc:docMk/>
            <pc:sldMk cId="588082043" sldId="626"/>
            <ac:cxnSpMk id="45" creationId="{583C7FF1-754C-E234-3990-15DB3C87D3A2}"/>
          </ac:cxnSpMkLst>
        </pc:cxnChg>
        <pc:cxnChg chg="mod">
          <ac:chgData name="Carlton Caves" userId="f0e521a00891a9a3" providerId="LiveId" clId="{4C232BB5-8C90-4FB8-A18F-DDA99DE21EDE}" dt="2023-08-23T23:02:55.368" v="53055" actId="165"/>
          <ac:cxnSpMkLst>
            <pc:docMk/>
            <pc:sldMk cId="588082043" sldId="626"/>
            <ac:cxnSpMk id="46" creationId="{9509364C-EF84-EB0C-1AE0-5A29E297E131}"/>
          </ac:cxnSpMkLst>
        </pc:cxnChg>
        <pc:cxnChg chg="mod">
          <ac:chgData name="Carlton Caves" userId="f0e521a00891a9a3" providerId="LiveId" clId="{4C232BB5-8C90-4FB8-A18F-DDA99DE21EDE}" dt="2023-08-23T23:02:55.368" v="53055" actId="165"/>
          <ac:cxnSpMkLst>
            <pc:docMk/>
            <pc:sldMk cId="588082043" sldId="626"/>
            <ac:cxnSpMk id="47" creationId="{469C8EBA-1C4A-D64B-9FFD-2B4ECDE64DA1}"/>
          </ac:cxnSpMkLst>
        </pc:cxnChg>
        <pc:cxnChg chg="mod">
          <ac:chgData name="Carlton Caves" userId="f0e521a00891a9a3" providerId="LiveId" clId="{4C232BB5-8C90-4FB8-A18F-DDA99DE21EDE}" dt="2023-08-23T22:59:52.961" v="52968"/>
          <ac:cxnSpMkLst>
            <pc:docMk/>
            <pc:sldMk cId="588082043" sldId="626"/>
            <ac:cxnSpMk id="52" creationId="{7541A95D-5613-58F7-988F-7FF0F4D62628}"/>
          </ac:cxnSpMkLst>
        </pc:cxnChg>
        <pc:cxnChg chg="mod">
          <ac:chgData name="Carlton Caves" userId="f0e521a00891a9a3" providerId="LiveId" clId="{4C232BB5-8C90-4FB8-A18F-DDA99DE21EDE}" dt="2023-08-23T22:59:52.961" v="52968"/>
          <ac:cxnSpMkLst>
            <pc:docMk/>
            <pc:sldMk cId="588082043" sldId="626"/>
            <ac:cxnSpMk id="54" creationId="{EDDDBFE1-E0BA-3696-4839-63D5705E26BD}"/>
          </ac:cxnSpMkLst>
        </pc:cxnChg>
        <pc:cxnChg chg="mod">
          <ac:chgData name="Carlton Caves" userId="f0e521a00891a9a3" providerId="LiveId" clId="{4C232BB5-8C90-4FB8-A18F-DDA99DE21EDE}" dt="2023-08-23T22:59:52.961" v="52968"/>
          <ac:cxnSpMkLst>
            <pc:docMk/>
            <pc:sldMk cId="588082043" sldId="626"/>
            <ac:cxnSpMk id="55" creationId="{B618DE03-CBC0-8B0C-7A0D-38E209D8CC7A}"/>
          </ac:cxnSpMkLst>
        </pc:cxnChg>
        <pc:cxnChg chg="mod">
          <ac:chgData name="Carlton Caves" userId="f0e521a00891a9a3" providerId="LiveId" clId="{4C232BB5-8C90-4FB8-A18F-DDA99DE21EDE}" dt="2023-08-23T22:59:52.961" v="52968"/>
          <ac:cxnSpMkLst>
            <pc:docMk/>
            <pc:sldMk cId="588082043" sldId="626"/>
            <ac:cxnSpMk id="56" creationId="{3CEA66B1-790B-4FE1-BDEB-C5CFABE92CD9}"/>
          </ac:cxnSpMkLst>
        </pc:cxnChg>
        <pc:cxnChg chg="mod">
          <ac:chgData name="Carlton Caves" userId="f0e521a00891a9a3" providerId="LiveId" clId="{4C232BB5-8C90-4FB8-A18F-DDA99DE21EDE}" dt="2023-08-23T22:59:52.961" v="52968"/>
          <ac:cxnSpMkLst>
            <pc:docMk/>
            <pc:sldMk cId="588082043" sldId="626"/>
            <ac:cxnSpMk id="59" creationId="{5D0388B3-6C0B-47A1-FDF2-39166843E9F8}"/>
          </ac:cxnSpMkLst>
        </pc:cxnChg>
        <pc:cxnChg chg="mod">
          <ac:chgData name="Carlton Caves" userId="f0e521a00891a9a3" providerId="LiveId" clId="{4C232BB5-8C90-4FB8-A18F-DDA99DE21EDE}" dt="2023-08-23T23:01:47.894" v="52971"/>
          <ac:cxnSpMkLst>
            <pc:docMk/>
            <pc:sldMk cId="588082043" sldId="626"/>
            <ac:cxnSpMk id="70" creationId="{2E9E3280-C494-AA57-4931-2B56FA299B0A}"/>
          </ac:cxnSpMkLst>
        </pc:cxnChg>
        <pc:cxnChg chg="mod">
          <ac:chgData name="Carlton Caves" userId="f0e521a00891a9a3" providerId="LiveId" clId="{4C232BB5-8C90-4FB8-A18F-DDA99DE21EDE}" dt="2023-08-23T23:01:47.894" v="52971"/>
          <ac:cxnSpMkLst>
            <pc:docMk/>
            <pc:sldMk cId="588082043" sldId="626"/>
            <ac:cxnSpMk id="72" creationId="{82138DEB-C98E-1D0B-F8CC-722FE365F34E}"/>
          </ac:cxnSpMkLst>
        </pc:cxnChg>
        <pc:cxnChg chg="mod">
          <ac:chgData name="Carlton Caves" userId="f0e521a00891a9a3" providerId="LiveId" clId="{4C232BB5-8C90-4FB8-A18F-DDA99DE21EDE}" dt="2023-08-23T23:01:47.894" v="52971"/>
          <ac:cxnSpMkLst>
            <pc:docMk/>
            <pc:sldMk cId="588082043" sldId="626"/>
            <ac:cxnSpMk id="73" creationId="{597DA03B-2528-86FF-D2BD-B256807073C0}"/>
          </ac:cxnSpMkLst>
        </pc:cxnChg>
        <pc:cxnChg chg="mod">
          <ac:chgData name="Carlton Caves" userId="f0e521a00891a9a3" providerId="LiveId" clId="{4C232BB5-8C90-4FB8-A18F-DDA99DE21EDE}" dt="2023-08-23T23:01:47.894" v="52971"/>
          <ac:cxnSpMkLst>
            <pc:docMk/>
            <pc:sldMk cId="588082043" sldId="626"/>
            <ac:cxnSpMk id="74" creationId="{89E6C09C-6C44-81B1-DE8C-B6A942A433F3}"/>
          </ac:cxnSpMkLst>
        </pc:cxnChg>
        <pc:cxnChg chg="mod">
          <ac:chgData name="Carlton Caves" userId="f0e521a00891a9a3" providerId="LiveId" clId="{4C232BB5-8C90-4FB8-A18F-DDA99DE21EDE}" dt="2023-08-23T23:01:47.894" v="52971"/>
          <ac:cxnSpMkLst>
            <pc:docMk/>
            <pc:sldMk cId="588082043" sldId="626"/>
            <ac:cxnSpMk id="75" creationId="{6E072C83-6570-9BB2-D333-0A1ED8A57059}"/>
          </ac:cxnSpMkLst>
        </pc:cxnChg>
      </pc:sldChg>
      <pc:sldChg chg="addSp delSp modSp add mod ord modAnim">
        <pc:chgData name="Carlton Caves" userId="f0e521a00891a9a3" providerId="LiveId" clId="{4C232BB5-8C90-4FB8-A18F-DDA99DE21EDE}" dt="2023-09-15T21:22:09.863" v="58846" actId="962"/>
        <pc:sldMkLst>
          <pc:docMk/>
          <pc:sldMk cId="2561700560" sldId="627"/>
        </pc:sldMkLst>
        <pc:spChg chg="mod replST delST">
          <ac:chgData name="Carlton Caves" userId="f0e521a00891a9a3" providerId="LiveId" clId="{4C232BB5-8C90-4FB8-A18F-DDA99DE21EDE}" dt="2023-08-18T16:58:36.606" v="50399" actId="1038"/>
          <ac:spMkLst>
            <pc:docMk/>
            <pc:sldMk cId="2561700560" sldId="627"/>
            <ac:spMk id="5" creationId="{A57DEFD7-9A96-1724-9D90-BDDFCA5C170A}"/>
          </ac:spMkLst>
        </pc:spChg>
        <pc:spChg chg="mod">
          <ac:chgData name="Carlton Caves" userId="f0e521a00891a9a3" providerId="LiveId" clId="{4C232BB5-8C90-4FB8-A18F-DDA99DE21EDE}" dt="2023-08-08T20:02:07.814" v="47894" actId="1036"/>
          <ac:spMkLst>
            <pc:docMk/>
            <pc:sldMk cId="2561700560" sldId="627"/>
            <ac:spMk id="9" creationId="{E7ADCC56-61C1-F2FC-D690-656FB2FFC7D2}"/>
          </ac:spMkLst>
        </pc:spChg>
        <pc:spChg chg="del ord">
          <ac:chgData name="Carlton Caves" userId="f0e521a00891a9a3" providerId="LiveId" clId="{4C232BB5-8C90-4FB8-A18F-DDA99DE21EDE}" dt="2023-07-04T22:00:18.296" v="23190" actId="478"/>
          <ac:spMkLst>
            <pc:docMk/>
            <pc:sldMk cId="2561700560" sldId="627"/>
            <ac:spMk id="13" creationId="{A0F4CAAB-5EA3-CF80-776C-E948FFFC5FEE}"/>
          </ac:spMkLst>
        </pc:spChg>
        <pc:spChg chg="del mod">
          <ac:chgData name="Carlton Caves" userId="f0e521a00891a9a3" providerId="LiveId" clId="{4C232BB5-8C90-4FB8-A18F-DDA99DE21EDE}" dt="2023-07-04T21:42:27.088" v="23099" actId="478"/>
          <ac:spMkLst>
            <pc:docMk/>
            <pc:sldMk cId="2561700560" sldId="627"/>
            <ac:spMk id="17" creationId="{569B2AED-01E0-768D-A601-EB1A68DF162B}"/>
          </ac:spMkLst>
        </pc:spChg>
        <pc:spChg chg="del ord">
          <ac:chgData name="Carlton Caves" userId="f0e521a00891a9a3" providerId="LiveId" clId="{4C232BB5-8C90-4FB8-A18F-DDA99DE21EDE}" dt="2023-07-04T22:04:55.314" v="23312" actId="478"/>
          <ac:spMkLst>
            <pc:docMk/>
            <pc:sldMk cId="2561700560" sldId="627"/>
            <ac:spMk id="19" creationId="{DF01B7B2-7D52-3532-3D89-D626F0BA88DC}"/>
          </ac:spMkLst>
        </pc:spChg>
        <pc:spChg chg="del mod">
          <ac:chgData name="Carlton Caves" userId="f0e521a00891a9a3" providerId="LiveId" clId="{4C232BB5-8C90-4FB8-A18F-DDA99DE21EDE}" dt="2023-07-04T21:42:29.104" v="23100" actId="478"/>
          <ac:spMkLst>
            <pc:docMk/>
            <pc:sldMk cId="2561700560" sldId="627"/>
            <ac:spMk id="22" creationId="{66C7599C-32A2-CAD0-C7E3-ABF907A9FBC1}"/>
          </ac:spMkLst>
        </pc:spChg>
        <pc:spChg chg="mod">
          <ac:chgData name="Carlton Caves" userId="f0e521a00891a9a3" providerId="LiveId" clId="{4C232BB5-8C90-4FB8-A18F-DDA99DE21EDE}" dt="2023-09-11T12:22:14.127" v="58317" actId="207"/>
          <ac:spMkLst>
            <pc:docMk/>
            <pc:sldMk cId="2561700560" sldId="627"/>
            <ac:spMk id="48" creationId="{C19B1132-F10E-436D-0D2A-1BD2820CEF0A}"/>
          </ac:spMkLst>
        </pc:spChg>
        <pc:grpChg chg="add mod">
          <ac:chgData name="Carlton Caves" userId="f0e521a00891a9a3" providerId="LiveId" clId="{4C232BB5-8C90-4FB8-A18F-DDA99DE21EDE}" dt="2023-07-04T21:43:31.891" v="23101"/>
          <ac:grpSpMkLst>
            <pc:docMk/>
            <pc:sldMk cId="2561700560" sldId="627"/>
            <ac:grpSpMk id="2" creationId="{700B098E-64E5-5877-0783-D8F0731F9086}"/>
          </ac:grpSpMkLst>
        </pc:grpChg>
        <pc:grpChg chg="mod">
          <ac:chgData name="Carlton Caves" userId="f0e521a00891a9a3" providerId="LiveId" clId="{4C232BB5-8C90-4FB8-A18F-DDA99DE21EDE}" dt="2023-07-04T21:43:31.891" v="23101"/>
          <ac:grpSpMkLst>
            <pc:docMk/>
            <pc:sldMk cId="2561700560" sldId="627"/>
            <ac:grpSpMk id="4" creationId="{F2FA9B4E-64E9-7D78-F474-8F4FDB24C9FC}"/>
          </ac:grpSpMkLst>
        </pc:grpChg>
        <pc:grpChg chg="replST">
          <ac:chgData name="Carlton Caves" userId="f0e521a00891a9a3" providerId="LiveId" clId="{4C232BB5-8C90-4FB8-A18F-DDA99DE21EDE}" dt="2023-07-04T22:00:18.296" v="23176"/>
          <ac:grpSpMkLst>
            <pc:docMk/>
            <pc:sldMk cId="2561700560" sldId="627"/>
            <ac:grpSpMk id="16" creationId="{4905C795-92EA-0529-33FC-D429EB1AD32B}"/>
          </ac:grpSpMkLst>
        </pc:grpChg>
        <pc:grpChg chg="ord replST delST">
          <ac:chgData name="Carlton Caves" userId="f0e521a00891a9a3" providerId="LiveId" clId="{4C232BB5-8C90-4FB8-A18F-DDA99DE21EDE}" dt="2023-07-04T22:00:18.296" v="23189"/>
          <ac:grpSpMkLst>
            <pc:docMk/>
            <pc:sldMk cId="2561700560" sldId="627"/>
            <ac:grpSpMk id="18" creationId="{8137144A-6F9D-A0FA-A3C8-CB2A362FC45F}"/>
          </ac:grpSpMkLst>
        </pc:grpChg>
        <pc:grpChg chg="replST">
          <ac:chgData name="Carlton Caves" userId="f0e521a00891a9a3" providerId="LiveId" clId="{4C232BB5-8C90-4FB8-A18F-DDA99DE21EDE}" dt="2023-07-04T22:04:55.314" v="23298"/>
          <ac:grpSpMkLst>
            <pc:docMk/>
            <pc:sldMk cId="2561700560" sldId="627"/>
            <ac:grpSpMk id="23" creationId="{375A508C-0841-1B4D-D40A-C385F8440956}"/>
          </ac:grpSpMkLst>
        </pc:grpChg>
        <pc:grpChg chg="mod ord replST delST">
          <ac:chgData name="Carlton Caves" userId="f0e521a00891a9a3" providerId="LiveId" clId="{4C232BB5-8C90-4FB8-A18F-DDA99DE21EDE}" dt="2023-08-31T03:10:38.123" v="56769" actId="1035"/>
          <ac:grpSpMkLst>
            <pc:docMk/>
            <pc:sldMk cId="2561700560" sldId="627"/>
            <ac:grpSpMk id="24" creationId="{BF64C30B-D22B-24EB-70A5-C98DE8750CAF}"/>
          </ac:grpSpMkLst>
        </pc:grpChg>
        <pc:picChg chg="add del mod">
          <ac:chgData name="Carlton Caves" userId="f0e521a00891a9a3" providerId="LiveId" clId="{4C232BB5-8C90-4FB8-A18F-DDA99DE21EDE}" dt="2023-07-07T02:40:54.144" v="33552" actId="478"/>
          <ac:picMkLst>
            <pc:docMk/>
            <pc:sldMk cId="2561700560" sldId="627"/>
            <ac:picMk id="2" creationId="{BDBFF91C-BF47-3FE0-7EE6-42E61676D832}"/>
          </ac:picMkLst>
        </pc:picChg>
        <pc:picChg chg="add del mod">
          <ac:chgData name="Carlton Caves" userId="f0e521a00891a9a3" providerId="LiveId" clId="{4C232BB5-8C90-4FB8-A18F-DDA99DE21EDE}" dt="2023-07-18T06:24:10.648" v="40267" actId="478"/>
          <ac:picMkLst>
            <pc:docMk/>
            <pc:sldMk cId="2561700560" sldId="627"/>
            <ac:picMk id="2" creationId="{DD6257B6-19D9-DD67-5C20-E6A82563B54B}"/>
          </ac:picMkLst>
        </pc:picChg>
        <pc:picChg chg="mod ord replST">
          <ac:chgData name="Carlton Caves" userId="f0e521a00891a9a3" providerId="LiveId" clId="{4C232BB5-8C90-4FB8-A18F-DDA99DE21EDE}" dt="2023-08-31T15:39:19.855" v="57404" actId="962"/>
          <ac:picMkLst>
            <pc:docMk/>
            <pc:sldMk cId="2561700560" sldId="627"/>
            <ac:picMk id="3" creationId="{3218B511-3E04-1B3C-15D1-F59B609FDDEF}"/>
          </ac:picMkLst>
        </pc:picChg>
        <pc:picChg chg="mod ord replST">
          <ac:chgData name="Carlton Caves" userId="f0e521a00891a9a3" providerId="LiveId" clId="{4C232BB5-8C90-4FB8-A18F-DDA99DE21EDE}" dt="2023-09-15T21:22:09.863" v="58846" actId="962"/>
          <ac:picMkLst>
            <pc:docMk/>
            <pc:sldMk cId="2561700560" sldId="627"/>
            <ac:picMk id="4" creationId="{164077B5-3549-4922-79CF-51620E502361}"/>
          </ac:picMkLst>
        </pc:picChg>
        <pc:picChg chg="del mod ord replST">
          <ac:chgData name="Carlton Caves" userId="f0e521a00891a9a3" providerId="LiveId" clId="{4C232BB5-8C90-4FB8-A18F-DDA99DE21EDE}" dt="2023-08-31T15:39:19.773" v="57400" actId="478"/>
          <ac:picMkLst>
            <pc:docMk/>
            <pc:sldMk cId="2561700560" sldId="627"/>
            <ac:picMk id="4" creationId="{918A8371-8915-B9CB-4EA1-0CD7A7DB904C}"/>
          </ac:picMkLst>
        </pc:picChg>
        <pc:picChg chg="del mod ord replST">
          <ac:chgData name="Carlton Caves" userId="f0e521a00891a9a3" providerId="LiveId" clId="{4C232BB5-8C90-4FB8-A18F-DDA99DE21EDE}" dt="2023-07-07T02:41:05.196" v="33558" actId="21"/>
          <ac:picMkLst>
            <pc:docMk/>
            <pc:sldMk cId="2561700560" sldId="627"/>
            <ac:picMk id="4" creationId="{C3E86E1D-CFB8-B998-397D-B6A477397CE4}"/>
          </ac:picMkLst>
        </pc:picChg>
        <pc:picChg chg="del mod">
          <ac:chgData name="Carlton Caves" userId="f0e521a00891a9a3" providerId="LiveId" clId="{4C232BB5-8C90-4FB8-A18F-DDA99DE21EDE}" dt="2023-07-04T22:00:18.296" v="23172" actId="478"/>
          <ac:picMkLst>
            <pc:docMk/>
            <pc:sldMk cId="2561700560" sldId="627"/>
            <ac:picMk id="6" creationId="{B35336DF-9A6F-6C84-CB8A-7F42DD58563E}"/>
          </ac:picMkLst>
        </pc:picChg>
        <pc:picChg chg="mod replST delST">
          <ac:chgData name="Carlton Caves" userId="f0e521a00891a9a3" providerId="LiveId" clId="{4C232BB5-8C90-4FB8-A18F-DDA99DE21EDE}" dt="2023-07-04T22:04:55.314" v="23304"/>
          <ac:picMkLst>
            <pc:docMk/>
            <pc:sldMk cId="2561700560" sldId="627"/>
            <ac:picMk id="7" creationId="{4508AB31-D39D-DFBD-C2C5-1F7852337A2A}"/>
          </ac:picMkLst>
        </pc:picChg>
        <pc:picChg chg="del mod ord replST">
          <ac:chgData name="Carlton Caves" userId="f0e521a00891a9a3" providerId="LiveId" clId="{4C232BB5-8C90-4FB8-A18F-DDA99DE21EDE}" dt="2023-09-15T21:22:09.863" v="58844" actId="478"/>
          <ac:picMkLst>
            <pc:docMk/>
            <pc:sldMk cId="2561700560" sldId="627"/>
            <ac:picMk id="8" creationId="{A468FD81-8DF2-8811-F311-5A5E27681771}"/>
          </ac:picMkLst>
        </pc:picChg>
        <pc:picChg chg="del mod replST delST">
          <ac:chgData name="Carlton Caves" userId="f0e521a00891a9a3" providerId="LiveId" clId="{4C232BB5-8C90-4FB8-A18F-DDA99DE21EDE}" dt="2023-07-04T22:04:55.314" v="23294" actId="478"/>
          <ac:picMkLst>
            <pc:docMk/>
            <pc:sldMk cId="2561700560" sldId="627"/>
            <ac:picMk id="8" creationId="{C7EA6870-CE66-585E-EA05-64AE66E1DFB8}"/>
          </ac:picMkLst>
        </pc:picChg>
        <pc:picChg chg="del mod">
          <ac:chgData name="Carlton Caves" userId="f0e521a00891a9a3" providerId="LiveId" clId="{4C232BB5-8C90-4FB8-A18F-DDA99DE21EDE}" dt="2023-07-04T21:48:05.086" v="23131" actId="478"/>
          <ac:picMkLst>
            <pc:docMk/>
            <pc:sldMk cId="2561700560" sldId="627"/>
            <ac:picMk id="10" creationId="{8AD3958B-B22E-E6C9-36B6-D8D63D981928}"/>
          </ac:picMkLst>
        </pc:picChg>
        <pc:picChg chg="del mod ord replST">
          <ac:chgData name="Carlton Caves" userId="f0e521a00891a9a3" providerId="LiveId" clId="{4C232BB5-8C90-4FB8-A18F-DDA99DE21EDE}" dt="2023-08-31T15:42:04.306" v="57435" actId="478"/>
          <ac:picMkLst>
            <pc:docMk/>
            <pc:sldMk cId="2561700560" sldId="627"/>
            <ac:picMk id="12" creationId="{3D3A91AA-2BBC-C470-88A7-80F6BAF96023}"/>
          </ac:picMkLst>
        </pc:picChg>
        <pc:picChg chg="mod ord replST delST">
          <ac:chgData name="Carlton Caves" userId="f0e521a00891a9a3" providerId="LiveId" clId="{4C232BB5-8C90-4FB8-A18F-DDA99DE21EDE}" dt="2023-07-04T22:04:55.314" v="23302"/>
          <ac:picMkLst>
            <pc:docMk/>
            <pc:sldMk cId="2561700560" sldId="627"/>
            <ac:picMk id="15" creationId="{E537E8E0-8C42-2217-E3FD-813D11246C0C}"/>
          </ac:picMkLst>
        </pc:picChg>
        <pc:picChg chg="mod ord replST delST">
          <ac:chgData name="Carlton Caves" userId="f0e521a00891a9a3" providerId="LiveId" clId="{4C232BB5-8C90-4FB8-A18F-DDA99DE21EDE}" dt="2023-07-04T22:05:14.915" v="23377" actId="1038"/>
          <ac:picMkLst>
            <pc:docMk/>
            <pc:sldMk cId="2561700560" sldId="627"/>
            <ac:picMk id="21" creationId="{0860760D-E1C2-F68C-2614-D49F97D2C053}"/>
          </ac:picMkLst>
        </pc:picChg>
        <pc:picChg chg="del">
          <ac:chgData name="Carlton Caves" userId="f0e521a00891a9a3" providerId="LiveId" clId="{4C232BB5-8C90-4FB8-A18F-DDA99DE21EDE}" dt="2023-07-01T16:45:10.491" v="5989" actId="478"/>
          <ac:picMkLst>
            <pc:docMk/>
            <pc:sldMk cId="2561700560" sldId="627"/>
            <ac:picMk id="26" creationId="{BFFD547F-03FA-4233-12B0-0F4201217EE8}"/>
          </ac:picMkLst>
        </pc:picChg>
        <pc:inkChg chg="del">
          <ac:chgData name="Carlton Caves" userId="f0e521a00891a9a3" providerId="LiveId" clId="{4C232BB5-8C90-4FB8-A18F-DDA99DE21EDE}" dt="2023-07-04T21:36:39.692" v="22975"/>
          <ac:inkMkLst>
            <pc:docMk/>
            <pc:sldMk cId="2561700560" sldId="627"/>
            <ac:inkMk id="3" creationId="{DD84D936-B1D3-1A8B-FB18-C3558D5979D6}"/>
          </ac:inkMkLst>
        </pc:inkChg>
      </pc:sldChg>
      <pc:sldChg chg="add del">
        <pc:chgData name="Carlton Caves" userId="f0e521a00891a9a3" providerId="LiveId" clId="{4C232BB5-8C90-4FB8-A18F-DDA99DE21EDE}" dt="2023-07-01T16:41:10.848" v="5980" actId="47"/>
        <pc:sldMkLst>
          <pc:docMk/>
          <pc:sldMk cId="3720975613" sldId="627"/>
        </pc:sldMkLst>
      </pc:sldChg>
      <pc:sldChg chg="addSp delSp modSp add mod ord modAnim">
        <pc:chgData name="Carlton Caves" userId="f0e521a00891a9a3" providerId="LiveId" clId="{4C232BB5-8C90-4FB8-A18F-DDA99DE21EDE}" dt="2023-09-27T13:03:29.403" v="60791" actId="1036"/>
        <pc:sldMkLst>
          <pc:docMk/>
          <pc:sldMk cId="2184290144" sldId="628"/>
        </pc:sldMkLst>
        <pc:spChg chg="del">
          <ac:chgData name="Carlton Caves" userId="f0e521a00891a9a3" providerId="LiveId" clId="{4C232BB5-8C90-4FB8-A18F-DDA99DE21EDE}" dt="2023-07-01T17:03:53.254" v="6428" actId="21"/>
          <ac:spMkLst>
            <pc:docMk/>
            <pc:sldMk cId="2184290144" sldId="628"/>
            <ac:spMk id="2" creationId="{8282ED5E-601C-5E51-A360-628C4FDB1684}"/>
          </ac:spMkLst>
        </pc:spChg>
        <pc:spChg chg="mod">
          <ac:chgData name="Carlton Caves" userId="f0e521a00891a9a3" providerId="LiveId" clId="{4C232BB5-8C90-4FB8-A18F-DDA99DE21EDE}" dt="2023-09-27T12:52:13.410" v="60358" actId="1036"/>
          <ac:spMkLst>
            <pc:docMk/>
            <pc:sldMk cId="2184290144" sldId="628"/>
            <ac:spMk id="3" creationId="{24C2393D-0CF0-1A3A-F5A1-7CCB9F351A2D}"/>
          </ac:spMkLst>
        </pc:spChg>
        <pc:spChg chg="del">
          <ac:chgData name="Carlton Caves" userId="f0e521a00891a9a3" providerId="LiveId" clId="{4C232BB5-8C90-4FB8-A18F-DDA99DE21EDE}" dt="2023-07-01T17:03:53.254" v="6428" actId="21"/>
          <ac:spMkLst>
            <pc:docMk/>
            <pc:sldMk cId="2184290144" sldId="628"/>
            <ac:spMk id="5" creationId="{CAF37B0D-11E9-A10F-C9CC-0752C6822F2F}"/>
          </ac:spMkLst>
        </pc:spChg>
        <pc:spChg chg="del">
          <ac:chgData name="Carlton Caves" userId="f0e521a00891a9a3" providerId="LiveId" clId="{4C232BB5-8C90-4FB8-A18F-DDA99DE21EDE}" dt="2023-07-01T17:03:53.254" v="6428" actId="21"/>
          <ac:spMkLst>
            <pc:docMk/>
            <pc:sldMk cId="2184290144" sldId="628"/>
            <ac:spMk id="8" creationId="{0A0583C6-8256-8676-9934-A2E92EA532FE}"/>
          </ac:spMkLst>
        </pc:spChg>
        <pc:spChg chg="add del mod">
          <ac:chgData name="Carlton Caves" userId="f0e521a00891a9a3" providerId="LiveId" clId="{4C232BB5-8C90-4FB8-A18F-DDA99DE21EDE}" dt="2023-07-04T22:39:54.396" v="23794" actId="478"/>
          <ac:spMkLst>
            <pc:docMk/>
            <pc:sldMk cId="2184290144" sldId="628"/>
            <ac:spMk id="9" creationId="{F6F6EDB8-6C91-B461-5F9C-3F5FFC57F027}"/>
          </ac:spMkLst>
        </pc:spChg>
        <pc:spChg chg="add del mod">
          <ac:chgData name="Carlton Caves" userId="f0e521a00891a9a3" providerId="LiveId" clId="{4C232BB5-8C90-4FB8-A18F-DDA99DE21EDE}" dt="2023-07-04T22:39:51.630" v="23793" actId="478"/>
          <ac:spMkLst>
            <pc:docMk/>
            <pc:sldMk cId="2184290144" sldId="628"/>
            <ac:spMk id="10" creationId="{6B54E323-A6FD-39EC-9FFF-3464750D8564}"/>
          </ac:spMkLst>
        </pc:spChg>
        <pc:spChg chg="add del mod">
          <ac:chgData name="Carlton Caves" userId="f0e521a00891a9a3" providerId="LiveId" clId="{4C232BB5-8C90-4FB8-A18F-DDA99DE21EDE}" dt="2023-07-04T22:39:51.630" v="23793" actId="478"/>
          <ac:spMkLst>
            <pc:docMk/>
            <pc:sldMk cId="2184290144" sldId="628"/>
            <ac:spMk id="11" creationId="{991C4ED7-1D69-DD27-84C7-A585AB06393A}"/>
          </ac:spMkLst>
        </pc:spChg>
        <pc:spChg chg="add del mod">
          <ac:chgData name="Carlton Caves" userId="f0e521a00891a9a3" providerId="LiveId" clId="{4C232BB5-8C90-4FB8-A18F-DDA99DE21EDE}" dt="2023-07-01T21:10:01.178" v="8570" actId="478"/>
          <ac:spMkLst>
            <pc:docMk/>
            <pc:sldMk cId="2184290144" sldId="628"/>
            <ac:spMk id="12" creationId="{F46BA619-836C-29CE-D5A5-10D421FF3789}"/>
          </ac:spMkLst>
        </pc:spChg>
        <pc:spChg chg="add mod">
          <ac:chgData name="Carlton Caves" userId="f0e521a00891a9a3" providerId="LiveId" clId="{4C232BB5-8C90-4FB8-A18F-DDA99DE21EDE}" dt="2023-09-27T13:03:29.403" v="60791" actId="1036"/>
          <ac:spMkLst>
            <pc:docMk/>
            <pc:sldMk cId="2184290144" sldId="628"/>
            <ac:spMk id="16" creationId="{C74B3CDF-EC74-4785-6A69-EBC25CD2C04B}"/>
          </ac:spMkLst>
        </pc:spChg>
        <pc:spChg chg="add mod">
          <ac:chgData name="Carlton Caves" userId="f0e521a00891a9a3" providerId="LiveId" clId="{4C232BB5-8C90-4FB8-A18F-DDA99DE21EDE}" dt="2023-09-27T12:59:20.826" v="60654" actId="164"/>
          <ac:spMkLst>
            <pc:docMk/>
            <pc:sldMk cId="2184290144" sldId="628"/>
            <ac:spMk id="17" creationId="{E71E654D-8BF3-2D34-42FB-F38982454077}"/>
          </ac:spMkLst>
        </pc:spChg>
        <pc:spChg chg="add mod">
          <ac:chgData name="Carlton Caves" userId="f0e521a00891a9a3" providerId="LiveId" clId="{4C232BB5-8C90-4FB8-A18F-DDA99DE21EDE}" dt="2023-09-27T12:59:20.826" v="60654" actId="164"/>
          <ac:spMkLst>
            <pc:docMk/>
            <pc:sldMk cId="2184290144" sldId="628"/>
            <ac:spMk id="18" creationId="{12C91676-632A-15A3-6CEE-122A26912650}"/>
          </ac:spMkLst>
        </pc:spChg>
        <pc:spChg chg="add mod">
          <ac:chgData name="Carlton Caves" userId="f0e521a00891a9a3" providerId="LiveId" clId="{4C232BB5-8C90-4FB8-A18F-DDA99DE21EDE}" dt="2023-09-27T12:59:20.826" v="60654" actId="164"/>
          <ac:spMkLst>
            <pc:docMk/>
            <pc:sldMk cId="2184290144" sldId="628"/>
            <ac:spMk id="19" creationId="{CF328F60-BE3E-CF7A-3E78-B1759A9156C4}"/>
          </ac:spMkLst>
        </pc:spChg>
        <pc:spChg chg="del mod">
          <ac:chgData name="Carlton Caves" userId="f0e521a00891a9a3" providerId="LiveId" clId="{4C232BB5-8C90-4FB8-A18F-DDA99DE21EDE}" dt="2023-07-01T17:03:53.254" v="6428" actId="21"/>
          <ac:spMkLst>
            <pc:docMk/>
            <pc:sldMk cId="2184290144" sldId="628"/>
            <ac:spMk id="20" creationId="{187312BF-039B-E10B-67DC-A5BCB9AA4DBA}"/>
          </ac:spMkLst>
        </pc:spChg>
        <pc:spChg chg="add del mod">
          <ac:chgData name="Carlton Caves" userId="f0e521a00891a9a3" providerId="LiveId" clId="{4C232BB5-8C90-4FB8-A18F-DDA99DE21EDE}" dt="2023-07-04T22:39:51.630" v="23793" actId="478"/>
          <ac:spMkLst>
            <pc:docMk/>
            <pc:sldMk cId="2184290144" sldId="628"/>
            <ac:spMk id="25" creationId="{F4EC8266-E323-1336-EE5D-976F79459264}"/>
          </ac:spMkLst>
        </pc:spChg>
        <pc:grpChg chg="add del mod">
          <ac:chgData name="Carlton Caves" userId="f0e521a00891a9a3" providerId="LiveId" clId="{4C232BB5-8C90-4FB8-A18F-DDA99DE21EDE}" dt="2023-08-23T02:27:30.778" v="51097" actId="478"/>
          <ac:grpSpMkLst>
            <pc:docMk/>
            <pc:sldMk cId="2184290144" sldId="628"/>
            <ac:grpSpMk id="9" creationId="{B50A94EE-D850-221A-59DF-078006C099C6}"/>
          </ac:grpSpMkLst>
        </pc:grpChg>
        <pc:grpChg chg="add mod">
          <ac:chgData name="Carlton Caves" userId="f0e521a00891a9a3" providerId="LiveId" clId="{4C232BB5-8C90-4FB8-A18F-DDA99DE21EDE}" dt="2023-09-27T13:01:33.737" v="60722" actId="164"/>
          <ac:grpSpMkLst>
            <pc:docMk/>
            <pc:sldMk cId="2184290144" sldId="628"/>
            <ac:grpSpMk id="23" creationId="{9E2A5CAC-132B-37F3-3844-C500110C0FF9}"/>
          </ac:grpSpMkLst>
        </pc:grpChg>
        <pc:grpChg chg="add mod">
          <ac:chgData name="Carlton Caves" userId="f0e521a00891a9a3" providerId="LiveId" clId="{4C232BB5-8C90-4FB8-A18F-DDA99DE21EDE}" dt="2023-09-27T13:03:06.702" v="60786" actId="1035"/>
          <ac:grpSpMkLst>
            <pc:docMk/>
            <pc:sldMk cId="2184290144" sldId="628"/>
            <ac:grpSpMk id="37" creationId="{823C0557-54B3-E822-2D0C-6B58EED120A5}"/>
          </ac:grpSpMkLst>
        </pc:grpChg>
        <pc:grpChg chg="add mod">
          <ac:chgData name="Carlton Caves" userId="f0e521a00891a9a3" providerId="LiveId" clId="{4C232BB5-8C90-4FB8-A18F-DDA99DE21EDE}" dt="2023-09-27T13:01:33.737" v="60722" actId="164"/>
          <ac:grpSpMkLst>
            <pc:docMk/>
            <pc:sldMk cId="2184290144" sldId="628"/>
            <ac:grpSpMk id="38" creationId="{4DD8CFDB-B1E5-2AB1-CA88-685492250118}"/>
          </ac:grpSpMkLst>
        </pc:grpChg>
        <pc:picChg chg="del mod ord replST">
          <ac:chgData name="Carlton Caves" userId="f0e521a00891a9a3" providerId="LiveId" clId="{4C232BB5-8C90-4FB8-A18F-DDA99DE21EDE}" dt="2023-09-27T12:23:55.735" v="59510" actId="478"/>
          <ac:picMkLst>
            <pc:docMk/>
            <pc:sldMk cId="2184290144" sldId="628"/>
            <ac:picMk id="5" creationId="{0FB593D1-F5DB-7C3D-2214-489866AC48B7}"/>
          </ac:picMkLst>
        </pc:picChg>
        <pc:picChg chg="add mod">
          <ac:chgData name="Carlton Caves" userId="f0e521a00891a9a3" providerId="LiveId" clId="{4C232BB5-8C90-4FB8-A18F-DDA99DE21EDE}" dt="2023-07-27T15:18:26.187" v="44577" actId="1036"/>
          <ac:picMkLst>
            <pc:docMk/>
            <pc:sldMk cId="2184290144" sldId="628"/>
            <ac:picMk id="5" creationId="{4265529E-F98D-802A-EAB0-9CE48F2530A2}"/>
          </ac:picMkLst>
        </pc:picChg>
        <pc:picChg chg="add mod">
          <ac:chgData name="Carlton Caves" userId="f0e521a00891a9a3" providerId="LiveId" clId="{4C232BB5-8C90-4FB8-A18F-DDA99DE21EDE}" dt="2023-07-27T15:18:30.341" v="44579" actId="1036"/>
          <ac:picMkLst>
            <pc:docMk/>
            <pc:sldMk cId="2184290144" sldId="628"/>
            <ac:picMk id="6" creationId="{A03486A9-D7EC-C54B-8CBC-A5E65C12E3F3}"/>
          </ac:picMkLst>
        </pc:picChg>
        <pc:picChg chg="del mod">
          <ac:chgData name="Carlton Caves" userId="f0e521a00891a9a3" providerId="LiveId" clId="{4C232BB5-8C90-4FB8-A18F-DDA99DE21EDE}" dt="2023-07-01T17:01:15.958" v="6366" actId="478"/>
          <ac:picMkLst>
            <pc:docMk/>
            <pc:sldMk cId="2184290144" sldId="628"/>
            <ac:picMk id="6" creationId="{B3E76FAA-6B77-4D4D-99A1-B469B6E61AF3}"/>
          </ac:picMkLst>
        </pc:picChg>
        <pc:picChg chg="del mod ord replST">
          <ac:chgData name="Carlton Caves" userId="f0e521a00891a9a3" providerId="LiveId" clId="{4C232BB5-8C90-4FB8-A18F-DDA99DE21EDE}" dt="2023-07-04T22:47:27.190" v="23887" actId="478"/>
          <ac:picMkLst>
            <pc:docMk/>
            <pc:sldMk cId="2184290144" sldId="628"/>
            <ac:picMk id="6" creationId="{F3F32921-994E-83AE-9E3F-10584BC3A2FD}"/>
          </ac:picMkLst>
        </pc:picChg>
        <pc:picChg chg="del mod ord replST delST">
          <ac:chgData name="Carlton Caves" userId="f0e521a00891a9a3" providerId="LiveId" clId="{4C232BB5-8C90-4FB8-A18F-DDA99DE21EDE}" dt="2023-07-05T13:49:37.657" v="24952"/>
          <ac:picMkLst>
            <pc:docMk/>
            <pc:sldMk cId="2184290144" sldId="628"/>
            <ac:picMk id="6" creationId="{F3FB911E-3888-6D42-6FA6-020EA7DD3837}"/>
          </ac:picMkLst>
        </pc:picChg>
        <pc:picChg chg="del mod ord replST">
          <ac:chgData name="Carlton Caves" userId="f0e521a00891a9a3" providerId="LiveId" clId="{4C232BB5-8C90-4FB8-A18F-DDA99DE21EDE}" dt="2023-07-01T17:07:17.193" v="6537" actId="478"/>
          <ac:picMkLst>
            <pc:docMk/>
            <pc:sldMk cId="2184290144" sldId="628"/>
            <ac:picMk id="7" creationId="{2611F810-B185-882E-3BA8-14FDBCEBEFD0}"/>
          </ac:picMkLst>
        </pc:picChg>
        <pc:picChg chg="del mod ord replST">
          <ac:chgData name="Carlton Caves" userId="f0e521a00891a9a3" providerId="LiveId" clId="{4C232BB5-8C90-4FB8-A18F-DDA99DE21EDE}" dt="2023-09-27T12:29:49.366" v="59541" actId="478"/>
          <ac:picMkLst>
            <pc:docMk/>
            <pc:sldMk cId="2184290144" sldId="628"/>
            <ac:picMk id="7" creationId="{7DCDB0FC-8FB0-CAC9-8B72-36F17057BAC7}"/>
          </ac:picMkLst>
        </pc:picChg>
        <pc:picChg chg="del mod ord replST">
          <ac:chgData name="Carlton Caves" userId="f0e521a00891a9a3" providerId="LiveId" clId="{4C232BB5-8C90-4FB8-A18F-DDA99DE21EDE}" dt="2023-08-18T17:12:29.479" v="50433" actId="478"/>
          <ac:picMkLst>
            <pc:docMk/>
            <pc:sldMk cId="2184290144" sldId="628"/>
            <ac:picMk id="8" creationId="{3EACCCBC-19F2-356E-C3BC-B97D9B646E1B}"/>
          </ac:picMkLst>
        </pc:picChg>
        <pc:picChg chg="del mod ord replST">
          <ac:chgData name="Carlton Caves" userId="f0e521a00891a9a3" providerId="LiveId" clId="{4C232BB5-8C90-4FB8-A18F-DDA99DE21EDE}" dt="2023-08-23T02:17:39.868" v="50867" actId="478"/>
          <ac:picMkLst>
            <pc:docMk/>
            <pc:sldMk cId="2184290144" sldId="628"/>
            <ac:picMk id="8" creationId="{65D04518-0F23-FDA6-D37C-67EDDBAA8844}"/>
          </ac:picMkLst>
        </pc:picChg>
        <pc:picChg chg="del mod ord replST">
          <ac:chgData name="Carlton Caves" userId="f0e521a00891a9a3" providerId="LiveId" clId="{4C232BB5-8C90-4FB8-A18F-DDA99DE21EDE}" dt="2023-07-19T05:44:38.391" v="41390" actId="478"/>
          <ac:picMkLst>
            <pc:docMk/>
            <pc:sldMk cId="2184290144" sldId="628"/>
            <ac:picMk id="8" creationId="{9533B813-2180-4A54-20E7-540C1426A0CF}"/>
          </ac:picMkLst>
        </pc:picChg>
        <pc:picChg chg="del mod ord replST">
          <ac:chgData name="Carlton Caves" userId="f0e521a00891a9a3" providerId="LiveId" clId="{4C232BB5-8C90-4FB8-A18F-DDA99DE21EDE}" dt="2023-07-08T01:56:17.705" v="35753" actId="478"/>
          <ac:picMkLst>
            <pc:docMk/>
            <pc:sldMk cId="2184290144" sldId="628"/>
            <ac:picMk id="8" creationId="{CF6FE884-B2C4-B065-88EA-E13FA9A53ACE}"/>
          </ac:picMkLst>
        </pc:picChg>
        <pc:picChg chg="add del mod ord replST">
          <ac:chgData name="Carlton Caves" userId="f0e521a00891a9a3" providerId="LiveId" clId="{4C232BB5-8C90-4FB8-A18F-DDA99DE21EDE}" dt="2023-07-05T13:52:14.541" v="25025" actId="478"/>
          <ac:picMkLst>
            <pc:docMk/>
            <pc:sldMk cId="2184290144" sldId="628"/>
            <ac:picMk id="8" creationId="{F63DFC71-F060-659A-BD5E-5746D890EA84}"/>
          </ac:picMkLst>
        </pc:picChg>
        <pc:picChg chg="del mod ord replST">
          <ac:chgData name="Carlton Caves" userId="f0e521a00891a9a3" providerId="LiveId" clId="{4C232BB5-8C90-4FB8-A18F-DDA99DE21EDE}" dt="2023-09-27T12:30:29.612" v="59572" actId="478"/>
          <ac:picMkLst>
            <pc:docMk/>
            <pc:sldMk cId="2184290144" sldId="628"/>
            <ac:picMk id="9" creationId="{67853A54-B826-9A13-DD9E-08A87D6523C3}"/>
          </ac:picMkLst>
        </pc:picChg>
        <pc:picChg chg="del mod ord replST">
          <ac:chgData name="Carlton Caves" userId="f0e521a00891a9a3" providerId="LiveId" clId="{4C232BB5-8C90-4FB8-A18F-DDA99DE21EDE}" dt="2023-07-08T01:52:52.951" v="35714" actId="478"/>
          <ac:picMkLst>
            <pc:docMk/>
            <pc:sldMk cId="2184290144" sldId="628"/>
            <ac:picMk id="10" creationId="{2AB848B7-5D51-8737-D8FB-472159029EB4}"/>
          </ac:picMkLst>
        </pc:picChg>
        <pc:picChg chg="del mod ord replST">
          <ac:chgData name="Carlton Caves" userId="f0e521a00891a9a3" providerId="LiveId" clId="{4C232BB5-8C90-4FB8-A18F-DDA99DE21EDE}" dt="2023-08-18T17:14:10.010" v="50468" actId="478"/>
          <ac:picMkLst>
            <pc:docMk/>
            <pc:sldMk cId="2184290144" sldId="628"/>
            <ac:picMk id="10" creationId="{580CF50F-05A7-FCD6-8ECD-33A2B3279EC9}"/>
          </ac:picMkLst>
        </pc:picChg>
        <pc:picChg chg="del mod ord replST">
          <ac:chgData name="Carlton Caves" userId="f0e521a00891a9a3" providerId="LiveId" clId="{4C232BB5-8C90-4FB8-A18F-DDA99DE21EDE}" dt="2023-07-27T15:14:06.997" v="44563" actId="478"/>
          <ac:picMkLst>
            <pc:docMk/>
            <pc:sldMk cId="2184290144" sldId="628"/>
            <ac:picMk id="10" creationId="{F76446A6-AA8F-6E49-82A5-FCED603E4612}"/>
          </ac:picMkLst>
        </pc:picChg>
        <pc:picChg chg="del mod ord replST">
          <ac:chgData name="Carlton Caves" userId="f0e521a00891a9a3" providerId="LiveId" clId="{4C232BB5-8C90-4FB8-A18F-DDA99DE21EDE}" dt="2023-08-23T02:18:19" v="50901" actId="478"/>
          <ac:picMkLst>
            <pc:docMk/>
            <pc:sldMk cId="2184290144" sldId="628"/>
            <ac:picMk id="11" creationId="{956A0BE9-17E1-4928-7895-3A9CAFA1D88D}"/>
          </ac:picMkLst>
        </pc:picChg>
        <pc:picChg chg="del mod ord replST">
          <ac:chgData name="Carlton Caves" userId="f0e521a00891a9a3" providerId="LiveId" clId="{4C232BB5-8C90-4FB8-A18F-DDA99DE21EDE}" dt="2023-09-27T12:32:49.381" v="59603" actId="478"/>
          <ac:picMkLst>
            <pc:docMk/>
            <pc:sldMk cId="2184290144" sldId="628"/>
            <ac:picMk id="11" creationId="{A6BEB0AD-4EC6-7749-C5DD-40ED55789EE8}"/>
          </ac:picMkLst>
        </pc:picChg>
        <pc:picChg chg="del mod ord replST">
          <ac:chgData name="Carlton Caves" userId="f0e521a00891a9a3" providerId="LiveId" clId="{4C232BB5-8C90-4FB8-A18F-DDA99DE21EDE}" dt="2023-07-19T05:44:16.251" v="41354" actId="478"/>
          <ac:picMkLst>
            <pc:docMk/>
            <pc:sldMk cId="2184290144" sldId="628"/>
            <ac:picMk id="11" creationId="{B3D71AC1-199D-E503-2176-373D419A7242}"/>
          </ac:picMkLst>
        </pc:picChg>
        <pc:picChg chg="del mod ord replST">
          <ac:chgData name="Carlton Caves" userId="f0e521a00891a9a3" providerId="LiveId" clId="{4C232BB5-8C90-4FB8-A18F-DDA99DE21EDE}" dt="2023-08-23T02:17:01.792" v="50833" actId="478"/>
          <ac:picMkLst>
            <pc:docMk/>
            <pc:sldMk cId="2184290144" sldId="628"/>
            <ac:picMk id="12" creationId="{465284F6-1180-618A-F79B-E4D7421119AA}"/>
          </ac:picMkLst>
        </pc:picChg>
        <pc:picChg chg="del mod ord replST">
          <ac:chgData name="Carlton Caves" userId="f0e521a00891a9a3" providerId="LiveId" clId="{4C232BB5-8C90-4FB8-A18F-DDA99DE21EDE}" dt="2023-09-27T12:35:54.826" v="59662" actId="478"/>
          <ac:picMkLst>
            <pc:docMk/>
            <pc:sldMk cId="2184290144" sldId="628"/>
            <ac:picMk id="13" creationId="{6369271C-A6F2-B948-B6E8-34E9F55FF5F2}"/>
          </ac:picMkLst>
        </pc:picChg>
        <pc:picChg chg="del mod ord replST">
          <ac:chgData name="Carlton Caves" userId="f0e521a00891a9a3" providerId="LiveId" clId="{4C232BB5-8C90-4FB8-A18F-DDA99DE21EDE}" dt="2023-08-23T02:18:44.938" v="50904" actId="478"/>
          <ac:picMkLst>
            <pc:docMk/>
            <pc:sldMk cId="2184290144" sldId="628"/>
            <ac:picMk id="14" creationId="{87CDD545-51C0-2FB4-8518-55A802A3BC21}"/>
          </ac:picMkLst>
        </pc:picChg>
        <pc:picChg chg="del mod ord replST">
          <ac:chgData name="Carlton Caves" userId="f0e521a00891a9a3" providerId="LiveId" clId="{4C232BB5-8C90-4FB8-A18F-DDA99DE21EDE}" dt="2023-07-01T17:10:42.428" v="6608" actId="478"/>
          <ac:picMkLst>
            <pc:docMk/>
            <pc:sldMk cId="2184290144" sldId="628"/>
            <ac:picMk id="14" creationId="{E68DBCFA-24AC-9EA5-18B4-BCA52D2AED90}"/>
          </ac:picMkLst>
        </pc:picChg>
        <pc:picChg chg="add del mod ord replST">
          <ac:chgData name="Carlton Caves" userId="f0e521a00891a9a3" providerId="LiveId" clId="{4C232BB5-8C90-4FB8-A18F-DDA99DE21EDE}" dt="2023-09-27T12:50:26.095" v="60289" actId="478"/>
          <ac:picMkLst>
            <pc:docMk/>
            <pc:sldMk cId="2184290144" sldId="628"/>
            <ac:picMk id="15" creationId="{CECFEFC4-1561-4411-3A84-C235FD08E8DE}"/>
          </ac:picMkLst>
        </pc:picChg>
        <pc:picChg chg="del mod replST delST">
          <ac:chgData name="Carlton Caves" userId="f0e521a00891a9a3" providerId="LiveId" clId="{4C232BB5-8C90-4FB8-A18F-DDA99DE21EDE}" dt="2023-08-23T02:19:40.144" v="50953"/>
          <ac:picMkLst>
            <pc:docMk/>
            <pc:sldMk cId="2184290144" sldId="628"/>
            <ac:picMk id="16" creationId="{0E6256EF-4A8A-99E4-509D-05254B53A67B}"/>
          </ac:picMkLst>
        </pc:picChg>
        <pc:picChg chg="del mod ord replST">
          <ac:chgData name="Carlton Caves" userId="f0e521a00891a9a3" providerId="LiveId" clId="{4C232BB5-8C90-4FB8-A18F-DDA99DE21EDE}" dt="2023-07-01T17:17:26.047" v="6868" actId="478"/>
          <ac:picMkLst>
            <pc:docMk/>
            <pc:sldMk cId="2184290144" sldId="628"/>
            <ac:picMk id="16" creationId="{BF81F2D4-F0B7-24DF-BCE1-CA160BA162CE}"/>
          </ac:picMkLst>
        </pc:picChg>
        <pc:picChg chg="add del mod">
          <ac:chgData name="Carlton Caves" userId="f0e521a00891a9a3" providerId="LiveId" clId="{4C232BB5-8C90-4FB8-A18F-DDA99DE21EDE}" dt="2023-08-23T02:20:57.379" v="50984" actId="478"/>
          <ac:picMkLst>
            <pc:docMk/>
            <pc:sldMk cId="2184290144" sldId="628"/>
            <ac:picMk id="18" creationId="{4A9107AE-0409-39CD-F0CC-64AC27C546E2}"/>
          </ac:picMkLst>
        </pc:picChg>
        <pc:picChg chg="del mod ord replST">
          <ac:chgData name="Carlton Caves" userId="f0e521a00891a9a3" providerId="LiveId" clId="{4C232BB5-8C90-4FB8-A18F-DDA99DE21EDE}" dt="2023-07-01T17:18:48.382" v="6904" actId="478"/>
          <ac:picMkLst>
            <pc:docMk/>
            <pc:sldMk cId="2184290144" sldId="628"/>
            <ac:picMk id="19" creationId="{FD2BBC1E-ECBD-751D-55C2-322986B241DF}"/>
          </ac:picMkLst>
        </pc:picChg>
        <pc:picChg chg="del mod ord replST">
          <ac:chgData name="Carlton Caves" userId="f0e521a00891a9a3" providerId="LiveId" clId="{4C232BB5-8C90-4FB8-A18F-DDA99DE21EDE}" dt="2023-08-23T02:22:27.724" v="51019" actId="478"/>
          <ac:picMkLst>
            <pc:docMk/>
            <pc:sldMk cId="2184290144" sldId="628"/>
            <ac:picMk id="20" creationId="{D92F0E23-BF98-9026-33D2-64B699C06EAB}"/>
          </ac:picMkLst>
        </pc:picChg>
        <pc:picChg chg="del mod ord replST">
          <ac:chgData name="Carlton Caves" userId="f0e521a00891a9a3" providerId="LiveId" clId="{4C232BB5-8C90-4FB8-A18F-DDA99DE21EDE}" dt="2023-09-27T12:50:48.377" v="60323" actId="478"/>
          <ac:picMkLst>
            <pc:docMk/>
            <pc:sldMk cId="2184290144" sldId="628"/>
            <ac:picMk id="21" creationId="{4200BA8B-EC16-03F2-1A8B-27C0583F50C9}"/>
          </ac:picMkLst>
        </pc:picChg>
        <pc:picChg chg="del mod ord replST">
          <ac:chgData name="Carlton Caves" userId="f0e521a00891a9a3" providerId="LiveId" clId="{4C232BB5-8C90-4FB8-A18F-DDA99DE21EDE}" dt="2023-08-23T02:42:52.061" v="51456" actId="478"/>
          <ac:picMkLst>
            <pc:docMk/>
            <pc:sldMk cId="2184290144" sldId="628"/>
            <ac:picMk id="22" creationId="{7C6B9983-015E-AF49-1347-584F864261EF}"/>
          </ac:picMkLst>
        </pc:picChg>
        <pc:picChg chg="del mod ord replST">
          <ac:chgData name="Carlton Caves" userId="f0e521a00891a9a3" providerId="LiveId" clId="{4C232BB5-8C90-4FB8-A18F-DDA99DE21EDE}" dt="2023-07-01T17:20:56.880" v="6940" actId="478"/>
          <ac:picMkLst>
            <pc:docMk/>
            <pc:sldMk cId="2184290144" sldId="628"/>
            <ac:picMk id="22" creationId="{9D7EB3A6-1EDC-C12B-F0AA-3284C1E7F9E6}"/>
          </ac:picMkLst>
        </pc:picChg>
        <pc:picChg chg="del mod ord replST">
          <ac:chgData name="Carlton Caves" userId="f0e521a00891a9a3" providerId="LiveId" clId="{4C232BB5-8C90-4FB8-A18F-DDA99DE21EDE}" dt="2023-07-04T22:46:58.795" v="23846" actId="478"/>
          <ac:picMkLst>
            <pc:docMk/>
            <pc:sldMk cId="2184290144" sldId="628"/>
            <ac:picMk id="24" creationId="{2A30B06A-3E6D-EC0E-155D-2EECB56A636C}"/>
          </ac:picMkLst>
        </pc:picChg>
        <pc:picChg chg="mod">
          <ac:chgData name="Carlton Caves" userId="f0e521a00891a9a3" providerId="LiveId" clId="{4C232BB5-8C90-4FB8-A18F-DDA99DE21EDE}" dt="2023-08-23T02:28:29.420" v="51099"/>
          <ac:picMkLst>
            <pc:docMk/>
            <pc:sldMk cId="2184290144" sldId="628"/>
            <ac:picMk id="25" creationId="{921CB65C-159A-98E5-1474-505AA9BBB60C}"/>
          </ac:picMkLst>
        </pc:picChg>
        <pc:picChg chg="mod">
          <ac:chgData name="Carlton Caves" userId="f0e521a00891a9a3" providerId="LiveId" clId="{4C232BB5-8C90-4FB8-A18F-DDA99DE21EDE}" dt="2023-08-23T02:28:29.420" v="51099"/>
          <ac:picMkLst>
            <pc:docMk/>
            <pc:sldMk cId="2184290144" sldId="628"/>
            <ac:picMk id="26" creationId="{7B845C2E-E480-A350-E313-C500E766C427}"/>
          </ac:picMkLst>
        </pc:picChg>
        <pc:picChg chg="del mod ord replST">
          <ac:chgData name="Carlton Caves" userId="f0e521a00891a9a3" providerId="LiveId" clId="{4C232BB5-8C90-4FB8-A18F-DDA99DE21EDE}" dt="2023-09-27T12:53:53.539" v="60454" actId="478"/>
          <ac:picMkLst>
            <pc:docMk/>
            <pc:sldMk cId="2184290144" sldId="628"/>
            <ac:picMk id="27" creationId="{2CF72B0F-6494-F461-FCF7-2D0635432785}"/>
          </ac:picMkLst>
        </pc:picChg>
        <pc:picChg chg="del mod ord replST">
          <ac:chgData name="Carlton Caves" userId="f0e521a00891a9a3" providerId="LiveId" clId="{4C232BB5-8C90-4FB8-A18F-DDA99DE21EDE}" dt="2023-09-27T12:23:30.431" v="59479" actId="478"/>
          <ac:picMkLst>
            <pc:docMk/>
            <pc:sldMk cId="2184290144" sldId="628"/>
            <ac:picMk id="28" creationId="{E8871B91-E7A3-AAB5-B40D-40AFFBAA0826}"/>
          </ac:picMkLst>
        </pc:picChg>
        <pc:picChg chg="del mod ord replST">
          <ac:chgData name="Carlton Caves" userId="f0e521a00891a9a3" providerId="LiveId" clId="{4C232BB5-8C90-4FB8-A18F-DDA99DE21EDE}" dt="2023-09-27T12:54:46.651" v="60488" actId="478"/>
          <ac:picMkLst>
            <pc:docMk/>
            <pc:sldMk cId="2184290144" sldId="628"/>
            <ac:picMk id="30" creationId="{3A34C5E0-882A-BD43-1DA1-AD0D42D81312}"/>
          </ac:picMkLst>
        </pc:picChg>
        <pc:picChg chg="del mod ord replST">
          <ac:chgData name="Carlton Caves" userId="f0e521a00891a9a3" providerId="LiveId" clId="{4C232BB5-8C90-4FB8-A18F-DDA99DE21EDE}" dt="2023-09-27T12:55:27.232" v="60571" actId="478"/>
          <ac:picMkLst>
            <pc:docMk/>
            <pc:sldMk cId="2184290144" sldId="628"/>
            <ac:picMk id="32" creationId="{6EDBEF7F-D974-31DF-ECB0-AEA9EC576098}"/>
          </ac:picMkLst>
        </pc:picChg>
        <pc:picChg chg="del mod ord replST">
          <ac:chgData name="Carlton Caves" userId="f0e521a00891a9a3" providerId="LiveId" clId="{4C232BB5-8C90-4FB8-A18F-DDA99DE21EDE}" dt="2023-09-27T12:55:51.013" v="60605" actId="478"/>
          <ac:picMkLst>
            <pc:docMk/>
            <pc:sldMk cId="2184290144" sldId="628"/>
            <ac:picMk id="34" creationId="{0DAF9A33-FE39-0143-7BEB-180713DFDE66}"/>
          </ac:picMkLst>
        </pc:picChg>
        <pc:picChg chg="mod ord replST">
          <ac:chgData name="Carlton Caves" userId="f0e521a00891a9a3" providerId="LiveId" clId="{4C232BB5-8C90-4FB8-A18F-DDA99DE21EDE}" dt="2023-09-27T13:01:33.737" v="60722" actId="164"/>
          <ac:picMkLst>
            <pc:docMk/>
            <pc:sldMk cId="2184290144" sldId="628"/>
            <ac:picMk id="36" creationId="{9316E594-039B-013B-9018-8CAAF7DC69AD}"/>
          </ac:picMkLst>
        </pc:picChg>
        <pc:inkChg chg="add">
          <ac:chgData name="Carlton Caves" userId="f0e521a00891a9a3" providerId="LiveId" clId="{4C232BB5-8C90-4FB8-A18F-DDA99DE21EDE}" dt="2023-07-04T22:38:54.603" v="23706" actId="9405"/>
          <ac:inkMkLst>
            <pc:docMk/>
            <pc:sldMk cId="2184290144" sldId="628"/>
            <ac:inkMk id="2" creationId="{6F4AD2B8-DF13-81DD-9342-5D136DA27C2E}"/>
          </ac:inkMkLst>
        </pc:inkChg>
        <pc:inkChg chg="add del">
          <ac:chgData name="Carlton Caves" userId="f0e521a00891a9a3" providerId="LiveId" clId="{4C232BB5-8C90-4FB8-A18F-DDA99DE21EDE}" dt="2023-07-04T22:39:27.205" v="23710"/>
          <ac:inkMkLst>
            <pc:docMk/>
            <pc:sldMk cId="2184290144" sldId="628"/>
            <ac:inkMk id="4" creationId="{81099747-446A-34C6-FF8F-EE4AC1B87693}"/>
          </ac:inkMkLst>
        </pc:inkChg>
        <pc:inkChg chg="add del mod">
          <ac:chgData name="Carlton Caves" userId="f0e521a00891a9a3" providerId="LiveId" clId="{4C232BB5-8C90-4FB8-A18F-DDA99DE21EDE}" dt="2023-07-27T15:18:01.075" v="44571" actId="164"/>
          <ac:inkMkLst>
            <pc:docMk/>
            <pc:sldMk cId="2184290144" sldId="628"/>
            <ac:inkMk id="4" creationId="{E2D60A78-FE27-91D9-B994-241E0839E659}"/>
          </ac:inkMkLst>
        </pc:inkChg>
        <pc:inkChg chg="add del mod">
          <ac:chgData name="Carlton Caves" userId="f0e521a00891a9a3" providerId="LiveId" clId="{4C232BB5-8C90-4FB8-A18F-DDA99DE21EDE}" dt="2023-07-05T13:49:32.709" v="24914"/>
          <ac:inkMkLst>
            <pc:docMk/>
            <pc:sldMk cId="2184290144" sldId="628"/>
            <ac:inkMk id="7" creationId="{4AD1C671-2E0E-8377-5283-7B7CCA523CEE}"/>
          </ac:inkMkLst>
        </pc:inkChg>
        <pc:inkChg chg="mod">
          <ac:chgData name="Carlton Caves" userId="f0e521a00891a9a3" providerId="LiveId" clId="{4C232BB5-8C90-4FB8-A18F-DDA99DE21EDE}" dt="2023-08-23T02:28:29.420" v="51099"/>
          <ac:inkMkLst>
            <pc:docMk/>
            <pc:sldMk cId="2184290144" sldId="628"/>
            <ac:inkMk id="24" creationId="{315C75F6-4857-6CFA-C6E4-B4E62C51EF09}"/>
          </ac:inkMkLst>
        </pc:inkChg>
      </pc:sldChg>
      <pc:sldChg chg="addSp delSp modSp add mod ord delAnim modAnim">
        <pc:chgData name="Carlton Caves" userId="f0e521a00891a9a3" providerId="LiveId" clId="{4C232BB5-8C90-4FB8-A18F-DDA99DE21EDE}" dt="2023-10-01T22:03:41.544" v="61678" actId="1035"/>
        <pc:sldMkLst>
          <pc:docMk/>
          <pc:sldMk cId="3242119913" sldId="629"/>
        </pc:sldMkLst>
        <pc:spChg chg="mod">
          <ac:chgData name="Carlton Caves" userId="f0e521a00891a9a3" providerId="LiveId" clId="{4C232BB5-8C90-4FB8-A18F-DDA99DE21EDE}" dt="2023-08-29T13:25:27.480" v="55820" actId="1036"/>
          <ac:spMkLst>
            <pc:docMk/>
            <pc:sldMk cId="3242119913" sldId="629"/>
            <ac:spMk id="3" creationId="{24C2393D-0CF0-1A3A-F5A1-7CCB9F351A2D}"/>
          </ac:spMkLst>
        </pc:spChg>
        <pc:spChg chg="del">
          <ac:chgData name="Carlton Caves" userId="f0e521a00891a9a3" providerId="LiveId" clId="{4C232BB5-8C90-4FB8-A18F-DDA99DE21EDE}" dt="2023-07-05T14:01:31.670" v="25137" actId="478"/>
          <ac:spMkLst>
            <pc:docMk/>
            <pc:sldMk cId="3242119913" sldId="629"/>
            <ac:spMk id="9" creationId="{F6F6EDB8-6C91-B461-5F9C-3F5FFC57F027}"/>
          </ac:spMkLst>
        </pc:spChg>
        <pc:spChg chg="del mod">
          <ac:chgData name="Carlton Caves" userId="f0e521a00891a9a3" providerId="LiveId" clId="{4C232BB5-8C90-4FB8-A18F-DDA99DE21EDE}" dt="2023-07-05T14:01:45.559" v="25140" actId="478"/>
          <ac:spMkLst>
            <pc:docMk/>
            <pc:sldMk cId="3242119913" sldId="629"/>
            <ac:spMk id="10" creationId="{6B54E323-A6FD-39EC-9FFF-3464750D8564}"/>
          </ac:spMkLst>
        </pc:spChg>
        <pc:spChg chg="del mod">
          <ac:chgData name="Carlton Caves" userId="f0e521a00891a9a3" providerId="LiveId" clId="{4C232BB5-8C90-4FB8-A18F-DDA99DE21EDE}" dt="2023-07-05T14:01:48.061" v="25142" actId="478"/>
          <ac:spMkLst>
            <pc:docMk/>
            <pc:sldMk cId="3242119913" sldId="629"/>
            <ac:spMk id="11" creationId="{991C4ED7-1D69-DD27-84C7-A585AB06393A}"/>
          </ac:spMkLst>
        </pc:spChg>
        <pc:spChg chg="del">
          <ac:chgData name="Carlton Caves" userId="f0e521a00891a9a3" providerId="LiveId" clId="{4C232BB5-8C90-4FB8-A18F-DDA99DE21EDE}" dt="2023-07-01T21:12:04.163" v="8630" actId="478"/>
          <ac:spMkLst>
            <pc:docMk/>
            <pc:sldMk cId="3242119913" sldId="629"/>
            <ac:spMk id="12" creationId="{F46BA619-836C-29CE-D5A5-10D421FF3789}"/>
          </ac:spMkLst>
        </pc:spChg>
        <pc:spChg chg="del mod">
          <ac:chgData name="Carlton Caves" userId="f0e521a00891a9a3" providerId="LiveId" clId="{4C232BB5-8C90-4FB8-A18F-DDA99DE21EDE}" dt="2023-07-05T14:01:26.258" v="25136" actId="478"/>
          <ac:spMkLst>
            <pc:docMk/>
            <pc:sldMk cId="3242119913" sldId="629"/>
            <ac:spMk id="17" creationId="{E71E654D-8BF3-2D34-42FB-F38982454077}"/>
          </ac:spMkLst>
        </pc:spChg>
        <pc:spChg chg="add del mod">
          <ac:chgData name="Carlton Caves" userId="f0e521a00891a9a3" providerId="LiveId" clId="{4C232BB5-8C90-4FB8-A18F-DDA99DE21EDE}" dt="2023-07-01T20:51:53" v="8050" actId="478"/>
          <ac:spMkLst>
            <pc:docMk/>
            <pc:sldMk cId="3242119913" sldId="629"/>
            <ac:spMk id="31" creationId="{267D5481-23F4-BDEE-D60C-62CCE4E2FCB6}"/>
          </ac:spMkLst>
        </pc:spChg>
        <pc:spChg chg="add mod">
          <ac:chgData name="Carlton Caves" userId="f0e521a00891a9a3" providerId="LiveId" clId="{4C232BB5-8C90-4FB8-A18F-DDA99DE21EDE}" dt="2023-10-01T22:03:36.903" v="61674" actId="1036"/>
          <ac:spMkLst>
            <pc:docMk/>
            <pc:sldMk cId="3242119913" sldId="629"/>
            <ac:spMk id="32" creationId="{4B812B38-16A2-0324-6D03-5B3C1D3986AB}"/>
          </ac:spMkLst>
        </pc:spChg>
        <pc:spChg chg="add del mod">
          <ac:chgData name="Carlton Caves" userId="f0e521a00891a9a3" providerId="LiveId" clId="{4C232BB5-8C90-4FB8-A18F-DDA99DE21EDE}" dt="2023-07-01T20:51:30.448" v="8046" actId="478"/>
          <ac:spMkLst>
            <pc:docMk/>
            <pc:sldMk cId="3242119913" sldId="629"/>
            <ac:spMk id="37" creationId="{6D974901-EB00-F23F-5066-7DF961DB7469}"/>
          </ac:spMkLst>
        </pc:spChg>
        <pc:spChg chg="add del mod">
          <ac:chgData name="Carlton Caves" userId="f0e521a00891a9a3" providerId="LiveId" clId="{4C232BB5-8C90-4FB8-A18F-DDA99DE21EDE}" dt="2023-07-01T20:51:49.394" v="8049" actId="478"/>
          <ac:spMkLst>
            <pc:docMk/>
            <pc:sldMk cId="3242119913" sldId="629"/>
            <ac:spMk id="42" creationId="{DC46E946-1B2B-ABC2-63BD-36A87D2CBCE2}"/>
          </ac:spMkLst>
        </pc:spChg>
        <pc:spChg chg="add mod">
          <ac:chgData name="Carlton Caves" userId="f0e521a00891a9a3" providerId="LiveId" clId="{4C232BB5-8C90-4FB8-A18F-DDA99DE21EDE}" dt="2023-10-01T22:03:41.544" v="61678" actId="1035"/>
          <ac:spMkLst>
            <pc:docMk/>
            <pc:sldMk cId="3242119913" sldId="629"/>
            <ac:spMk id="43" creationId="{BD429C6B-6241-C007-177F-5570C3CE58BE}"/>
          </ac:spMkLst>
        </pc:spChg>
        <pc:spChg chg="add del">
          <ac:chgData name="Carlton Caves" userId="f0e521a00891a9a3" providerId="LiveId" clId="{4C232BB5-8C90-4FB8-A18F-DDA99DE21EDE}" dt="2023-07-01T21:12:09.768" v="8632" actId="22"/>
          <ac:spMkLst>
            <pc:docMk/>
            <pc:sldMk cId="3242119913" sldId="629"/>
            <ac:spMk id="45" creationId="{A7F959E6-2701-C2E6-67D5-4C6A1A30E18E}"/>
          </ac:spMkLst>
        </pc:spChg>
        <pc:spChg chg="add del mod">
          <ac:chgData name="Carlton Caves" userId="f0e521a00891a9a3" providerId="LiveId" clId="{4C232BB5-8C90-4FB8-A18F-DDA99DE21EDE}" dt="2023-07-05T14:01:51.847" v="25144" actId="478"/>
          <ac:spMkLst>
            <pc:docMk/>
            <pc:sldMk cId="3242119913" sldId="629"/>
            <ac:spMk id="46" creationId="{32DBDD63-5760-1D2F-42FA-5575BA2EECC4}"/>
          </ac:spMkLst>
        </pc:spChg>
        <pc:picChg chg="add del mod">
          <ac:chgData name="Carlton Caves" userId="f0e521a00891a9a3" providerId="LiveId" clId="{4C232BB5-8C90-4FB8-A18F-DDA99DE21EDE}" dt="2023-07-02T22:41:54.382" v="14938"/>
          <ac:picMkLst>
            <pc:docMk/>
            <pc:sldMk cId="3242119913" sldId="629"/>
            <ac:picMk id="2" creationId="{5D8166A2-7941-ABD7-DC30-6C8AD90AD4E5}"/>
          </ac:picMkLst>
        </pc:picChg>
        <pc:picChg chg="add del mod">
          <ac:chgData name="Carlton Caves" userId="f0e521a00891a9a3" providerId="LiveId" clId="{4C232BB5-8C90-4FB8-A18F-DDA99DE21EDE}" dt="2023-07-01T19:48:13.942" v="7077" actId="478"/>
          <ac:picMkLst>
            <pc:docMk/>
            <pc:sldMk cId="3242119913" sldId="629"/>
            <ac:picMk id="2" creationId="{B3BD13E2-FB9D-7383-A92A-7877208A697F}"/>
          </ac:picMkLst>
        </pc:picChg>
        <pc:picChg chg="add del mod">
          <ac:chgData name="Carlton Caves" userId="f0e521a00891a9a3" providerId="LiveId" clId="{4C232BB5-8C90-4FB8-A18F-DDA99DE21EDE}" dt="2023-08-23T02:20:05.768" v="50955"/>
          <ac:picMkLst>
            <pc:docMk/>
            <pc:sldMk cId="3242119913" sldId="629"/>
            <ac:picMk id="2" creationId="{EBA44CBF-2FF3-F215-4B4D-BABB05BD4C28}"/>
          </ac:picMkLst>
        </pc:picChg>
        <pc:picChg chg="del mod ord replST">
          <ac:chgData name="Carlton Caves" userId="f0e521a00891a9a3" providerId="LiveId" clId="{4C232BB5-8C90-4FB8-A18F-DDA99DE21EDE}" dt="2023-09-29T22:17:01.475" v="61326" actId="478"/>
          <ac:picMkLst>
            <pc:docMk/>
            <pc:sldMk cId="3242119913" sldId="629"/>
            <ac:picMk id="4" creationId="{EDA2630F-4E9B-BE48-AD68-2A853BABD661}"/>
          </ac:picMkLst>
        </pc:picChg>
        <pc:picChg chg="del mod ord replST">
          <ac:chgData name="Carlton Caves" userId="f0e521a00891a9a3" providerId="LiveId" clId="{4C232BB5-8C90-4FB8-A18F-DDA99DE21EDE}" dt="2023-09-30T01:31:52.053" v="61509" actId="478"/>
          <ac:picMkLst>
            <pc:docMk/>
            <pc:sldMk cId="3242119913" sldId="629"/>
            <ac:picMk id="5" creationId="{4F1FE57B-C9EC-64F2-657A-30B6B94C3604}"/>
          </ac:picMkLst>
        </pc:picChg>
        <pc:picChg chg="del mod ord replST">
          <ac:chgData name="Carlton Caves" userId="f0e521a00891a9a3" providerId="LiveId" clId="{4C232BB5-8C90-4FB8-A18F-DDA99DE21EDE}" dt="2023-07-01T19:59:38.604" v="7107" actId="478"/>
          <ac:picMkLst>
            <pc:docMk/>
            <pc:sldMk cId="3242119913" sldId="629"/>
            <ac:picMk id="5" creationId="{7668F29C-D81F-2370-A9B7-544180EF76F2}"/>
          </ac:picMkLst>
        </pc:picChg>
        <pc:picChg chg="del mod ord replST">
          <ac:chgData name="Carlton Caves" userId="f0e521a00891a9a3" providerId="LiveId" clId="{4C232BB5-8C90-4FB8-A18F-DDA99DE21EDE}" dt="2023-09-27T13:09:13.521" v="60821" actId="478"/>
          <ac:picMkLst>
            <pc:docMk/>
            <pc:sldMk cId="3242119913" sldId="629"/>
            <ac:picMk id="5" creationId="{88D35213-822F-B872-0431-0E10C76E70C5}"/>
          </ac:picMkLst>
        </pc:picChg>
        <pc:picChg chg="del mod ord replST">
          <ac:chgData name="Carlton Caves" userId="f0e521a00891a9a3" providerId="LiveId" clId="{4C232BB5-8C90-4FB8-A18F-DDA99DE21EDE}" dt="2023-08-29T13:22:03.322" v="55770" actId="478"/>
          <ac:picMkLst>
            <pc:docMk/>
            <pc:sldMk cId="3242119913" sldId="629"/>
            <ac:picMk id="5" creationId="{B55E98D4-1B77-5A28-58C1-0B298019F05D}"/>
          </ac:picMkLst>
        </pc:picChg>
        <pc:picChg chg="del mod ord replST">
          <ac:chgData name="Carlton Caves" userId="f0e521a00891a9a3" providerId="LiveId" clId="{4C232BB5-8C90-4FB8-A18F-DDA99DE21EDE}" dt="2023-09-27T13:10:05.331" v="60863" actId="478"/>
          <ac:picMkLst>
            <pc:docMk/>
            <pc:sldMk cId="3242119913" sldId="629"/>
            <ac:picMk id="6" creationId="{A7DF61AC-9FAA-4C9A-720F-1DE7742BA456}"/>
          </ac:picMkLst>
        </pc:picChg>
        <pc:picChg chg="del mod ord replST">
          <ac:chgData name="Carlton Caves" userId="f0e521a00891a9a3" providerId="LiveId" clId="{4C232BB5-8C90-4FB8-A18F-DDA99DE21EDE}" dt="2023-08-29T13:29:21.709" v="55873" actId="478"/>
          <ac:picMkLst>
            <pc:docMk/>
            <pc:sldMk cId="3242119913" sldId="629"/>
            <ac:picMk id="6" creationId="{E713AE38-6D2C-8914-5E16-2CA0AB296132}"/>
          </ac:picMkLst>
        </pc:picChg>
        <pc:picChg chg="del mod ord replST">
          <ac:chgData name="Carlton Caves" userId="f0e521a00891a9a3" providerId="LiveId" clId="{4C232BB5-8C90-4FB8-A18F-DDA99DE21EDE}" dt="2023-07-01T20:01:21.977" v="7149" actId="478"/>
          <ac:picMkLst>
            <pc:docMk/>
            <pc:sldMk cId="3242119913" sldId="629"/>
            <ac:picMk id="7" creationId="{669FC36E-CE81-F33A-FF1D-D75DD36B9C5B}"/>
          </ac:picMkLst>
        </pc:picChg>
        <pc:picChg chg="mod ord replST">
          <ac:chgData name="Carlton Caves" userId="f0e521a00891a9a3" providerId="LiveId" clId="{4C232BB5-8C90-4FB8-A18F-DDA99DE21EDE}" dt="2023-09-30T01:29:25.455" v="61475" actId="1036"/>
          <ac:picMkLst>
            <pc:docMk/>
            <pc:sldMk cId="3242119913" sldId="629"/>
            <ac:picMk id="7" creationId="{EFD5043B-CB3D-1B38-677E-94E60F9C7516}"/>
          </ac:picMkLst>
        </pc:picChg>
        <pc:picChg chg="add del mod">
          <ac:chgData name="Carlton Caves" userId="f0e521a00891a9a3" providerId="LiveId" clId="{4C232BB5-8C90-4FB8-A18F-DDA99DE21EDE}" dt="2023-07-01T20:04:16.828" v="7248" actId="478"/>
          <ac:picMkLst>
            <pc:docMk/>
            <pc:sldMk cId="3242119913" sldId="629"/>
            <ac:picMk id="8" creationId="{2FEA443C-6F8C-3B7C-5455-E34B5C117A64}"/>
          </ac:picMkLst>
        </pc:picChg>
        <pc:picChg chg="del mod ord replST">
          <ac:chgData name="Carlton Caves" userId="f0e521a00891a9a3" providerId="LiveId" clId="{4C232BB5-8C90-4FB8-A18F-DDA99DE21EDE}" dt="2023-09-30T01:29:20.231" v="61467" actId="478"/>
          <ac:picMkLst>
            <pc:docMk/>
            <pc:sldMk cId="3242119913" sldId="629"/>
            <ac:picMk id="8" creationId="{D62A122B-B860-7704-26AB-1B59D67D0B3B}"/>
          </ac:picMkLst>
        </pc:picChg>
        <pc:picChg chg="del mod ord replST">
          <ac:chgData name="Carlton Caves" userId="f0e521a00891a9a3" providerId="LiveId" clId="{4C232BB5-8C90-4FB8-A18F-DDA99DE21EDE}" dt="2023-08-29T13:29:35.861" v="55905" actId="478"/>
          <ac:picMkLst>
            <pc:docMk/>
            <pc:sldMk cId="3242119913" sldId="629"/>
            <ac:picMk id="9" creationId="{0CBACD89-60AB-78EB-C45E-0918E83B408F}"/>
          </ac:picMkLst>
        </pc:picChg>
        <pc:picChg chg="mod ord replST">
          <ac:chgData name="Carlton Caves" userId="f0e521a00891a9a3" providerId="LiveId" clId="{4C232BB5-8C90-4FB8-A18F-DDA99DE21EDE}" dt="2023-09-30T01:32:07.182" v="61526" actId="1035"/>
          <ac:picMkLst>
            <pc:docMk/>
            <pc:sldMk cId="3242119913" sldId="629"/>
            <ac:picMk id="10" creationId="{937DB4AE-8670-9BA2-E815-96C9F14731B4}"/>
          </ac:picMkLst>
        </pc:picChg>
        <pc:picChg chg="del mod ord replST">
          <ac:chgData name="Carlton Caves" userId="f0e521a00891a9a3" providerId="LiveId" clId="{4C232BB5-8C90-4FB8-A18F-DDA99DE21EDE}" dt="2023-08-29T13:29:56.304" v="55937" actId="478"/>
          <ac:picMkLst>
            <pc:docMk/>
            <pc:sldMk cId="3242119913" sldId="629"/>
            <ac:picMk id="11" creationId="{A21EF999-A533-788C-C7AA-EF91F760AB23}"/>
          </ac:picMkLst>
        </pc:picChg>
        <pc:picChg chg="add del mod ord replST">
          <ac:chgData name="Carlton Caves" userId="f0e521a00891a9a3" providerId="LiveId" clId="{4C232BB5-8C90-4FB8-A18F-DDA99DE21EDE}" dt="2023-08-29T13:31:27.712" v="56034" actId="478"/>
          <ac:picMkLst>
            <pc:docMk/>
            <pc:sldMk cId="3242119913" sldId="629"/>
            <ac:picMk id="13" creationId="{D2FEA051-8AA5-B721-9F94-0FAAC3DE418C}"/>
          </ac:picMkLst>
        </pc:picChg>
        <pc:picChg chg="del mod ord replST">
          <ac:chgData name="Carlton Caves" userId="f0e521a00891a9a3" providerId="LiveId" clId="{4C232BB5-8C90-4FB8-A18F-DDA99DE21EDE}" dt="2023-07-01T20:01:54.098" v="7187" actId="478"/>
          <ac:picMkLst>
            <pc:docMk/>
            <pc:sldMk cId="3242119913" sldId="629"/>
            <ac:picMk id="14" creationId="{A485CDD3-EE2F-30F2-DAF1-103C5023CE9D}"/>
          </ac:picMkLst>
        </pc:picChg>
        <pc:picChg chg="del mod ord replST delST">
          <ac:chgData name="Carlton Caves" userId="f0e521a00891a9a3" providerId="LiveId" clId="{4C232BB5-8C90-4FB8-A18F-DDA99DE21EDE}" dt="2023-08-29T13:30:32.551" v="56004"/>
          <ac:picMkLst>
            <pc:docMk/>
            <pc:sldMk cId="3242119913" sldId="629"/>
            <ac:picMk id="15" creationId="{2AF1E6B7-9CBF-AA33-75AA-CCEA089210BF}"/>
          </ac:picMkLst>
        </pc:picChg>
        <pc:picChg chg="del mod ord replST">
          <ac:chgData name="Carlton Caves" userId="f0e521a00891a9a3" providerId="LiveId" clId="{4C232BB5-8C90-4FB8-A18F-DDA99DE21EDE}" dt="2023-07-01T20:02:32.724" v="7218" actId="478"/>
          <ac:picMkLst>
            <pc:docMk/>
            <pc:sldMk cId="3242119913" sldId="629"/>
            <ac:picMk id="16" creationId="{5216C390-E238-15FC-6EF5-CB2175B564A5}"/>
          </ac:picMkLst>
        </pc:picChg>
        <pc:picChg chg="del mod ord replST">
          <ac:chgData name="Carlton Caves" userId="f0e521a00891a9a3" providerId="LiveId" clId="{4C232BB5-8C90-4FB8-A18F-DDA99DE21EDE}" dt="2023-08-29T13:31:48.340" v="56066" actId="478"/>
          <ac:picMkLst>
            <pc:docMk/>
            <pc:sldMk cId="3242119913" sldId="629"/>
            <ac:picMk id="17" creationId="{B7339701-21EA-2D05-81B7-0E9CFE901F21}"/>
          </ac:picMkLst>
        </pc:picChg>
        <pc:picChg chg="del mod ord replST">
          <ac:chgData name="Carlton Caves" userId="f0e521a00891a9a3" providerId="LiveId" clId="{4C232BB5-8C90-4FB8-A18F-DDA99DE21EDE}" dt="2023-08-29T13:32:02.959" v="56098" actId="478"/>
          <ac:picMkLst>
            <pc:docMk/>
            <pc:sldMk cId="3242119913" sldId="629"/>
            <ac:picMk id="19" creationId="{431E5158-3D70-EC90-6738-8C982B64D316}"/>
          </ac:picMkLst>
        </pc:picChg>
        <pc:picChg chg="del mod ord replST">
          <ac:chgData name="Carlton Caves" userId="f0e521a00891a9a3" providerId="LiveId" clId="{4C232BB5-8C90-4FB8-A18F-DDA99DE21EDE}" dt="2023-07-01T20:43:26.426" v="7672" actId="478"/>
          <ac:picMkLst>
            <pc:docMk/>
            <pc:sldMk cId="3242119913" sldId="629"/>
            <ac:picMk id="19" creationId="{D77496EA-E298-6B56-EDED-578DCED688E3}"/>
          </ac:picMkLst>
        </pc:picChg>
        <pc:picChg chg="del mod ord replST">
          <ac:chgData name="Carlton Caves" userId="f0e521a00891a9a3" providerId="LiveId" clId="{4C232BB5-8C90-4FB8-A18F-DDA99DE21EDE}" dt="2023-07-01T20:07:49.347" v="7278" actId="478"/>
          <ac:picMkLst>
            <pc:docMk/>
            <pc:sldMk cId="3242119913" sldId="629"/>
            <ac:picMk id="21" creationId="{396492C1-D54E-5CF6-7C81-CC5528C3D7BA}"/>
          </ac:picMkLst>
        </pc:picChg>
        <pc:picChg chg="del mod ord replST">
          <ac:chgData name="Carlton Caves" userId="f0e521a00891a9a3" providerId="LiveId" clId="{4C232BB5-8C90-4FB8-A18F-DDA99DE21EDE}" dt="2023-09-11T19:55:18.346" v="58437" actId="478"/>
          <ac:picMkLst>
            <pc:docMk/>
            <pc:sldMk cId="3242119913" sldId="629"/>
            <ac:picMk id="21" creationId="{5DA7BFE2-BC7F-DA1F-F2DC-ECA51532CA98}"/>
          </ac:picMkLst>
        </pc:picChg>
        <pc:picChg chg="del mod ord replST">
          <ac:chgData name="Carlton Caves" userId="f0e521a00891a9a3" providerId="LiveId" clId="{4C232BB5-8C90-4FB8-A18F-DDA99DE21EDE}" dt="2023-07-01T20:08:48.491" v="7308" actId="478"/>
          <ac:picMkLst>
            <pc:docMk/>
            <pc:sldMk cId="3242119913" sldId="629"/>
            <ac:picMk id="23" creationId="{F799EA04-D0F4-B668-077B-2AF9A0A457B0}"/>
          </ac:picMkLst>
        </pc:picChg>
        <pc:picChg chg="del">
          <ac:chgData name="Carlton Caves" userId="f0e521a00891a9a3" providerId="LiveId" clId="{4C232BB5-8C90-4FB8-A18F-DDA99DE21EDE}" dt="2023-07-01T17:27:17.630" v="6944" actId="478"/>
          <ac:picMkLst>
            <pc:docMk/>
            <pc:sldMk cId="3242119913" sldId="629"/>
            <ac:picMk id="24" creationId="{2A30B06A-3E6D-EC0E-155D-2EECB56A636C}"/>
          </ac:picMkLst>
        </pc:picChg>
        <pc:picChg chg="del mod ord replST">
          <ac:chgData name="Carlton Caves" userId="f0e521a00891a9a3" providerId="LiveId" clId="{4C232BB5-8C90-4FB8-A18F-DDA99DE21EDE}" dt="2023-07-01T20:21:35.599" v="7373" actId="478"/>
          <ac:picMkLst>
            <pc:docMk/>
            <pc:sldMk cId="3242119913" sldId="629"/>
            <ac:picMk id="26" creationId="{34DC20D5-D53A-AC0B-24BF-C3121F6D7A95}"/>
          </ac:picMkLst>
        </pc:picChg>
        <pc:picChg chg="del mod ord replST">
          <ac:chgData name="Carlton Caves" userId="f0e521a00891a9a3" providerId="LiveId" clId="{4C232BB5-8C90-4FB8-A18F-DDA99DE21EDE}" dt="2023-07-01T20:25:20.261" v="7403" actId="478"/>
          <ac:picMkLst>
            <pc:docMk/>
            <pc:sldMk cId="3242119913" sldId="629"/>
            <ac:picMk id="28" creationId="{50AA7245-4D4C-4FF4-9FAA-740DA2D891C1}"/>
          </ac:picMkLst>
        </pc:picChg>
        <pc:picChg chg="del mod ord replST">
          <ac:chgData name="Carlton Caves" userId="f0e521a00891a9a3" providerId="LiveId" clId="{4C232BB5-8C90-4FB8-A18F-DDA99DE21EDE}" dt="2023-07-01T20:44:07.322" v="7720" actId="478"/>
          <ac:picMkLst>
            <pc:docMk/>
            <pc:sldMk cId="3242119913" sldId="629"/>
            <ac:picMk id="30" creationId="{0E84D412-55D5-9C5B-F790-BA1194BBA7A8}"/>
          </ac:picMkLst>
        </pc:picChg>
        <pc:picChg chg="del mod ord replST">
          <ac:chgData name="Carlton Caves" userId="f0e521a00891a9a3" providerId="LiveId" clId="{4C232BB5-8C90-4FB8-A18F-DDA99DE21EDE}" dt="2023-07-08T01:57:35.228" v="35786" actId="478"/>
          <ac:picMkLst>
            <pc:docMk/>
            <pc:sldMk cId="3242119913" sldId="629"/>
            <ac:picMk id="34" creationId="{A04E3F57-8778-FA74-4B4A-63AE2FB452C2}"/>
          </ac:picMkLst>
        </pc:picChg>
        <pc:picChg chg="del mod ord replST">
          <ac:chgData name="Carlton Caves" userId="f0e521a00891a9a3" providerId="LiveId" clId="{4C232BB5-8C90-4FB8-A18F-DDA99DE21EDE}" dt="2023-07-01T20:48:25.751" v="7918" actId="478"/>
          <ac:picMkLst>
            <pc:docMk/>
            <pc:sldMk cId="3242119913" sldId="629"/>
            <ac:picMk id="36" creationId="{9081B92E-3B47-29FC-461F-EBC2E72C2A9B}"/>
          </ac:picMkLst>
        </pc:picChg>
        <pc:picChg chg="del mod ord replST">
          <ac:chgData name="Carlton Caves" userId="f0e521a00891a9a3" providerId="LiveId" clId="{4C232BB5-8C90-4FB8-A18F-DDA99DE21EDE}" dt="2023-07-01T20:49:53.852" v="7996" actId="478"/>
          <ac:picMkLst>
            <pc:docMk/>
            <pc:sldMk cId="3242119913" sldId="629"/>
            <ac:picMk id="39" creationId="{6DB924BE-3DB9-0D0B-40AE-1C91BAD2F429}"/>
          </ac:picMkLst>
        </pc:picChg>
        <pc:picChg chg="del mod ord replST">
          <ac:chgData name="Carlton Caves" userId="f0e521a00891a9a3" providerId="LiveId" clId="{4C232BB5-8C90-4FB8-A18F-DDA99DE21EDE}" dt="2023-08-18T17:30:49.591" v="50724" actId="478"/>
          <ac:picMkLst>
            <pc:docMk/>
            <pc:sldMk cId="3242119913" sldId="629"/>
            <ac:picMk id="41" creationId="{69A94649-5B44-1A0B-DD34-9AA03E546058}"/>
          </ac:picMkLst>
        </pc:picChg>
        <pc:inkChg chg="add del">
          <ac:chgData name="Carlton Caves" userId="f0e521a00891a9a3" providerId="LiveId" clId="{4C232BB5-8C90-4FB8-A18F-DDA99DE21EDE}" dt="2023-08-29T13:23:41.792" v="55801"/>
          <ac:inkMkLst>
            <pc:docMk/>
            <pc:sldMk cId="3242119913" sldId="629"/>
            <ac:inkMk id="7" creationId="{DD243DB0-9A5C-EBEA-5303-FED8C3921D5D}"/>
          </ac:inkMkLst>
        </pc:inkChg>
      </pc:sldChg>
      <pc:sldChg chg="addSp delSp modSp add del mod delAnim modAnim">
        <pc:chgData name="Carlton Caves" userId="f0e521a00891a9a3" providerId="LiveId" clId="{4C232BB5-8C90-4FB8-A18F-DDA99DE21EDE}" dt="2023-07-02T18:30:53.602" v="12033" actId="47"/>
        <pc:sldMkLst>
          <pc:docMk/>
          <pc:sldMk cId="3814037973" sldId="630"/>
        </pc:sldMkLst>
        <pc:spChg chg="add mod">
          <ac:chgData name="Carlton Caves" userId="f0e521a00891a9a3" providerId="LiveId" clId="{4C232BB5-8C90-4FB8-A18F-DDA99DE21EDE}" dt="2023-07-01T21:54:50.237" v="8987" actId="164"/>
          <ac:spMkLst>
            <pc:docMk/>
            <pc:sldMk cId="3814037973" sldId="630"/>
            <ac:spMk id="2" creationId="{4E85B5C8-F0F4-11A9-414A-1B8B0DB75561}"/>
          </ac:spMkLst>
        </pc:spChg>
        <pc:spChg chg="add del mod">
          <ac:chgData name="Carlton Caves" userId="f0e521a00891a9a3" providerId="LiveId" clId="{4C232BB5-8C90-4FB8-A18F-DDA99DE21EDE}" dt="2023-07-01T21:20:59.714" v="8782" actId="478"/>
          <ac:spMkLst>
            <pc:docMk/>
            <pc:sldMk cId="3814037973" sldId="630"/>
            <ac:spMk id="4" creationId="{8DAC0F7E-C7DB-9C39-EA2E-1C74EAAC31E5}"/>
          </ac:spMkLst>
        </pc:spChg>
        <pc:spChg chg="mod">
          <ac:chgData name="Carlton Caves" userId="f0e521a00891a9a3" providerId="LiveId" clId="{4C232BB5-8C90-4FB8-A18F-DDA99DE21EDE}" dt="2023-07-01T21:54:50.237" v="8987" actId="164"/>
          <ac:spMkLst>
            <pc:docMk/>
            <pc:sldMk cId="3814037973" sldId="630"/>
            <ac:spMk id="9" creationId="{F6F6EDB8-6C91-B461-5F9C-3F5FFC57F027}"/>
          </ac:spMkLst>
        </pc:spChg>
        <pc:spChg chg="mod">
          <ac:chgData name="Carlton Caves" userId="f0e521a00891a9a3" providerId="LiveId" clId="{4C232BB5-8C90-4FB8-A18F-DDA99DE21EDE}" dt="2023-07-01T21:54:50.237" v="8987" actId="164"/>
          <ac:spMkLst>
            <pc:docMk/>
            <pc:sldMk cId="3814037973" sldId="630"/>
            <ac:spMk id="10" creationId="{6B54E323-A6FD-39EC-9FFF-3464750D8564}"/>
          </ac:spMkLst>
        </pc:spChg>
        <pc:spChg chg="mod">
          <ac:chgData name="Carlton Caves" userId="f0e521a00891a9a3" providerId="LiveId" clId="{4C232BB5-8C90-4FB8-A18F-DDA99DE21EDE}" dt="2023-07-01T21:54:50.237" v="8987" actId="164"/>
          <ac:spMkLst>
            <pc:docMk/>
            <pc:sldMk cId="3814037973" sldId="630"/>
            <ac:spMk id="11" creationId="{991C4ED7-1D69-DD27-84C7-A585AB06393A}"/>
          </ac:spMkLst>
        </pc:spChg>
        <pc:spChg chg="del mod">
          <ac:chgData name="Carlton Caves" userId="f0e521a00891a9a3" providerId="LiveId" clId="{4C232BB5-8C90-4FB8-A18F-DDA99DE21EDE}" dt="2023-07-01T21:14:55.348" v="8636" actId="478"/>
          <ac:spMkLst>
            <pc:docMk/>
            <pc:sldMk cId="3814037973" sldId="630"/>
            <ac:spMk id="12" creationId="{F46BA619-836C-29CE-D5A5-10D421FF3789}"/>
          </ac:spMkLst>
        </pc:spChg>
        <pc:spChg chg="mod">
          <ac:chgData name="Carlton Caves" userId="f0e521a00891a9a3" providerId="LiveId" clId="{4C232BB5-8C90-4FB8-A18F-DDA99DE21EDE}" dt="2023-07-01T21:54:50.237" v="8987" actId="164"/>
          <ac:spMkLst>
            <pc:docMk/>
            <pc:sldMk cId="3814037973" sldId="630"/>
            <ac:spMk id="17" creationId="{E71E654D-8BF3-2D34-42FB-F38982454077}"/>
          </ac:spMkLst>
        </pc:spChg>
        <pc:spChg chg="mod">
          <ac:chgData name="Carlton Caves" userId="f0e521a00891a9a3" providerId="LiveId" clId="{4C232BB5-8C90-4FB8-A18F-DDA99DE21EDE}" dt="2023-07-01T21:54:50.237" v="8987" actId="164"/>
          <ac:spMkLst>
            <pc:docMk/>
            <pc:sldMk cId="3814037973" sldId="630"/>
            <ac:spMk id="32" creationId="{4B812B38-16A2-0324-6D03-5B3C1D3986AB}"/>
          </ac:spMkLst>
        </pc:spChg>
        <pc:spChg chg="mod">
          <ac:chgData name="Carlton Caves" userId="f0e521a00891a9a3" providerId="LiveId" clId="{4C232BB5-8C90-4FB8-A18F-DDA99DE21EDE}" dt="2023-07-01T21:54:50.237" v="8987" actId="164"/>
          <ac:spMkLst>
            <pc:docMk/>
            <pc:sldMk cId="3814037973" sldId="630"/>
            <ac:spMk id="43" creationId="{BD429C6B-6241-C007-177F-5570C3CE58BE}"/>
          </ac:spMkLst>
        </pc:spChg>
        <pc:grpChg chg="add mod">
          <ac:chgData name="Carlton Caves" userId="f0e521a00891a9a3" providerId="LiveId" clId="{4C232BB5-8C90-4FB8-A18F-DDA99DE21EDE}" dt="2023-07-01T21:54:50.237" v="8987" actId="164"/>
          <ac:grpSpMkLst>
            <pc:docMk/>
            <pc:sldMk cId="3814037973" sldId="630"/>
            <ac:grpSpMk id="5" creationId="{28330587-EEF4-7852-6B3A-C59C220C9942}"/>
          </ac:grpSpMkLst>
        </pc:grpChg>
        <pc:picChg chg="del">
          <ac:chgData name="Carlton Caves" userId="f0e521a00891a9a3" providerId="LiveId" clId="{4C232BB5-8C90-4FB8-A18F-DDA99DE21EDE}" dt="2023-07-01T20:55:47.103" v="8293" actId="478"/>
          <ac:picMkLst>
            <pc:docMk/>
            <pc:sldMk cId="3814037973" sldId="630"/>
            <ac:picMk id="34" creationId="{A04E3F57-8778-FA74-4B4A-63AE2FB452C2}"/>
          </ac:picMkLst>
        </pc:picChg>
        <pc:picChg chg="del">
          <ac:chgData name="Carlton Caves" userId="f0e521a00891a9a3" providerId="LiveId" clId="{4C232BB5-8C90-4FB8-A18F-DDA99DE21EDE}" dt="2023-07-01T20:55:50.187" v="8294" actId="478"/>
          <ac:picMkLst>
            <pc:docMk/>
            <pc:sldMk cId="3814037973" sldId="630"/>
            <ac:picMk id="41" creationId="{69A94649-5B44-1A0B-DD34-9AA03E546058}"/>
          </ac:picMkLst>
        </pc:picChg>
      </pc:sldChg>
      <pc:sldChg chg="addSp delSp modSp add mod ord modAnim">
        <pc:chgData name="Carlton Caves" userId="f0e521a00891a9a3" providerId="LiveId" clId="{4C232BB5-8C90-4FB8-A18F-DDA99DE21EDE}" dt="2023-10-02T12:35:28.170" v="62113" actId="20577"/>
        <pc:sldMkLst>
          <pc:docMk/>
          <pc:sldMk cId="2284088287" sldId="631"/>
        </pc:sldMkLst>
        <pc:spChg chg="add del mod">
          <ac:chgData name="Carlton Caves" userId="f0e521a00891a9a3" providerId="LiveId" clId="{4C232BB5-8C90-4FB8-A18F-DDA99DE21EDE}" dt="2023-07-02T15:28:22.885" v="10550" actId="478"/>
          <ac:spMkLst>
            <pc:docMk/>
            <pc:sldMk cId="2284088287" sldId="631"/>
            <ac:spMk id="2" creationId="{4E85B5C8-F0F4-11A9-414A-1B8B0DB75561}"/>
          </ac:spMkLst>
        </pc:spChg>
        <pc:spChg chg="mod">
          <ac:chgData name="Carlton Caves" userId="f0e521a00891a9a3" providerId="LiveId" clId="{4C232BB5-8C90-4FB8-A18F-DDA99DE21EDE}" dt="2023-08-29T13:03:44.204" v="55547" actId="1035"/>
          <ac:spMkLst>
            <pc:docMk/>
            <pc:sldMk cId="2284088287" sldId="631"/>
            <ac:spMk id="3" creationId="{24C2393D-0CF0-1A3A-F5A1-7CCB9F351A2D}"/>
          </ac:spMkLst>
        </pc:spChg>
        <pc:spChg chg="add mod">
          <ac:chgData name="Carlton Caves" userId="f0e521a00891a9a3" providerId="LiveId" clId="{4C232BB5-8C90-4FB8-A18F-DDA99DE21EDE}" dt="2023-10-02T12:30:20.526" v="62079" actId="1038"/>
          <ac:spMkLst>
            <pc:docMk/>
            <pc:sldMk cId="2284088287" sldId="631"/>
            <ac:spMk id="4" creationId="{A7C57D7D-F3D5-4E52-E591-294EFB43A41C}"/>
          </ac:spMkLst>
        </pc:spChg>
        <pc:spChg chg="add del mod">
          <ac:chgData name="Carlton Caves" userId="f0e521a00891a9a3" providerId="LiveId" clId="{4C232BB5-8C90-4FB8-A18F-DDA99DE21EDE}" dt="2023-10-02T12:35:28.170" v="62113" actId="20577"/>
          <ac:spMkLst>
            <pc:docMk/>
            <pc:sldMk cId="2284088287" sldId="631"/>
            <ac:spMk id="9" creationId="{F6F6EDB8-6C91-B461-5F9C-3F5FFC57F027}"/>
          </ac:spMkLst>
        </pc:spChg>
        <pc:spChg chg="del mod">
          <ac:chgData name="Carlton Caves" userId="f0e521a00891a9a3" providerId="LiveId" clId="{4C232BB5-8C90-4FB8-A18F-DDA99DE21EDE}" dt="2023-07-02T15:26:12.681" v="10535" actId="478"/>
          <ac:spMkLst>
            <pc:docMk/>
            <pc:sldMk cId="2284088287" sldId="631"/>
            <ac:spMk id="10" creationId="{6B54E323-A6FD-39EC-9FFF-3464750D8564}"/>
          </ac:spMkLst>
        </pc:spChg>
        <pc:spChg chg="del mod">
          <ac:chgData name="Carlton Caves" userId="f0e521a00891a9a3" providerId="LiveId" clId="{4C232BB5-8C90-4FB8-A18F-DDA99DE21EDE}" dt="2023-07-02T15:27:04.895" v="10544" actId="478"/>
          <ac:spMkLst>
            <pc:docMk/>
            <pc:sldMk cId="2284088287" sldId="631"/>
            <ac:spMk id="11" creationId="{991C4ED7-1D69-DD27-84C7-A585AB06393A}"/>
          </ac:spMkLst>
        </pc:spChg>
        <pc:spChg chg="del mod">
          <ac:chgData name="Carlton Caves" userId="f0e521a00891a9a3" providerId="LiveId" clId="{4C232BB5-8C90-4FB8-A18F-DDA99DE21EDE}" dt="2023-07-02T15:28:44.823" v="10553" actId="478"/>
          <ac:spMkLst>
            <pc:docMk/>
            <pc:sldMk cId="2284088287" sldId="631"/>
            <ac:spMk id="17" creationId="{E71E654D-8BF3-2D34-42FB-F38982454077}"/>
          </ac:spMkLst>
        </pc:spChg>
        <pc:spChg chg="del mod">
          <ac:chgData name="Carlton Caves" userId="f0e521a00891a9a3" providerId="LiveId" clId="{4C232BB5-8C90-4FB8-A18F-DDA99DE21EDE}" dt="2023-07-02T15:32:29.949" v="10676" actId="478"/>
          <ac:spMkLst>
            <pc:docMk/>
            <pc:sldMk cId="2284088287" sldId="631"/>
            <ac:spMk id="32" creationId="{4B812B38-16A2-0324-6D03-5B3C1D3986AB}"/>
          </ac:spMkLst>
        </pc:spChg>
        <pc:spChg chg="del mod">
          <ac:chgData name="Carlton Caves" userId="f0e521a00891a9a3" providerId="LiveId" clId="{4C232BB5-8C90-4FB8-A18F-DDA99DE21EDE}" dt="2023-07-02T15:30:49.382" v="10651" actId="478"/>
          <ac:spMkLst>
            <pc:docMk/>
            <pc:sldMk cId="2284088287" sldId="631"/>
            <ac:spMk id="43" creationId="{BD429C6B-6241-C007-177F-5570C3CE58BE}"/>
          </ac:spMkLst>
        </pc:spChg>
        <pc:grpChg chg="mod">
          <ac:chgData name="Carlton Caves" userId="f0e521a00891a9a3" providerId="LiveId" clId="{4C232BB5-8C90-4FB8-A18F-DDA99DE21EDE}" dt="2023-10-02T12:29:50.672" v="62075"/>
          <ac:grpSpMkLst>
            <pc:docMk/>
            <pc:sldMk cId="2284088287" sldId="631"/>
            <ac:grpSpMk id="7" creationId="{580CE6B8-C3BC-3F29-D492-97A65DC64B6B}"/>
          </ac:grpSpMkLst>
        </pc:grpChg>
        <pc:inkChg chg="add mod">
          <ac:chgData name="Carlton Caves" userId="f0e521a00891a9a3" providerId="LiveId" clId="{4C232BB5-8C90-4FB8-A18F-DDA99DE21EDE}" dt="2023-10-02T12:29:50.672" v="62075"/>
          <ac:inkMkLst>
            <pc:docMk/>
            <pc:sldMk cId="2284088287" sldId="631"/>
            <ac:inkMk id="2" creationId="{46AEB564-839F-6510-CA47-FA1CD55F0B01}"/>
          </ac:inkMkLst>
        </pc:inkChg>
        <pc:inkChg chg="add del">
          <ac:chgData name="Carlton Caves" userId="f0e521a00891a9a3" providerId="LiveId" clId="{4C232BB5-8C90-4FB8-A18F-DDA99DE21EDE}" dt="2023-07-14T06:24:40.048" v="36028"/>
          <ac:inkMkLst>
            <pc:docMk/>
            <pc:sldMk cId="2284088287" sldId="631"/>
            <ac:inkMk id="2" creationId="{C9CBAE6E-9E06-F932-8061-E57385E28454}"/>
          </ac:inkMkLst>
        </pc:inkChg>
        <pc:inkChg chg="add mod">
          <ac:chgData name="Carlton Caves" userId="f0e521a00891a9a3" providerId="LiveId" clId="{4C232BB5-8C90-4FB8-A18F-DDA99DE21EDE}" dt="2023-10-02T12:29:50.672" v="62075"/>
          <ac:inkMkLst>
            <pc:docMk/>
            <pc:sldMk cId="2284088287" sldId="631"/>
            <ac:inkMk id="5" creationId="{388B53B9-174A-3230-1963-0BB5A218537C}"/>
          </ac:inkMkLst>
        </pc:inkChg>
        <pc:inkChg chg="add mod">
          <ac:chgData name="Carlton Caves" userId="f0e521a00891a9a3" providerId="LiveId" clId="{4C232BB5-8C90-4FB8-A18F-DDA99DE21EDE}" dt="2023-10-02T12:29:50.672" v="62075"/>
          <ac:inkMkLst>
            <pc:docMk/>
            <pc:sldMk cId="2284088287" sldId="631"/>
            <ac:inkMk id="6" creationId="{8354EE54-0BDE-F6F3-7274-5BBA492D3347}"/>
          </ac:inkMkLst>
        </pc:inkChg>
      </pc:sldChg>
      <pc:sldChg chg="addSp delSp modSp add mod ord addAnim delAnim modAnim">
        <pc:chgData name="Carlton Caves" userId="f0e521a00891a9a3" providerId="LiveId" clId="{4C232BB5-8C90-4FB8-A18F-DDA99DE21EDE}" dt="2023-08-31T02:43:23.418" v="56535" actId="20577"/>
        <pc:sldMkLst>
          <pc:docMk/>
          <pc:sldMk cId="2023716682" sldId="632"/>
        </pc:sldMkLst>
        <pc:spChg chg="add mod">
          <ac:chgData name="Carlton Caves" userId="f0e521a00891a9a3" providerId="LiveId" clId="{4C232BB5-8C90-4FB8-A18F-DDA99DE21EDE}" dt="2023-08-18T16:17:04.153" v="50140" actId="1035"/>
          <ac:spMkLst>
            <pc:docMk/>
            <pc:sldMk cId="2023716682" sldId="632"/>
            <ac:spMk id="2" creationId="{E115008B-70E3-82A2-3585-1FF54B5F1762}"/>
          </ac:spMkLst>
        </pc:spChg>
        <pc:spChg chg="add del mod">
          <ac:chgData name="Carlton Caves" userId="f0e521a00891a9a3" providerId="LiveId" clId="{4C232BB5-8C90-4FB8-A18F-DDA99DE21EDE}" dt="2023-08-31T02:43:23.418" v="56535" actId="20577"/>
          <ac:spMkLst>
            <pc:docMk/>
            <pc:sldMk cId="2023716682" sldId="632"/>
            <ac:spMk id="3" creationId="{D782BB90-4074-F54A-B279-10D0F5D299A6}"/>
          </ac:spMkLst>
        </pc:spChg>
        <pc:spChg chg="mod">
          <ac:chgData name="Carlton Caves" userId="f0e521a00891a9a3" providerId="LiveId" clId="{4C232BB5-8C90-4FB8-A18F-DDA99DE21EDE}" dt="2023-08-08T19:55:32.519" v="47787" actId="1036"/>
          <ac:spMkLst>
            <pc:docMk/>
            <pc:sldMk cId="2023716682" sldId="632"/>
            <ac:spMk id="10" creationId="{15D4B5DF-E557-42BF-A6C6-92EE734932C7}"/>
          </ac:spMkLst>
        </pc:spChg>
        <pc:spChg chg="mod">
          <ac:chgData name="Carlton Caves" userId="f0e521a00891a9a3" providerId="LiveId" clId="{4C232BB5-8C90-4FB8-A18F-DDA99DE21EDE}" dt="2023-08-28T19:04:56.194" v="55443" actId="20577"/>
          <ac:spMkLst>
            <pc:docMk/>
            <pc:sldMk cId="2023716682" sldId="632"/>
            <ac:spMk id="23" creationId="{55B2E502-5C84-3F0D-49B4-9282411CA4C7}"/>
          </ac:spMkLst>
        </pc:spChg>
        <pc:spChg chg="del">
          <ac:chgData name="Carlton Caves" userId="f0e521a00891a9a3" providerId="LiveId" clId="{4C232BB5-8C90-4FB8-A18F-DDA99DE21EDE}" dt="2023-07-02T19:14:46.075" v="13175" actId="478"/>
          <ac:spMkLst>
            <pc:docMk/>
            <pc:sldMk cId="2023716682" sldId="632"/>
            <ac:spMk id="54" creationId="{03B4DFD3-703C-4669-8C28-5778EE8AA808}"/>
          </ac:spMkLst>
        </pc:spChg>
        <pc:spChg chg="del">
          <ac:chgData name="Carlton Caves" userId="f0e521a00891a9a3" providerId="LiveId" clId="{4C232BB5-8C90-4FB8-A18F-DDA99DE21EDE}" dt="2023-07-02T19:14:34.038" v="13173" actId="478"/>
          <ac:spMkLst>
            <pc:docMk/>
            <pc:sldMk cId="2023716682" sldId="632"/>
            <ac:spMk id="56" creationId="{AA97DA4E-D5F4-98C0-7E33-0CEFF462E257}"/>
          </ac:spMkLst>
        </pc:spChg>
        <pc:grpChg chg="del">
          <ac:chgData name="Carlton Caves" userId="f0e521a00891a9a3" providerId="LiveId" clId="{4C232BB5-8C90-4FB8-A18F-DDA99DE21EDE}" dt="2023-07-02T19:14:42.157" v="13174" actId="478"/>
          <ac:grpSpMkLst>
            <pc:docMk/>
            <pc:sldMk cId="2023716682" sldId="632"/>
            <ac:grpSpMk id="60" creationId="{AEF9E7F0-3EB2-E1DF-DFE8-2470B80AC6BF}"/>
          </ac:grpSpMkLst>
        </pc:grpChg>
        <pc:picChg chg="del">
          <ac:chgData name="Carlton Caves" userId="f0e521a00891a9a3" providerId="LiveId" clId="{4C232BB5-8C90-4FB8-A18F-DDA99DE21EDE}" dt="2023-07-02T19:14:29.550" v="13172" actId="478"/>
          <ac:picMkLst>
            <pc:docMk/>
            <pc:sldMk cId="2023716682" sldId="632"/>
            <ac:picMk id="22" creationId="{80379B8F-A08C-33D0-DA1D-A8BA709629BE}"/>
          </ac:picMkLst>
        </pc:picChg>
      </pc:sldChg>
      <pc:sldChg chg="addSp delSp modSp add mod delAnim modAnim">
        <pc:chgData name="Carlton Caves" userId="f0e521a00891a9a3" providerId="LiveId" clId="{4C232BB5-8C90-4FB8-A18F-DDA99DE21EDE}" dt="2023-08-31T15:10:23.638" v="57073" actId="962"/>
        <pc:sldMkLst>
          <pc:docMk/>
          <pc:sldMk cId="3019364313" sldId="633"/>
        </pc:sldMkLst>
        <pc:spChg chg="del ord">
          <ac:chgData name="Carlton Caves" userId="f0e521a00891a9a3" providerId="LiveId" clId="{4C232BB5-8C90-4FB8-A18F-DDA99DE21EDE}" dt="2023-07-14T06:49:46.271" v="36897" actId="478"/>
          <ac:spMkLst>
            <pc:docMk/>
            <pc:sldMk cId="3019364313" sldId="633"/>
            <ac:spMk id="2" creationId="{32118BC1-2271-0D8E-9BB7-69D0F75B6596}"/>
          </ac:spMkLst>
        </pc:spChg>
        <pc:spChg chg="del ord">
          <ac:chgData name="Carlton Caves" userId="f0e521a00891a9a3" providerId="LiveId" clId="{4C232BB5-8C90-4FB8-A18F-DDA99DE21EDE}" dt="2023-07-19T01:06:24.369" v="40502" actId="478"/>
          <ac:spMkLst>
            <pc:docMk/>
            <pc:sldMk cId="3019364313" sldId="633"/>
            <ac:spMk id="2" creationId="{C567FEBB-535B-883E-41D9-ECFBA513607D}"/>
          </ac:spMkLst>
        </pc:spChg>
        <pc:spChg chg="del ord">
          <ac:chgData name="Carlton Caves" userId="f0e521a00891a9a3" providerId="LiveId" clId="{4C232BB5-8C90-4FB8-A18F-DDA99DE21EDE}" dt="2023-08-31T15:09:22.302" v="57013" actId="478"/>
          <ac:spMkLst>
            <pc:docMk/>
            <pc:sldMk cId="3019364313" sldId="633"/>
            <ac:spMk id="2" creationId="{D0BC5488-F60C-3253-2178-7DEBFC4D6588}"/>
          </ac:spMkLst>
        </pc:spChg>
        <pc:spChg chg="del">
          <ac:chgData name="Carlton Caves" userId="f0e521a00891a9a3" providerId="LiveId" clId="{4C232BB5-8C90-4FB8-A18F-DDA99DE21EDE}" dt="2023-07-02T19:36:02.925" v="14836" actId="478"/>
          <ac:spMkLst>
            <pc:docMk/>
            <pc:sldMk cId="3019364313" sldId="633"/>
            <ac:spMk id="2" creationId="{E115008B-70E3-82A2-3585-1FF54B5F1762}"/>
          </ac:spMkLst>
        </pc:spChg>
        <pc:spChg chg="del">
          <ac:chgData name="Carlton Caves" userId="f0e521a00891a9a3" providerId="LiveId" clId="{4C232BB5-8C90-4FB8-A18F-DDA99DE21EDE}" dt="2023-07-02T19:36:04.500" v="14837" actId="478"/>
          <ac:spMkLst>
            <pc:docMk/>
            <pc:sldMk cId="3019364313" sldId="633"/>
            <ac:spMk id="3" creationId="{D782BB90-4074-F54A-B279-10D0F5D299A6}"/>
          </ac:spMkLst>
        </pc:spChg>
        <pc:spChg chg="add del">
          <ac:chgData name="Carlton Caves" userId="f0e521a00891a9a3" providerId="LiveId" clId="{4C232BB5-8C90-4FB8-A18F-DDA99DE21EDE}" dt="2023-07-03T14:05:08.638" v="15225" actId="22"/>
          <ac:spMkLst>
            <pc:docMk/>
            <pc:sldMk cId="3019364313" sldId="633"/>
            <ac:spMk id="5" creationId="{52EE60AF-845C-F6FF-789F-AEC5F28746EF}"/>
          </ac:spMkLst>
        </pc:spChg>
        <pc:spChg chg="del ord">
          <ac:chgData name="Carlton Caves" userId="f0e521a00891a9a3" providerId="LiveId" clId="{4C232BB5-8C90-4FB8-A18F-DDA99DE21EDE}" dt="2023-08-31T15:10:23.636" v="57071" actId="478"/>
          <ac:spMkLst>
            <pc:docMk/>
            <pc:sldMk cId="3019364313" sldId="633"/>
            <ac:spMk id="9" creationId="{149CC8A7-4A39-5C0D-2C49-34CE22359B45}"/>
          </ac:spMkLst>
        </pc:spChg>
        <pc:spChg chg="mod">
          <ac:chgData name="Carlton Caves" userId="f0e521a00891a9a3" providerId="LiveId" clId="{4C232BB5-8C90-4FB8-A18F-DDA99DE21EDE}" dt="2023-08-08T19:55:58.883" v="47792" actId="1036"/>
          <ac:spMkLst>
            <pc:docMk/>
            <pc:sldMk cId="3019364313" sldId="633"/>
            <ac:spMk id="10" creationId="{15D4B5DF-E557-42BF-A6C6-92EE734932C7}"/>
          </ac:spMkLst>
        </pc:spChg>
        <pc:spChg chg="add mod">
          <ac:chgData name="Carlton Caves" userId="f0e521a00891a9a3" providerId="LiveId" clId="{4C232BB5-8C90-4FB8-A18F-DDA99DE21EDE}" dt="2023-08-08T19:56:13.067" v="47796" actId="1036"/>
          <ac:spMkLst>
            <pc:docMk/>
            <pc:sldMk cId="3019364313" sldId="633"/>
            <ac:spMk id="13" creationId="{BFB497A1-1B7D-0C8E-1FBA-7E2C7B7FE81A}"/>
          </ac:spMkLst>
        </pc:spChg>
        <pc:spChg chg="add mod">
          <ac:chgData name="Carlton Caves" userId="f0e521a00891a9a3" providerId="LiveId" clId="{4C232BB5-8C90-4FB8-A18F-DDA99DE21EDE}" dt="2023-07-19T01:18:30.367" v="41041" actId="164"/>
          <ac:spMkLst>
            <pc:docMk/>
            <pc:sldMk cId="3019364313" sldId="633"/>
            <ac:spMk id="14" creationId="{350DB746-16A6-B418-C0FF-956B19748F36}"/>
          </ac:spMkLst>
        </pc:spChg>
        <pc:spChg chg="add mod topLvl replST delST">
          <ac:chgData name="Carlton Caves" userId="f0e521a00891a9a3" providerId="LiveId" clId="{4C232BB5-8C90-4FB8-A18F-DDA99DE21EDE}" dt="2023-07-19T01:22:09.345" v="41122" actId="164"/>
          <ac:spMkLst>
            <pc:docMk/>
            <pc:sldMk cId="3019364313" sldId="633"/>
            <ac:spMk id="15" creationId="{F14A3E4A-FC97-C496-052B-18BCB01B9AC7}"/>
          </ac:spMkLst>
        </pc:spChg>
        <pc:spChg chg="add mod topLvl replST delST">
          <ac:chgData name="Carlton Caves" userId="f0e521a00891a9a3" providerId="LiveId" clId="{4C232BB5-8C90-4FB8-A18F-DDA99DE21EDE}" dt="2023-07-19T04:52:32.047" v="41320" actId="20577"/>
          <ac:spMkLst>
            <pc:docMk/>
            <pc:sldMk cId="3019364313" sldId="633"/>
            <ac:spMk id="16" creationId="{2ED464B6-62AD-4F6E-23EF-D0390924E94E}"/>
          </ac:spMkLst>
        </pc:spChg>
        <pc:spChg chg="del">
          <ac:chgData name="Carlton Caves" userId="f0e521a00891a9a3" providerId="LiveId" clId="{4C232BB5-8C90-4FB8-A18F-DDA99DE21EDE}" dt="2023-07-02T19:36:00.292" v="14835" actId="478"/>
          <ac:spMkLst>
            <pc:docMk/>
            <pc:sldMk cId="3019364313" sldId="633"/>
            <ac:spMk id="23" creationId="{55B2E502-5C84-3F0D-49B4-9282411CA4C7}"/>
          </ac:spMkLst>
        </pc:spChg>
        <pc:spChg chg="del ord">
          <ac:chgData name="Carlton Caves" userId="f0e521a00891a9a3" providerId="LiveId" clId="{4C232BB5-8C90-4FB8-A18F-DDA99DE21EDE}" dt="2023-07-03T14:45:42.076" v="16374" actId="478"/>
          <ac:spMkLst>
            <pc:docMk/>
            <pc:sldMk cId="3019364313" sldId="633"/>
            <ac:spMk id="24" creationId="{20E6C32E-0541-AB7F-1F43-AB4669DC521F}"/>
          </ac:spMkLst>
        </pc:spChg>
        <pc:spChg chg="del ord">
          <ac:chgData name="Carlton Caves" userId="f0e521a00891a9a3" providerId="LiveId" clId="{4C232BB5-8C90-4FB8-A18F-DDA99DE21EDE}" dt="2023-07-03T14:46:16.874" v="16426" actId="478"/>
          <ac:spMkLst>
            <pc:docMk/>
            <pc:sldMk cId="3019364313" sldId="633"/>
            <ac:spMk id="28" creationId="{E3413F85-84C6-34D0-B38E-821E6687C655}"/>
          </ac:spMkLst>
        </pc:spChg>
        <pc:spChg chg="del ord">
          <ac:chgData name="Carlton Caves" userId="f0e521a00891a9a3" providerId="LiveId" clId="{4C232BB5-8C90-4FB8-A18F-DDA99DE21EDE}" dt="2023-07-03T14:47:09.313" v="16478" actId="478"/>
          <ac:spMkLst>
            <pc:docMk/>
            <pc:sldMk cId="3019364313" sldId="633"/>
            <ac:spMk id="32" creationId="{2B70A281-7421-43E8-7AB8-22B74A53AFE6}"/>
          </ac:spMkLst>
        </pc:spChg>
        <pc:spChg chg="del ord">
          <ac:chgData name="Carlton Caves" userId="f0e521a00891a9a3" providerId="LiveId" clId="{4C232BB5-8C90-4FB8-A18F-DDA99DE21EDE}" dt="2023-07-03T14:47:25.097" v="16530" actId="478"/>
          <ac:spMkLst>
            <pc:docMk/>
            <pc:sldMk cId="3019364313" sldId="633"/>
            <ac:spMk id="36" creationId="{BE33CEC5-2F45-A86D-B81D-3190AAA1894C}"/>
          </ac:spMkLst>
        </pc:spChg>
        <pc:spChg chg="add del mod">
          <ac:chgData name="Carlton Caves" userId="f0e521a00891a9a3" providerId="LiveId" clId="{4C232BB5-8C90-4FB8-A18F-DDA99DE21EDE}" dt="2023-07-03T22:52:23.987" v="17053"/>
          <ac:spMkLst>
            <pc:docMk/>
            <pc:sldMk cId="3019364313" sldId="633"/>
            <ac:spMk id="43" creationId="{BEAA714F-F978-D917-9198-52833DE91993}"/>
          </ac:spMkLst>
        </pc:spChg>
        <pc:grpChg chg="replST">
          <ac:chgData name="Carlton Caves" userId="f0e521a00891a9a3" providerId="LiveId" clId="{4C232BB5-8C90-4FB8-A18F-DDA99DE21EDE}" dt="2023-07-14T06:49:46.255" v="36877"/>
          <ac:grpSpMkLst>
            <pc:docMk/>
            <pc:sldMk cId="3019364313" sldId="633"/>
            <ac:grpSpMk id="5" creationId="{5AAFA69A-A005-B5D5-3D31-E2755D0DB0D4}"/>
          </ac:grpSpMkLst>
        </pc:grpChg>
        <pc:grpChg chg="ord replST delST">
          <ac:chgData name="Carlton Caves" userId="f0e521a00891a9a3" providerId="LiveId" clId="{4C232BB5-8C90-4FB8-A18F-DDA99DE21EDE}" dt="2023-08-31T15:09:22.301" v="57012"/>
          <ac:grpSpMkLst>
            <pc:docMk/>
            <pc:sldMk cId="3019364313" sldId="633"/>
            <ac:grpSpMk id="7" creationId="{4676353B-D41A-B359-830C-D0753A329DE5}"/>
          </ac:grpSpMkLst>
        </pc:grpChg>
        <pc:grpChg chg="ord replST delST">
          <ac:chgData name="Carlton Caves" userId="f0e521a00891a9a3" providerId="LiveId" clId="{4C232BB5-8C90-4FB8-A18F-DDA99DE21EDE}" dt="2023-07-14T06:49:46.271" v="36896"/>
          <ac:grpSpMkLst>
            <pc:docMk/>
            <pc:sldMk cId="3019364313" sldId="633"/>
            <ac:grpSpMk id="7" creationId="{7B566397-B1FF-EE76-2792-A7605104C354}"/>
          </ac:grpSpMkLst>
        </pc:grpChg>
        <pc:grpChg chg="del mod topLvl replST">
          <ac:chgData name="Carlton Caves" userId="f0e521a00891a9a3" providerId="LiveId" clId="{4C232BB5-8C90-4FB8-A18F-DDA99DE21EDE}" dt="2023-07-19T01:18:55.434" v="41043" actId="165"/>
          <ac:grpSpMkLst>
            <pc:docMk/>
            <pc:sldMk cId="3019364313" sldId="633"/>
            <ac:grpSpMk id="9" creationId="{E708C5E9-8AC2-AE77-CF9E-D6C727D7D385}"/>
          </ac:grpSpMkLst>
        </pc:grpChg>
        <pc:grpChg chg="del mod ord replST delST">
          <ac:chgData name="Carlton Caves" userId="f0e521a00891a9a3" providerId="LiveId" clId="{4C232BB5-8C90-4FB8-A18F-DDA99DE21EDE}" dt="2023-07-19T01:18:36.407" v="41042" actId="165"/>
          <ac:grpSpMkLst>
            <pc:docMk/>
            <pc:sldMk cId="3019364313" sldId="633"/>
            <ac:grpSpMk id="11" creationId="{6A744335-15BD-7700-A7DB-EEBAE4D7B1B5}"/>
          </ac:grpSpMkLst>
        </pc:grpChg>
        <pc:grpChg chg="del mod">
          <ac:chgData name="Carlton Caves" userId="f0e521a00891a9a3" providerId="LiveId" clId="{4C232BB5-8C90-4FB8-A18F-DDA99DE21EDE}" dt="2023-07-03T14:37:38.740" v="16267"/>
          <ac:grpSpMkLst>
            <pc:docMk/>
            <pc:sldMk cId="3019364313" sldId="633"/>
            <ac:grpSpMk id="18" creationId="{A51CA3B5-80EB-6AA2-5A45-622DF3CA8744}"/>
          </ac:grpSpMkLst>
        </pc:grpChg>
        <pc:grpChg chg="ord replST delST">
          <ac:chgData name="Carlton Caves" userId="f0e521a00891a9a3" providerId="LiveId" clId="{4C232BB5-8C90-4FB8-A18F-DDA99DE21EDE}" dt="2023-08-31T15:10:23.635" v="57070"/>
          <ac:grpSpMkLst>
            <pc:docMk/>
            <pc:sldMk cId="3019364313" sldId="633"/>
            <ac:grpSpMk id="19" creationId="{0512ED39-99BD-B9A8-BE53-D5A00236C2C4}"/>
          </ac:grpSpMkLst>
        </pc:grpChg>
        <pc:grpChg chg="del mod">
          <ac:chgData name="Carlton Caves" userId="f0e521a00891a9a3" providerId="LiveId" clId="{4C232BB5-8C90-4FB8-A18F-DDA99DE21EDE}" dt="2023-07-03T14:38:51.288" v="16271" actId="478"/>
          <ac:grpSpMkLst>
            <pc:docMk/>
            <pc:sldMk cId="3019364313" sldId="633"/>
            <ac:grpSpMk id="22" creationId="{45C74324-7190-15BD-46ED-CF2BD16768B3}"/>
          </ac:grpSpMkLst>
        </pc:grpChg>
        <pc:grpChg chg="add mod">
          <ac:chgData name="Carlton Caves" userId="f0e521a00891a9a3" providerId="LiveId" clId="{4C232BB5-8C90-4FB8-A18F-DDA99DE21EDE}" dt="2023-07-19T01:19:57.638" v="41057" actId="164"/>
          <ac:grpSpMkLst>
            <pc:docMk/>
            <pc:sldMk cId="3019364313" sldId="633"/>
            <ac:grpSpMk id="22" creationId="{D0CCF4AE-36F8-3A70-244A-50CB9864A0ED}"/>
          </ac:grpSpMkLst>
        </pc:grpChg>
        <pc:grpChg chg="add mod">
          <ac:chgData name="Carlton Caves" userId="f0e521a00891a9a3" providerId="LiveId" clId="{4C232BB5-8C90-4FB8-A18F-DDA99DE21EDE}" dt="2023-08-08T19:56:33.578" v="47807" actId="1035"/>
          <ac:grpSpMkLst>
            <pc:docMk/>
            <pc:sldMk cId="3019364313" sldId="633"/>
            <ac:grpSpMk id="23" creationId="{28FEE64A-46BC-1320-5A29-4DF4818E2C2E}"/>
          </ac:grpSpMkLst>
        </pc:grpChg>
        <pc:grpChg chg="add mod">
          <ac:chgData name="Carlton Caves" userId="f0e521a00891a9a3" providerId="LiveId" clId="{4C232BB5-8C90-4FB8-A18F-DDA99DE21EDE}" dt="2023-07-03T14:39:32.291" v="16291" actId="1036"/>
          <ac:grpSpMkLst>
            <pc:docMk/>
            <pc:sldMk cId="3019364313" sldId="633"/>
            <ac:grpSpMk id="23" creationId="{C059D0F4-687F-5EA4-F8A6-04006294D298}"/>
          </ac:grpSpMkLst>
        </pc:grpChg>
        <pc:grpChg chg="add mod">
          <ac:chgData name="Carlton Caves" userId="f0e521a00891a9a3" providerId="LiveId" clId="{4C232BB5-8C90-4FB8-A18F-DDA99DE21EDE}" dt="2023-08-08T19:56:15.242" v="47797" actId="1036"/>
          <ac:grpSpMkLst>
            <pc:docMk/>
            <pc:sldMk cId="3019364313" sldId="633"/>
            <ac:grpSpMk id="24" creationId="{9045A7DD-8FA6-6E7D-CDF7-76700FE2E9D5}"/>
          </ac:grpSpMkLst>
        </pc:grpChg>
        <pc:grpChg chg="add mod">
          <ac:chgData name="Carlton Caves" userId="f0e521a00891a9a3" providerId="LiveId" clId="{4C232BB5-8C90-4FB8-A18F-DDA99DE21EDE}" dt="2023-08-08T19:56:25.776" v="47802" actId="1035"/>
          <ac:grpSpMkLst>
            <pc:docMk/>
            <pc:sldMk cId="3019364313" sldId="633"/>
            <ac:grpSpMk id="25" creationId="{D01F6058-B124-492F-EDDF-4B245B002073}"/>
          </ac:grpSpMkLst>
        </pc:grpChg>
        <pc:grpChg chg="ord replST delST">
          <ac:chgData name="Carlton Caves" userId="f0e521a00891a9a3" providerId="LiveId" clId="{4C232BB5-8C90-4FB8-A18F-DDA99DE21EDE}" dt="2023-07-03T14:45:42.076" v="16373"/>
          <ac:grpSpMkLst>
            <pc:docMk/>
            <pc:sldMk cId="3019364313" sldId="633"/>
            <ac:grpSpMk id="27" creationId="{54F48F8E-4E30-9D6D-9114-C8A92A53578F}"/>
          </ac:grpSpMkLst>
        </pc:grpChg>
        <pc:grpChg chg="ord replST delST">
          <ac:chgData name="Carlton Caves" userId="f0e521a00891a9a3" providerId="LiveId" clId="{4C232BB5-8C90-4FB8-A18F-DDA99DE21EDE}" dt="2023-07-03T14:46:16.874" v="16425"/>
          <ac:grpSpMkLst>
            <pc:docMk/>
            <pc:sldMk cId="3019364313" sldId="633"/>
            <ac:grpSpMk id="31" creationId="{8A69E400-F7CA-F7A1-E48B-28D530572AB7}"/>
          </ac:grpSpMkLst>
        </pc:grpChg>
        <pc:grpChg chg="ord replST delST">
          <ac:chgData name="Carlton Caves" userId="f0e521a00891a9a3" providerId="LiveId" clId="{4C232BB5-8C90-4FB8-A18F-DDA99DE21EDE}" dt="2023-07-03T14:47:09.313" v="16477"/>
          <ac:grpSpMkLst>
            <pc:docMk/>
            <pc:sldMk cId="3019364313" sldId="633"/>
            <ac:grpSpMk id="35" creationId="{F7A76846-1D8A-1C8E-F5FB-2A7A3A44F4AA}"/>
          </ac:grpSpMkLst>
        </pc:grpChg>
        <pc:grpChg chg="del ord replST delST">
          <ac:chgData name="Carlton Caves" userId="f0e521a00891a9a3" providerId="LiveId" clId="{4C232BB5-8C90-4FB8-A18F-DDA99DE21EDE}" dt="2023-07-03T14:52:06.031" v="16556" actId="165"/>
          <ac:grpSpMkLst>
            <pc:docMk/>
            <pc:sldMk cId="3019364313" sldId="633"/>
            <ac:grpSpMk id="39" creationId="{2F48A0C2-7D0D-9D61-BCF8-B18C06C8CCA2}"/>
          </ac:grpSpMkLst>
        </pc:grpChg>
        <pc:grpChg chg="add mod">
          <ac:chgData name="Carlton Caves" userId="f0e521a00891a9a3" providerId="LiveId" clId="{4C232BB5-8C90-4FB8-A18F-DDA99DE21EDE}" dt="2023-07-04T12:50:51.227" v="19854" actId="164"/>
          <ac:grpSpMkLst>
            <pc:docMk/>
            <pc:sldMk cId="3019364313" sldId="633"/>
            <ac:grpSpMk id="42" creationId="{B2272EE0-541C-74B2-CC7A-2C3943488795}"/>
          </ac:grpSpMkLst>
        </pc:grpChg>
        <pc:grpChg chg="add mod">
          <ac:chgData name="Carlton Caves" userId="f0e521a00891a9a3" providerId="LiveId" clId="{4C232BB5-8C90-4FB8-A18F-DDA99DE21EDE}" dt="2023-07-04T12:50:51.227" v="19854" actId="164"/>
          <ac:grpSpMkLst>
            <pc:docMk/>
            <pc:sldMk cId="3019364313" sldId="633"/>
            <ac:grpSpMk id="44" creationId="{5A2550B0-F9AB-CF70-D8FA-EADE56A27347}"/>
          </ac:grpSpMkLst>
        </pc:grpChg>
        <pc:picChg chg="del mod ord replST">
          <ac:chgData name="Carlton Caves" userId="f0e521a00891a9a3" providerId="LiveId" clId="{4C232BB5-8C90-4FB8-A18F-DDA99DE21EDE}" dt="2023-07-03T14:35:32.796" v="16223" actId="478"/>
          <ac:picMkLst>
            <pc:docMk/>
            <pc:sldMk cId="3019364313" sldId="633"/>
            <ac:picMk id="3" creationId="{2E60CF97-5847-93E0-E41E-BD41D575D802}"/>
          </ac:picMkLst>
        </pc:picChg>
        <pc:picChg chg="mod ord topLvl replST delST">
          <ac:chgData name="Carlton Caves" userId="f0e521a00891a9a3" providerId="LiveId" clId="{4C232BB5-8C90-4FB8-A18F-DDA99DE21EDE}" dt="2023-08-31T15:10:23.630" v="57064"/>
          <ac:picMkLst>
            <pc:docMk/>
            <pc:sldMk cId="3019364313" sldId="633"/>
            <ac:picMk id="4" creationId="{C5F7E658-79E1-3F22-4B6A-5890DD3EBBB8}"/>
          </ac:picMkLst>
        </pc:picChg>
        <pc:picChg chg="del mod ord replST delST">
          <ac:chgData name="Carlton Caves" userId="f0e521a00891a9a3" providerId="LiveId" clId="{4C232BB5-8C90-4FB8-A18F-DDA99DE21EDE}" dt="2023-08-31T15:10:23.623" v="57054" actId="478"/>
          <ac:picMkLst>
            <pc:docMk/>
            <pc:sldMk cId="3019364313" sldId="633"/>
            <ac:picMk id="5" creationId="{49960CB1-01C3-14B4-D5C5-999B49FE3A87}"/>
          </ac:picMkLst>
        </pc:picChg>
        <pc:picChg chg="del mod ord replST">
          <ac:chgData name="Carlton Caves" userId="f0e521a00891a9a3" providerId="LiveId" clId="{4C232BB5-8C90-4FB8-A18F-DDA99DE21EDE}" dt="2023-07-03T14:36:09.577" v="16258" actId="478"/>
          <ac:picMkLst>
            <pc:docMk/>
            <pc:sldMk cId="3019364313" sldId="633"/>
            <ac:picMk id="5" creationId="{A923FDD3-AA24-3EA1-4418-E7E7B5C86DE8}"/>
          </ac:picMkLst>
        </pc:picChg>
        <pc:picChg chg="add del mod">
          <ac:chgData name="Carlton Caves" userId="f0e521a00891a9a3" providerId="LiveId" clId="{4C232BB5-8C90-4FB8-A18F-DDA99DE21EDE}" dt="2023-07-03T14:06:53.532" v="15229" actId="478"/>
          <ac:picMkLst>
            <pc:docMk/>
            <pc:sldMk cId="3019364313" sldId="633"/>
            <ac:picMk id="7" creationId="{6B70321E-969A-3159-FA1B-D8123CA03131}"/>
          </ac:picMkLst>
        </pc:picChg>
        <pc:picChg chg="del mod ord replST">
          <ac:chgData name="Carlton Caves" userId="f0e521a00891a9a3" providerId="LiveId" clId="{4C232BB5-8C90-4FB8-A18F-DDA99DE21EDE}" dt="2023-07-03T14:45:42.076" v="16360" actId="478"/>
          <ac:picMkLst>
            <pc:docMk/>
            <pc:sldMk cId="3019364313" sldId="633"/>
            <ac:picMk id="8" creationId="{13E26EDD-A9B0-AFFD-C99D-B851C2A1CB8C}"/>
          </ac:picMkLst>
        </pc:picChg>
        <pc:picChg chg="mod ord topLvl replST delST">
          <ac:chgData name="Carlton Caves" userId="f0e521a00891a9a3" providerId="LiveId" clId="{4C232BB5-8C90-4FB8-A18F-DDA99DE21EDE}" dt="2023-07-19T01:19:57.638" v="41057" actId="164"/>
          <ac:picMkLst>
            <pc:docMk/>
            <pc:sldMk cId="3019364313" sldId="633"/>
            <ac:picMk id="8" creationId="{9694EFCA-C7A8-87A3-0191-FAECDB59ACBF}"/>
          </ac:picMkLst>
        </pc:picChg>
        <pc:picChg chg="add del mod">
          <ac:chgData name="Carlton Caves" userId="f0e521a00891a9a3" providerId="LiveId" clId="{4C232BB5-8C90-4FB8-A18F-DDA99DE21EDE}" dt="2023-07-03T14:09:57.321" v="15322" actId="478"/>
          <ac:picMkLst>
            <pc:docMk/>
            <pc:sldMk cId="3019364313" sldId="633"/>
            <ac:picMk id="8" creationId="{FF460A0D-6788-F616-3DA6-4D31848A020C}"/>
          </ac:picMkLst>
        </pc:picChg>
        <pc:picChg chg="del mod ord replST">
          <ac:chgData name="Carlton Caves" userId="f0e521a00891a9a3" providerId="LiveId" clId="{4C232BB5-8C90-4FB8-A18F-DDA99DE21EDE}" dt="2023-07-03T14:34:25.894" v="16188" actId="478"/>
          <ac:picMkLst>
            <pc:docMk/>
            <pc:sldMk cId="3019364313" sldId="633"/>
            <ac:picMk id="11" creationId="{0EF26AD4-3C10-F751-029C-5D19EFC9DFC2}"/>
          </ac:picMkLst>
        </pc:picChg>
        <pc:picChg chg="add mod topLvl replST delST">
          <ac:chgData name="Carlton Caves" userId="f0e521a00891a9a3" providerId="LiveId" clId="{4C232BB5-8C90-4FB8-A18F-DDA99DE21EDE}" dt="2023-08-31T15:10:23.628" v="57060"/>
          <ac:picMkLst>
            <pc:docMk/>
            <pc:sldMk cId="3019364313" sldId="633"/>
            <ac:picMk id="12" creationId="{13EC2B84-D86F-5136-2DBA-3F061BB351BF}"/>
          </ac:picMkLst>
        </pc:picChg>
        <pc:picChg chg="add del mod">
          <ac:chgData name="Carlton Caves" userId="f0e521a00891a9a3" providerId="LiveId" clId="{4C232BB5-8C90-4FB8-A18F-DDA99DE21EDE}" dt="2023-07-03T14:17:21.793" v="15675" actId="478"/>
          <ac:picMkLst>
            <pc:docMk/>
            <pc:sldMk cId="3019364313" sldId="633"/>
            <ac:picMk id="14" creationId="{AB1F2365-F1E4-E5DB-B370-436E33525563}"/>
          </ac:picMkLst>
        </pc:picChg>
        <pc:picChg chg="mod ord replST delST">
          <ac:chgData name="Carlton Caves" userId="f0e521a00891a9a3" providerId="LiveId" clId="{4C232BB5-8C90-4FB8-A18F-DDA99DE21EDE}" dt="2023-08-31T15:10:23.638" v="57073" actId="962"/>
          <ac:picMkLst>
            <pc:docMk/>
            <pc:sldMk cId="3019364313" sldId="633"/>
            <ac:picMk id="17" creationId="{3000F452-816A-4A76-A537-77E3F7A32E2F}"/>
          </ac:picMkLst>
        </pc:picChg>
        <pc:picChg chg="add del mod">
          <ac:chgData name="Carlton Caves" userId="f0e521a00891a9a3" providerId="LiveId" clId="{4C232BB5-8C90-4FB8-A18F-DDA99DE21EDE}" dt="2023-07-03T14:31:25.101" v="16125" actId="478"/>
          <ac:picMkLst>
            <pc:docMk/>
            <pc:sldMk cId="3019364313" sldId="633"/>
            <ac:picMk id="17" creationId="{34016ED1-9E80-5385-EF0C-6774E1EA398A}"/>
          </ac:picMkLst>
        </pc:picChg>
        <pc:picChg chg="del mod ord topLvl replST delST">
          <ac:chgData name="Carlton Caves" userId="f0e521a00891a9a3" providerId="LiveId" clId="{4C232BB5-8C90-4FB8-A18F-DDA99DE21EDE}" dt="2023-07-19T01:06:24.361" v="40478" actId="478"/>
          <ac:picMkLst>
            <pc:docMk/>
            <pc:sldMk cId="3019364313" sldId="633"/>
            <ac:picMk id="19" creationId="{627B5205-5437-728B-7E01-CF86E0DA01FD}"/>
          </ac:picMkLst>
        </pc:picChg>
        <pc:picChg chg="del mod ord replST delST">
          <ac:chgData name="Carlton Caves" userId="f0e521a00891a9a3" providerId="LiveId" clId="{4C232BB5-8C90-4FB8-A18F-DDA99DE21EDE}" dt="2023-07-03T14:46:16.874" v="16412" actId="478"/>
          <ac:picMkLst>
            <pc:docMk/>
            <pc:sldMk cId="3019364313" sldId="633"/>
            <ac:picMk id="26" creationId="{E6D347B3-6F23-7199-893B-7E08B5937BC3}"/>
          </ac:picMkLst>
        </pc:picChg>
        <pc:picChg chg="del mod ord replST delST">
          <ac:chgData name="Carlton Caves" userId="f0e521a00891a9a3" providerId="LiveId" clId="{4C232BB5-8C90-4FB8-A18F-DDA99DE21EDE}" dt="2023-07-03T14:47:09.313" v="16464" actId="478"/>
          <ac:picMkLst>
            <pc:docMk/>
            <pc:sldMk cId="3019364313" sldId="633"/>
            <ac:picMk id="30" creationId="{D09E03C2-21E2-C724-135C-2A6F6F3B8100}"/>
          </ac:picMkLst>
        </pc:picChg>
        <pc:picChg chg="del mod ord replST delST">
          <ac:chgData name="Carlton Caves" userId="f0e521a00891a9a3" providerId="LiveId" clId="{4C232BB5-8C90-4FB8-A18F-DDA99DE21EDE}" dt="2023-07-03T14:47:25.081" v="16516" actId="478"/>
          <ac:picMkLst>
            <pc:docMk/>
            <pc:sldMk cId="3019364313" sldId="633"/>
            <ac:picMk id="34" creationId="{F7DDDAE7-4A41-2B13-F3DD-F854E488EB74}"/>
          </ac:picMkLst>
        </pc:picChg>
        <pc:picChg chg="del mod ord topLvl replST delST">
          <ac:chgData name="Carlton Caves" userId="f0e521a00891a9a3" providerId="LiveId" clId="{4C232BB5-8C90-4FB8-A18F-DDA99DE21EDE}" dt="2023-08-31T15:09:22.290" v="56996" actId="478"/>
          <ac:picMkLst>
            <pc:docMk/>
            <pc:sldMk cId="3019364313" sldId="633"/>
            <ac:picMk id="38" creationId="{82F40B0B-FD89-8D94-BCF0-47009ACD569F}"/>
          </ac:picMkLst>
        </pc:picChg>
        <pc:picChg chg="add del mod">
          <ac:chgData name="Carlton Caves" userId="f0e521a00891a9a3" providerId="LiveId" clId="{4C232BB5-8C90-4FB8-A18F-DDA99DE21EDE}" dt="2023-07-03T14:47:36.784" v="16538"/>
          <ac:picMkLst>
            <pc:docMk/>
            <pc:sldMk cId="3019364313" sldId="633"/>
            <ac:picMk id="40" creationId="{0D87E8C6-D617-A1A4-7C59-6712A3A3CB7F}"/>
          </ac:picMkLst>
        </pc:picChg>
        <pc:picChg chg="add del mod">
          <ac:chgData name="Carlton Caves" userId="f0e521a00891a9a3" providerId="LiveId" clId="{4C232BB5-8C90-4FB8-A18F-DDA99DE21EDE}" dt="2023-07-14T06:49:46.255" v="36873" actId="478"/>
          <ac:picMkLst>
            <pc:docMk/>
            <pc:sldMk cId="3019364313" sldId="633"/>
            <ac:picMk id="41" creationId="{C0065202-1DD9-97F9-CEFD-57D0A99AEABA}"/>
          </ac:picMkLst>
        </pc:picChg>
        <pc:inkChg chg="add del">
          <ac:chgData name="Carlton Caves" userId="f0e521a00891a9a3" providerId="LiveId" clId="{4C232BB5-8C90-4FB8-A18F-DDA99DE21EDE}" dt="2023-07-04T18:12:12.619" v="22014"/>
          <ac:inkMkLst>
            <pc:docMk/>
            <pc:sldMk cId="3019364313" sldId="633"/>
            <ac:inkMk id="2" creationId="{7567D870-90BE-E508-709B-C982AA36A4E3}"/>
          </ac:inkMkLst>
        </pc:inkChg>
        <pc:inkChg chg="mod topLvl replST delST">
          <ac:chgData name="Carlton Caves" userId="f0e521a00891a9a3" providerId="LiveId" clId="{4C232BB5-8C90-4FB8-A18F-DDA99DE21EDE}" dt="2023-08-31T15:10:23.629" v="57062"/>
          <ac:inkMkLst>
            <pc:docMk/>
            <pc:sldMk cId="3019364313" sldId="633"/>
            <ac:inkMk id="6" creationId="{A1988679-57B8-AAA4-831F-68FCC9DC542B}"/>
          </ac:inkMkLst>
        </pc:inkChg>
        <pc:inkChg chg="add del mod">
          <ac:chgData name="Carlton Caves" userId="f0e521a00891a9a3" providerId="LiveId" clId="{4C232BB5-8C90-4FB8-A18F-DDA99DE21EDE}" dt="2023-07-03T14:37:41.277" v="16268"/>
          <ac:inkMkLst>
            <pc:docMk/>
            <pc:sldMk cId="3019364313" sldId="633"/>
            <ac:inkMk id="9" creationId="{4C389034-7F2F-5AD1-72BB-9B61C2A249B5}"/>
          </ac:inkMkLst>
        </pc:inkChg>
        <pc:inkChg chg="add del mod">
          <ac:chgData name="Carlton Caves" userId="f0e521a00891a9a3" providerId="LiveId" clId="{4C232BB5-8C90-4FB8-A18F-DDA99DE21EDE}" dt="2023-07-03T14:37:41.455" v="16269"/>
          <ac:inkMkLst>
            <pc:docMk/>
            <pc:sldMk cId="3019364313" sldId="633"/>
            <ac:inkMk id="14" creationId="{7FB9B0FE-C1ED-6D9C-3C61-D042B1EE8D99}"/>
          </ac:inkMkLst>
        </pc:inkChg>
        <pc:inkChg chg="add del">
          <ac:chgData name="Carlton Caves" userId="f0e521a00891a9a3" providerId="LiveId" clId="{4C232BB5-8C90-4FB8-A18F-DDA99DE21EDE}" dt="2023-07-19T01:09:43.522" v="40803"/>
          <ac:inkMkLst>
            <pc:docMk/>
            <pc:sldMk cId="3019364313" sldId="633"/>
            <ac:inkMk id="17" creationId="{0800789F-E30F-4BC5-9917-AA8A9DE255EC}"/>
          </ac:inkMkLst>
        </pc:inkChg>
        <pc:inkChg chg="add del mod">
          <ac:chgData name="Carlton Caves" userId="f0e521a00891a9a3" providerId="LiveId" clId="{4C232BB5-8C90-4FB8-A18F-DDA99DE21EDE}" dt="2023-07-03T14:37:41.455" v="16270"/>
          <ac:inkMkLst>
            <pc:docMk/>
            <pc:sldMk cId="3019364313" sldId="633"/>
            <ac:inkMk id="17" creationId="{4BE41C56-FAA4-BCB5-E1BB-1838AD620F5E}"/>
          </ac:inkMkLst>
        </pc:inkChg>
        <pc:inkChg chg="add mod">
          <ac:chgData name="Carlton Caves" userId="f0e521a00891a9a3" providerId="LiveId" clId="{4C232BB5-8C90-4FB8-A18F-DDA99DE21EDE}" dt="2023-07-03T14:37:41.455" v="16270"/>
          <ac:inkMkLst>
            <pc:docMk/>
            <pc:sldMk cId="3019364313" sldId="633"/>
            <ac:inkMk id="20" creationId="{ED57B81B-F795-DC57-9FAE-99077DFBE3B4}"/>
          </ac:inkMkLst>
        </pc:inkChg>
        <pc:inkChg chg="add mod">
          <ac:chgData name="Carlton Caves" userId="f0e521a00891a9a3" providerId="LiveId" clId="{4C232BB5-8C90-4FB8-A18F-DDA99DE21EDE}" dt="2023-07-03T14:37:41.455" v="16270"/>
          <ac:inkMkLst>
            <pc:docMk/>
            <pc:sldMk cId="3019364313" sldId="633"/>
            <ac:inkMk id="21" creationId="{4090AF6F-0B31-9272-F0B9-5666D5B5DEB7}"/>
          </ac:inkMkLst>
        </pc:inkChg>
        <pc:cxnChg chg="add mod">
          <ac:chgData name="Carlton Caves" userId="f0e521a00891a9a3" providerId="LiveId" clId="{4C232BB5-8C90-4FB8-A18F-DDA99DE21EDE}" dt="2023-07-19T01:18:30.367" v="41041" actId="164"/>
          <ac:cxnSpMkLst>
            <pc:docMk/>
            <pc:sldMk cId="3019364313" sldId="633"/>
            <ac:cxnSpMk id="18" creationId="{3C6D5D26-41EC-E4A9-E1A4-97FB70E87399}"/>
          </ac:cxnSpMkLst>
        </pc:cxnChg>
      </pc:sldChg>
      <pc:sldChg chg="addSp delSp modSp add mod ord modAnim">
        <pc:chgData name="Carlton Caves" userId="f0e521a00891a9a3" providerId="LiveId" clId="{4C232BB5-8C90-4FB8-A18F-DDA99DE21EDE}" dt="2023-09-11T12:04:28.128" v="58298" actId="20577"/>
        <pc:sldMkLst>
          <pc:docMk/>
          <pc:sldMk cId="1134254374" sldId="634"/>
        </pc:sldMkLst>
        <pc:spChg chg="add del mod">
          <ac:chgData name="Carlton Caves" userId="f0e521a00891a9a3" providerId="LiveId" clId="{4C232BB5-8C90-4FB8-A18F-DDA99DE21EDE}" dt="2023-08-08T19:57:05.263" v="47809"/>
          <ac:spMkLst>
            <pc:docMk/>
            <pc:sldMk cId="1134254374" sldId="634"/>
            <ac:spMk id="2" creationId="{F1B49EB8-2FA4-A64C-FDE8-4F0DE0A08339}"/>
          </ac:spMkLst>
        </pc:spChg>
        <pc:spChg chg="mod">
          <ac:chgData name="Carlton Caves" userId="f0e521a00891a9a3" providerId="LiveId" clId="{4C232BB5-8C90-4FB8-A18F-DDA99DE21EDE}" dt="2023-08-08T19:57:20.025" v="47811" actId="1036"/>
          <ac:spMkLst>
            <pc:docMk/>
            <pc:sldMk cId="1134254374" sldId="634"/>
            <ac:spMk id="10" creationId="{15D4B5DF-E557-42BF-A6C6-92EE734932C7}"/>
          </ac:spMkLst>
        </pc:spChg>
        <pc:spChg chg="mod">
          <ac:chgData name="Carlton Caves" userId="f0e521a00891a9a3" providerId="LiveId" clId="{4C232BB5-8C90-4FB8-A18F-DDA99DE21EDE}" dt="2023-08-23T21:00:21.700" v="52070" actId="20577"/>
          <ac:spMkLst>
            <pc:docMk/>
            <pc:sldMk cId="1134254374" sldId="634"/>
            <ac:spMk id="13" creationId="{BFB497A1-1B7D-0C8E-1FBA-7E2C7B7FE81A}"/>
          </ac:spMkLst>
        </pc:spChg>
        <pc:spChg chg="add mod">
          <ac:chgData name="Carlton Caves" userId="f0e521a00891a9a3" providerId="LiveId" clId="{4C232BB5-8C90-4FB8-A18F-DDA99DE21EDE}" dt="2023-09-11T12:04:28.128" v="58298" actId="20577"/>
          <ac:spMkLst>
            <pc:docMk/>
            <pc:sldMk cId="1134254374" sldId="634"/>
            <ac:spMk id="14" creationId="{955B72F6-550C-EC0B-173B-D8E356EC4AE1}"/>
          </ac:spMkLst>
        </pc:spChg>
        <pc:spChg chg="del">
          <ac:chgData name="Carlton Caves" userId="f0e521a00891a9a3" providerId="LiveId" clId="{4C232BB5-8C90-4FB8-A18F-DDA99DE21EDE}" dt="2023-07-03T16:03:21.981" v="16782" actId="478"/>
          <ac:spMkLst>
            <pc:docMk/>
            <pc:sldMk cId="1134254374" sldId="634"/>
            <ac:spMk id="15" creationId="{F14A3E4A-FC97-C496-052B-18BCB01B9AC7}"/>
          </ac:spMkLst>
        </pc:spChg>
        <pc:spChg chg="del">
          <ac:chgData name="Carlton Caves" userId="f0e521a00891a9a3" providerId="LiveId" clId="{4C232BB5-8C90-4FB8-A18F-DDA99DE21EDE}" dt="2023-07-03T16:03:19.391" v="16781" actId="478"/>
          <ac:spMkLst>
            <pc:docMk/>
            <pc:sldMk cId="1134254374" sldId="634"/>
            <ac:spMk id="16" creationId="{2ED464B6-62AD-4F6E-23EF-D0390924E94E}"/>
          </ac:spMkLst>
        </pc:spChg>
        <pc:spChg chg="add mod">
          <ac:chgData name="Carlton Caves" userId="f0e521a00891a9a3" providerId="LiveId" clId="{4C232BB5-8C90-4FB8-A18F-DDA99DE21EDE}" dt="2023-07-03T23:02:19.485" v="17251" actId="164"/>
          <ac:spMkLst>
            <pc:docMk/>
            <pc:sldMk cId="1134254374" sldId="634"/>
            <ac:spMk id="17" creationId="{14C1E55C-8FD2-6936-8BB9-C04C3C88A78C}"/>
          </ac:spMkLst>
        </pc:spChg>
        <pc:grpChg chg="add mod">
          <ac:chgData name="Carlton Caves" userId="f0e521a00891a9a3" providerId="LiveId" clId="{4C232BB5-8C90-4FB8-A18F-DDA99DE21EDE}" dt="2023-08-08T19:57:34.346" v="47819" actId="1036"/>
          <ac:grpSpMkLst>
            <pc:docMk/>
            <pc:sldMk cId="1134254374" sldId="634"/>
            <ac:grpSpMk id="18" creationId="{2AB18EE6-0D39-A2C8-EC60-FD34FB69B2DC}"/>
          </ac:grpSpMkLst>
        </pc:grpChg>
        <pc:grpChg chg="del">
          <ac:chgData name="Carlton Caves" userId="f0e521a00891a9a3" providerId="LiveId" clId="{4C232BB5-8C90-4FB8-A18F-DDA99DE21EDE}" dt="2023-07-03T16:04:09.544" v="16801" actId="165"/>
          <ac:grpSpMkLst>
            <pc:docMk/>
            <pc:sldMk cId="1134254374" sldId="634"/>
            <ac:grpSpMk id="42" creationId="{B2272EE0-541C-74B2-CC7A-2C3943488795}"/>
          </ac:grpSpMkLst>
        </pc:grpChg>
        <pc:picChg chg="del mod ord replST">
          <ac:chgData name="Carlton Caves" userId="f0e521a00891a9a3" providerId="LiveId" clId="{4C232BB5-8C90-4FB8-A18F-DDA99DE21EDE}" dt="2023-07-03T22:51:22.155" v="17041" actId="478"/>
          <ac:picMkLst>
            <pc:docMk/>
            <pc:sldMk cId="1134254374" sldId="634"/>
            <ac:picMk id="3" creationId="{6FF8AE44-D07E-2818-AC8F-89A0E5DA744B}"/>
          </ac:picMkLst>
        </pc:picChg>
        <pc:picChg chg="del mod ord replST">
          <ac:chgData name="Carlton Caves" userId="f0e521a00891a9a3" providerId="LiveId" clId="{4C232BB5-8C90-4FB8-A18F-DDA99DE21EDE}" dt="2023-07-03T22:50:41.887" v="16965" actId="478"/>
          <ac:picMkLst>
            <pc:docMk/>
            <pc:sldMk cId="1134254374" sldId="634"/>
            <ac:picMk id="5" creationId="{D2AA1655-53ED-B92E-57AD-4B7A3862E6C8}"/>
          </ac:picMkLst>
        </pc:picChg>
        <pc:picChg chg="mod ord replST">
          <ac:chgData name="Carlton Caves" userId="f0e521a00891a9a3" providerId="LiveId" clId="{4C232BB5-8C90-4FB8-A18F-DDA99DE21EDE}" dt="2023-08-31T02:45:28.583" v="56538" actId="1035"/>
          <ac:picMkLst>
            <pc:docMk/>
            <pc:sldMk cId="1134254374" sldId="634"/>
            <ac:picMk id="8" creationId="{7D5BF17D-701B-AD79-4FC4-DB77DDDBDE41}"/>
          </ac:picMkLst>
        </pc:picChg>
        <pc:picChg chg="del mod ord replST">
          <ac:chgData name="Carlton Caves" userId="f0e521a00891a9a3" providerId="LiveId" clId="{4C232BB5-8C90-4FB8-A18F-DDA99DE21EDE}" dt="2023-07-04T12:57:05.269" v="19886" actId="478"/>
          <ac:picMkLst>
            <pc:docMk/>
            <pc:sldMk cId="1134254374" sldId="634"/>
            <ac:picMk id="11" creationId="{CBD7C88F-584D-9B86-2700-8DDDD97254FE}"/>
          </ac:picMkLst>
        </pc:picChg>
        <pc:picChg chg="del">
          <ac:chgData name="Carlton Caves" userId="f0e521a00891a9a3" providerId="LiveId" clId="{4C232BB5-8C90-4FB8-A18F-DDA99DE21EDE}" dt="2023-07-03T16:03:41.936" v="16783" actId="478"/>
          <ac:picMkLst>
            <pc:docMk/>
            <pc:sldMk cId="1134254374" sldId="634"/>
            <ac:picMk id="12" creationId="{13EC2B84-D86F-5136-2DBA-3F061BB351BF}"/>
          </ac:picMkLst>
        </pc:picChg>
        <pc:picChg chg="del mod topLvl">
          <ac:chgData name="Carlton Caves" userId="f0e521a00891a9a3" providerId="LiveId" clId="{4C232BB5-8C90-4FB8-A18F-DDA99DE21EDE}" dt="2023-07-03T22:49:09.738" v="16880" actId="478"/>
          <ac:picMkLst>
            <pc:docMk/>
            <pc:sldMk cId="1134254374" sldId="634"/>
            <ac:picMk id="19" creationId="{627B5205-5437-728B-7E01-CF86E0DA01FD}"/>
          </ac:picMkLst>
        </pc:picChg>
        <pc:picChg chg="del mod ord replST">
          <ac:chgData name="Carlton Caves" userId="f0e521a00891a9a3" providerId="LiveId" clId="{4C232BB5-8C90-4FB8-A18F-DDA99DE21EDE}" dt="2023-07-04T13:04:17.628" v="19953" actId="478"/>
          <ac:picMkLst>
            <pc:docMk/>
            <pc:sldMk cId="1134254374" sldId="634"/>
            <ac:picMk id="21" creationId="{C4CC7B79-7DC3-F408-CF35-93C01D153DA9}"/>
          </ac:picMkLst>
        </pc:picChg>
        <pc:picChg chg="del mod ord replST">
          <ac:chgData name="Carlton Caves" userId="f0e521a00891a9a3" providerId="LiveId" clId="{4C232BB5-8C90-4FB8-A18F-DDA99DE21EDE}" dt="2023-07-04T13:08:53.699" v="19985" actId="478"/>
          <ac:picMkLst>
            <pc:docMk/>
            <pc:sldMk cId="1134254374" sldId="634"/>
            <ac:picMk id="23" creationId="{FE006842-D28A-75F8-6295-B04470014DA1}"/>
          </ac:picMkLst>
        </pc:picChg>
        <pc:picChg chg="mod ord replST">
          <ac:chgData name="Carlton Caves" userId="f0e521a00891a9a3" providerId="LiveId" clId="{4C232BB5-8C90-4FB8-A18F-DDA99DE21EDE}" dt="2023-08-08T19:57:26.665" v="47813" actId="1036"/>
          <ac:picMkLst>
            <pc:docMk/>
            <pc:sldMk cId="1134254374" sldId="634"/>
            <ac:picMk id="25" creationId="{741F1676-65F9-367F-ED9B-7857C2B84C26}"/>
          </ac:picMkLst>
        </pc:picChg>
        <pc:picChg chg="add del mod">
          <ac:chgData name="Carlton Caves" userId="f0e521a00891a9a3" providerId="LiveId" clId="{4C232BB5-8C90-4FB8-A18F-DDA99DE21EDE}" dt="2023-07-04T13:12:49.139" v="20142" actId="478"/>
          <ac:picMkLst>
            <pc:docMk/>
            <pc:sldMk cId="1134254374" sldId="634"/>
            <ac:picMk id="26" creationId="{B6CFF4EB-DEC2-E77E-379E-8F5471C66BB3}"/>
          </ac:picMkLst>
        </pc:picChg>
        <pc:picChg chg="mod ord replST">
          <ac:chgData name="Carlton Caves" userId="f0e521a00891a9a3" providerId="LiveId" clId="{4C232BB5-8C90-4FB8-A18F-DDA99DE21EDE}" dt="2023-08-08T19:57:36.622" v="47820" actId="1036"/>
          <ac:picMkLst>
            <pc:docMk/>
            <pc:sldMk cId="1134254374" sldId="634"/>
            <ac:picMk id="28" creationId="{0295B1EE-96D2-E35B-4E33-3605ED078202}"/>
          </ac:picMkLst>
        </pc:picChg>
        <pc:picChg chg="del mod topLvl">
          <ac:chgData name="Carlton Caves" userId="f0e521a00891a9a3" providerId="LiveId" clId="{4C232BB5-8C90-4FB8-A18F-DDA99DE21EDE}" dt="2023-07-03T22:29:06.015" v="16850" actId="478"/>
          <ac:picMkLst>
            <pc:docMk/>
            <pc:sldMk cId="1134254374" sldId="634"/>
            <ac:picMk id="38" creationId="{82F40B0B-FD89-8D94-BCF0-47009ACD569F}"/>
          </ac:picMkLst>
        </pc:picChg>
        <pc:picChg chg="del">
          <ac:chgData name="Carlton Caves" userId="f0e521a00891a9a3" providerId="LiveId" clId="{4C232BB5-8C90-4FB8-A18F-DDA99DE21EDE}" dt="2023-07-03T16:03:44.718" v="16784" actId="478"/>
          <ac:picMkLst>
            <pc:docMk/>
            <pc:sldMk cId="1134254374" sldId="634"/>
            <ac:picMk id="41" creationId="{C0065202-1DD9-97F9-CEFD-57D0A99AEABA}"/>
          </ac:picMkLst>
        </pc:picChg>
        <pc:inkChg chg="mod topLvl">
          <ac:chgData name="Carlton Caves" userId="f0e521a00891a9a3" providerId="LiveId" clId="{4C232BB5-8C90-4FB8-A18F-DDA99DE21EDE}" dt="2023-07-03T23:02:19.485" v="17251" actId="164"/>
          <ac:inkMkLst>
            <pc:docMk/>
            <pc:sldMk cId="1134254374" sldId="634"/>
            <ac:inkMk id="6" creationId="{A1988679-57B8-AAA4-831F-68FCC9DC542B}"/>
          </ac:inkMkLst>
        </pc:inkChg>
      </pc:sldChg>
      <pc:sldChg chg="addSp delSp modSp add mod modAnim">
        <pc:chgData name="Carlton Caves" userId="f0e521a00891a9a3" providerId="LiveId" clId="{4C232BB5-8C90-4FB8-A18F-DDA99DE21EDE}" dt="2023-09-27T12:10:09.890" v="59430" actId="1035"/>
        <pc:sldMkLst>
          <pc:docMk/>
          <pc:sldMk cId="822106959" sldId="635"/>
        </pc:sldMkLst>
        <pc:spChg chg="del ord">
          <ac:chgData name="Carlton Caves" userId="f0e521a00891a9a3" providerId="LiveId" clId="{4C232BB5-8C90-4FB8-A18F-DDA99DE21EDE}" dt="2023-07-04T03:19:25.506" v="17505" actId="478"/>
          <ac:spMkLst>
            <pc:docMk/>
            <pc:sldMk cId="822106959" sldId="635"/>
            <ac:spMk id="2" creationId="{63B035E1-1BE6-803D-EF35-A4907833FEFE}"/>
          </ac:spMkLst>
        </pc:spChg>
        <pc:spChg chg="add mod">
          <ac:chgData name="Carlton Caves" userId="f0e521a00891a9a3" providerId="LiveId" clId="{4C232BB5-8C90-4FB8-A18F-DDA99DE21EDE}" dt="2023-09-07T23:14:20.141" v="57842" actId="14100"/>
          <ac:spMkLst>
            <pc:docMk/>
            <pc:sldMk cId="822106959" sldId="635"/>
            <ac:spMk id="4" creationId="{6E85E9A5-37AD-2ABF-529D-965645730A05}"/>
          </ac:spMkLst>
        </pc:spChg>
        <pc:spChg chg="del ord">
          <ac:chgData name="Carlton Caves" userId="f0e521a00891a9a3" providerId="LiveId" clId="{4C232BB5-8C90-4FB8-A18F-DDA99DE21EDE}" dt="2023-07-04T03:33:29.226" v="18245" actId="478"/>
          <ac:spMkLst>
            <pc:docMk/>
            <pc:sldMk cId="822106959" sldId="635"/>
            <ac:spMk id="9" creationId="{12878DD9-0E21-331D-3783-B4FC0E285DF5}"/>
          </ac:spMkLst>
        </pc:spChg>
        <pc:spChg chg="mod">
          <ac:chgData name="Carlton Caves" userId="f0e521a00891a9a3" providerId="LiveId" clId="{4C232BB5-8C90-4FB8-A18F-DDA99DE21EDE}" dt="2023-08-08T19:58:04.017" v="47821" actId="1036"/>
          <ac:spMkLst>
            <pc:docMk/>
            <pc:sldMk cId="822106959" sldId="635"/>
            <ac:spMk id="10" creationId="{15D4B5DF-E557-42BF-A6C6-92EE734932C7}"/>
          </ac:spMkLst>
        </pc:spChg>
        <pc:spChg chg="mod">
          <ac:chgData name="Carlton Caves" userId="f0e521a00891a9a3" providerId="LiveId" clId="{4C232BB5-8C90-4FB8-A18F-DDA99DE21EDE}" dt="2023-08-08T19:58:08.453" v="47824" actId="1035"/>
          <ac:spMkLst>
            <pc:docMk/>
            <pc:sldMk cId="822106959" sldId="635"/>
            <ac:spMk id="13" creationId="{BFB497A1-1B7D-0C8E-1FBA-7E2C7B7FE81A}"/>
          </ac:spMkLst>
        </pc:spChg>
        <pc:spChg chg="mod">
          <ac:chgData name="Carlton Caves" userId="f0e521a00891a9a3" providerId="LiveId" clId="{4C232BB5-8C90-4FB8-A18F-DDA99DE21EDE}" dt="2023-09-27T12:10:09.890" v="59430" actId="1035"/>
          <ac:spMkLst>
            <pc:docMk/>
            <pc:sldMk cId="822106959" sldId="635"/>
            <ac:spMk id="15" creationId="{F14A3E4A-FC97-C496-052B-18BCB01B9AC7}"/>
          </ac:spMkLst>
        </pc:spChg>
        <pc:spChg chg="mod">
          <ac:chgData name="Carlton Caves" userId="f0e521a00891a9a3" providerId="LiveId" clId="{4C232BB5-8C90-4FB8-A18F-DDA99DE21EDE}" dt="2023-09-07T23:14:24.881" v="57844" actId="14100"/>
          <ac:spMkLst>
            <pc:docMk/>
            <pc:sldMk cId="822106959" sldId="635"/>
            <ac:spMk id="16" creationId="{2ED464B6-62AD-4F6E-23EF-D0390924E94E}"/>
          </ac:spMkLst>
        </pc:spChg>
        <pc:grpChg chg="mod ord replST delST">
          <ac:chgData name="Carlton Caves" userId="f0e521a00891a9a3" providerId="LiveId" clId="{4C232BB5-8C90-4FB8-A18F-DDA99DE21EDE}" dt="2023-07-04T03:29:00.510" v="18129" actId="1036"/>
          <ac:grpSpMkLst>
            <pc:docMk/>
            <pc:sldMk cId="822106959" sldId="635"/>
            <ac:grpSpMk id="5" creationId="{0440641A-22E8-B31E-5F2A-385E4EEA7355}"/>
          </ac:grpSpMkLst>
        </pc:grpChg>
        <pc:grpChg chg="del mod ord replST delST">
          <ac:chgData name="Carlton Caves" userId="f0e521a00891a9a3" providerId="LiveId" clId="{4C232BB5-8C90-4FB8-A18F-DDA99DE21EDE}" dt="2023-07-04T03:35:25.983" v="18281" actId="165"/>
          <ac:grpSpMkLst>
            <pc:docMk/>
            <pc:sldMk cId="822106959" sldId="635"/>
            <ac:grpSpMk id="17" creationId="{166B979A-D9C9-158B-6F10-7BBF1F045F81}"/>
          </ac:grpSpMkLst>
        </pc:grpChg>
        <pc:picChg chg="mod ord replST">
          <ac:chgData name="Carlton Caves" userId="f0e521a00891a9a3" providerId="LiveId" clId="{4C232BB5-8C90-4FB8-A18F-DDA99DE21EDE}" dt="2023-09-27T12:10:01.682" v="59425" actId="1036"/>
          <ac:picMkLst>
            <pc:docMk/>
            <pc:sldMk cId="822106959" sldId="635"/>
            <ac:picMk id="3" creationId="{B4A78821-D5B8-87AB-CA15-4F3FFA9CA529}"/>
          </ac:picMkLst>
        </pc:picChg>
        <pc:picChg chg="del mod ord topLvl replST delST">
          <ac:chgData name="Carlton Caves" userId="f0e521a00891a9a3" providerId="LiveId" clId="{4C232BB5-8C90-4FB8-A18F-DDA99DE21EDE}" dt="2023-07-05T11:47:15.444" v="24291" actId="478"/>
          <ac:picMkLst>
            <pc:docMk/>
            <pc:sldMk cId="822106959" sldId="635"/>
            <ac:picMk id="4" creationId="{E28007E3-0559-0261-9C01-13A2BA1D3D89}"/>
          </ac:picMkLst>
        </pc:picChg>
        <pc:picChg chg="del mod ord replST">
          <ac:chgData name="Carlton Caves" userId="f0e521a00891a9a3" providerId="LiveId" clId="{4C232BB5-8C90-4FB8-A18F-DDA99DE21EDE}" dt="2023-07-14T06:54:43.898" v="36982" actId="478"/>
          <ac:picMkLst>
            <pc:docMk/>
            <pc:sldMk cId="822106959" sldId="635"/>
            <ac:picMk id="6" creationId="{309D0393-1EBD-A168-2843-4F78CC3A4AEB}"/>
          </ac:picMkLst>
        </pc:picChg>
        <pc:picChg chg="del mod ord replST">
          <ac:chgData name="Carlton Caves" userId="f0e521a00891a9a3" providerId="LiveId" clId="{4C232BB5-8C90-4FB8-A18F-DDA99DE21EDE}" dt="2023-08-31T15:16:32.286" v="57118" actId="478"/>
          <ac:picMkLst>
            <pc:docMk/>
            <pc:sldMk cId="822106959" sldId="635"/>
            <ac:picMk id="6" creationId="{A24D0E73-169A-E043-D8E2-51918ACE66FC}"/>
          </ac:picMkLst>
        </pc:picChg>
        <pc:picChg chg="del mod ord replST">
          <ac:chgData name="Carlton Caves" userId="f0e521a00891a9a3" providerId="LiveId" clId="{4C232BB5-8C90-4FB8-A18F-DDA99DE21EDE}" dt="2023-08-23T21:15:36.646" v="52101" actId="478"/>
          <ac:picMkLst>
            <pc:docMk/>
            <pc:sldMk cId="822106959" sldId="635"/>
            <ac:picMk id="6" creationId="{CF370F25-8112-C804-E74F-66E8E1BEBACE}"/>
          </ac:picMkLst>
        </pc:picChg>
        <pc:picChg chg="del mod ord replST">
          <ac:chgData name="Carlton Caves" userId="f0e521a00891a9a3" providerId="LiveId" clId="{4C232BB5-8C90-4FB8-A18F-DDA99DE21EDE}" dt="2023-08-31T15:17:36.619" v="57151" actId="478"/>
          <ac:picMkLst>
            <pc:docMk/>
            <pc:sldMk cId="822106959" sldId="635"/>
            <ac:picMk id="7" creationId="{74625ACA-615B-3735-B6D3-773993294824}"/>
          </ac:picMkLst>
        </pc:picChg>
        <pc:picChg chg="del mod ord replST">
          <ac:chgData name="Carlton Caves" userId="f0e521a00891a9a3" providerId="LiveId" clId="{4C232BB5-8C90-4FB8-A18F-DDA99DE21EDE}" dt="2023-08-31T02:52:55.631" v="56569" actId="478"/>
          <ac:picMkLst>
            <pc:docMk/>
            <pc:sldMk cId="822106959" sldId="635"/>
            <ac:picMk id="7" creationId="{F45307DD-1BD0-C53B-8515-5DE23873AC71}"/>
          </ac:picMkLst>
        </pc:picChg>
        <pc:picChg chg="del mod ord replST">
          <ac:chgData name="Carlton Caves" userId="f0e521a00891a9a3" providerId="LiveId" clId="{4C232BB5-8C90-4FB8-A18F-DDA99DE21EDE}" dt="2023-07-14T06:55:06.440" v="37015" actId="478"/>
          <ac:picMkLst>
            <pc:docMk/>
            <pc:sldMk cId="822106959" sldId="635"/>
            <ac:picMk id="8" creationId="{2F22B835-9D7D-1DE2-E5AF-435110891597}"/>
          </ac:picMkLst>
        </pc:picChg>
        <pc:picChg chg="del mod ord replST">
          <ac:chgData name="Carlton Caves" userId="f0e521a00891a9a3" providerId="LiveId" clId="{4C232BB5-8C90-4FB8-A18F-DDA99DE21EDE}" dt="2023-07-05T11:47:26.489" v="24326" actId="478"/>
          <ac:picMkLst>
            <pc:docMk/>
            <pc:sldMk cId="822106959" sldId="635"/>
            <ac:picMk id="8" creationId="{91656D33-75C3-5E20-7412-9B8EB809F633}"/>
          </ac:picMkLst>
        </pc:picChg>
        <pc:picChg chg="del mod ord replST">
          <ac:chgData name="Carlton Caves" userId="f0e521a00891a9a3" providerId="LiveId" clId="{4C232BB5-8C90-4FB8-A18F-DDA99DE21EDE}" dt="2023-07-04T18:50:30.880" v="22147" actId="478"/>
          <ac:picMkLst>
            <pc:docMk/>
            <pc:sldMk cId="822106959" sldId="635"/>
            <ac:picMk id="8" creationId="{F437536C-02E7-4F9E-0ACE-9CCC46724C0F}"/>
          </ac:picMkLst>
        </pc:picChg>
        <pc:picChg chg="mod ord replST">
          <ac:chgData name="Carlton Caves" userId="f0e521a00891a9a3" providerId="LiveId" clId="{4C232BB5-8C90-4FB8-A18F-DDA99DE21EDE}" dt="2023-09-27T12:09:44.733" v="59415" actId="1036"/>
          <ac:picMkLst>
            <pc:docMk/>
            <pc:sldMk cId="822106959" sldId="635"/>
            <ac:picMk id="9" creationId="{FE38A7E6-C733-9F0F-9D0F-AD3728CCEC92}"/>
          </ac:picMkLst>
        </pc:picChg>
        <pc:picChg chg="mod ord replST">
          <ac:chgData name="Carlton Caves" userId="f0e521a00891a9a3" providerId="LiveId" clId="{4C232BB5-8C90-4FB8-A18F-DDA99DE21EDE}" dt="2023-09-27T12:09:55.218" v="59421" actId="1036"/>
          <ac:picMkLst>
            <pc:docMk/>
            <pc:sldMk cId="822106959" sldId="635"/>
            <ac:picMk id="11" creationId="{EB9C1A5B-DBF6-FF9E-5F03-53E8A52D02D5}"/>
          </ac:picMkLst>
        </pc:picChg>
        <pc:picChg chg="del mod">
          <ac:chgData name="Carlton Caves" userId="f0e521a00891a9a3" providerId="LiveId" clId="{4C232BB5-8C90-4FB8-A18F-DDA99DE21EDE}" dt="2023-07-04T03:28:42.381" v="18039" actId="478"/>
          <ac:picMkLst>
            <pc:docMk/>
            <pc:sldMk cId="822106959" sldId="635"/>
            <ac:picMk id="12" creationId="{13EC2B84-D86F-5136-2DBA-3F061BB351BF}"/>
          </ac:picMkLst>
        </pc:picChg>
        <pc:picChg chg="del mod ord replST">
          <ac:chgData name="Carlton Caves" userId="f0e521a00891a9a3" providerId="LiveId" clId="{4C232BB5-8C90-4FB8-A18F-DDA99DE21EDE}" dt="2023-07-14T06:55:32.793" v="37048" actId="478"/>
          <ac:picMkLst>
            <pc:docMk/>
            <pc:sldMk cId="822106959" sldId="635"/>
            <ac:picMk id="12" creationId="{4DB7C312-965D-6CF1-018D-9E3707BDCB02}"/>
          </ac:picMkLst>
        </pc:picChg>
        <pc:picChg chg="del mod ord topLvl replST delST">
          <ac:chgData name="Carlton Caves" userId="f0e521a00891a9a3" providerId="LiveId" clId="{4C232BB5-8C90-4FB8-A18F-DDA99DE21EDE}" dt="2023-07-04T03:48:30.612" v="18318" actId="478"/>
          <ac:picMkLst>
            <pc:docMk/>
            <pc:sldMk cId="822106959" sldId="635"/>
            <ac:picMk id="14" creationId="{0F2D7657-5BAB-254F-3FF2-EA6AD558711F}"/>
          </ac:picMkLst>
        </pc:picChg>
        <pc:picChg chg="mod ord replST">
          <ac:chgData name="Carlton Caves" userId="f0e521a00891a9a3" providerId="LiveId" clId="{4C232BB5-8C90-4FB8-A18F-DDA99DE21EDE}" dt="2023-09-27T12:09:39.795" v="59412" actId="1036"/>
          <ac:picMkLst>
            <pc:docMk/>
            <pc:sldMk cId="822106959" sldId="635"/>
            <ac:picMk id="14" creationId="{45833596-3C93-BAE1-A8E6-354B8B8A2260}"/>
          </ac:picMkLst>
        </pc:picChg>
        <pc:picChg chg="del mod ord replST">
          <ac:chgData name="Carlton Caves" userId="f0e521a00891a9a3" providerId="LiveId" clId="{4C232BB5-8C90-4FB8-A18F-DDA99DE21EDE}" dt="2023-07-14T06:54:09.027" v="36949" actId="478"/>
          <ac:picMkLst>
            <pc:docMk/>
            <pc:sldMk cId="822106959" sldId="635"/>
            <ac:picMk id="14" creationId="{B4A32BD3-B4F8-E47D-2C0B-39CD9B7BB3B1}"/>
          </ac:picMkLst>
        </pc:picChg>
        <pc:picChg chg="del mod ord replST">
          <ac:chgData name="Carlton Caves" userId="f0e521a00891a9a3" providerId="LiveId" clId="{4C232BB5-8C90-4FB8-A18F-DDA99DE21EDE}" dt="2023-08-31T15:18:30.938" v="57183" actId="478"/>
          <ac:picMkLst>
            <pc:docMk/>
            <pc:sldMk cId="822106959" sldId="635"/>
            <ac:picMk id="18" creationId="{22C2BD31-E719-3F7B-91AA-DDFA4CE02581}"/>
          </ac:picMkLst>
        </pc:picChg>
        <pc:picChg chg="del mod replST delST">
          <ac:chgData name="Carlton Caves" userId="f0e521a00891a9a3" providerId="LiveId" clId="{4C232BB5-8C90-4FB8-A18F-DDA99DE21EDE}" dt="2023-07-04T03:33:29.210" v="18231" actId="478"/>
          <ac:picMkLst>
            <pc:docMk/>
            <pc:sldMk cId="822106959" sldId="635"/>
            <ac:picMk id="19" creationId="{627B5205-5437-728B-7E01-CF86E0DA01FD}"/>
          </ac:picMkLst>
        </pc:picChg>
        <pc:picChg chg="del mod ord replST">
          <ac:chgData name="Carlton Caves" userId="f0e521a00891a9a3" providerId="LiveId" clId="{4C232BB5-8C90-4FB8-A18F-DDA99DE21EDE}" dt="2023-07-18T06:00:15.355" v="39913" actId="478"/>
          <ac:picMkLst>
            <pc:docMk/>
            <pc:sldMk cId="822106959" sldId="635"/>
            <ac:picMk id="19" creationId="{A121F8F5-EB7A-574A-B998-93435FB5F508}"/>
          </ac:picMkLst>
        </pc:picChg>
        <pc:picChg chg="del mod ord replST">
          <ac:chgData name="Carlton Caves" userId="f0e521a00891a9a3" providerId="LiveId" clId="{4C232BB5-8C90-4FB8-A18F-DDA99DE21EDE}" dt="2023-07-04T03:52:07.763" v="18348" actId="478"/>
          <ac:picMkLst>
            <pc:docMk/>
            <pc:sldMk cId="822106959" sldId="635"/>
            <ac:picMk id="20" creationId="{9A4F437A-4D6A-91F0-A515-0269CB4845A7}"/>
          </ac:picMkLst>
        </pc:picChg>
        <pc:picChg chg="del mod ord replST">
          <ac:chgData name="Carlton Caves" userId="f0e521a00891a9a3" providerId="LiveId" clId="{4C232BB5-8C90-4FB8-A18F-DDA99DE21EDE}" dt="2023-07-04T13:18:19.438" v="20239" actId="478"/>
          <ac:picMkLst>
            <pc:docMk/>
            <pc:sldMk cId="822106959" sldId="635"/>
            <ac:picMk id="22" creationId="{44AEC2E5-18AE-8869-66B0-3960332722B0}"/>
          </ac:picMkLst>
        </pc:picChg>
        <pc:picChg chg="add del mod">
          <ac:chgData name="Carlton Caves" userId="f0e521a00891a9a3" providerId="LiveId" clId="{4C232BB5-8C90-4FB8-A18F-DDA99DE21EDE}" dt="2023-07-04T04:04:40.886" v="18426" actId="478"/>
          <ac:picMkLst>
            <pc:docMk/>
            <pc:sldMk cId="822106959" sldId="635"/>
            <ac:picMk id="23" creationId="{A9CF5A1D-4D70-077C-7518-B1A34F947C66}"/>
          </ac:picMkLst>
        </pc:picChg>
        <pc:picChg chg="del mod ord replST">
          <ac:chgData name="Carlton Caves" userId="f0e521a00891a9a3" providerId="LiveId" clId="{4C232BB5-8C90-4FB8-A18F-DDA99DE21EDE}" dt="2023-07-04T04:15:20.983" v="18533" actId="478"/>
          <ac:picMkLst>
            <pc:docMk/>
            <pc:sldMk cId="822106959" sldId="635"/>
            <ac:picMk id="25" creationId="{7BBE5783-230C-687A-7F72-CEE3AD5AA460}"/>
          </ac:picMkLst>
        </pc:picChg>
        <pc:picChg chg="add del mod">
          <ac:chgData name="Carlton Caves" userId="f0e521a00891a9a3" providerId="LiveId" clId="{4C232BB5-8C90-4FB8-A18F-DDA99DE21EDE}" dt="2023-07-04T04:19:07.427" v="18563" actId="478"/>
          <ac:picMkLst>
            <pc:docMk/>
            <pc:sldMk cId="822106959" sldId="635"/>
            <ac:picMk id="26" creationId="{6707F5D4-52DA-001A-9F30-95BB752BED3C}"/>
          </ac:picMkLst>
        </pc:picChg>
        <pc:picChg chg="del mod ord replST">
          <ac:chgData name="Carlton Caves" userId="f0e521a00891a9a3" providerId="LiveId" clId="{4C232BB5-8C90-4FB8-A18F-DDA99DE21EDE}" dt="2023-07-05T11:47:47.634" v="24359" actId="478"/>
          <ac:picMkLst>
            <pc:docMk/>
            <pc:sldMk cId="822106959" sldId="635"/>
            <ac:picMk id="28" creationId="{9BA61CC6-1831-3994-E1B6-772CE0A899F1}"/>
          </ac:picMkLst>
        </pc:picChg>
        <pc:picChg chg="del mod ord replST">
          <ac:chgData name="Carlton Caves" userId="f0e521a00891a9a3" providerId="LiveId" clId="{4C232BB5-8C90-4FB8-A18F-DDA99DE21EDE}" dt="2023-07-04T04:20:18.434" v="18607" actId="478"/>
          <ac:picMkLst>
            <pc:docMk/>
            <pc:sldMk cId="822106959" sldId="635"/>
            <ac:picMk id="30" creationId="{C2FBBB3A-60E4-3D9D-59B7-42042DA4E544}"/>
          </ac:picMkLst>
        </pc:picChg>
        <pc:picChg chg="del mod ord replST">
          <ac:chgData name="Carlton Caves" userId="f0e521a00891a9a3" providerId="LiveId" clId="{4C232BB5-8C90-4FB8-A18F-DDA99DE21EDE}" dt="2023-07-04T14:04:47.596" v="20301" actId="478"/>
          <ac:picMkLst>
            <pc:docMk/>
            <pc:sldMk cId="822106959" sldId="635"/>
            <ac:picMk id="32" creationId="{647AA56C-CA15-8B75-17FF-6C577B3593EE}"/>
          </ac:picMkLst>
        </pc:picChg>
        <pc:picChg chg="del mod ord replST">
          <ac:chgData name="Carlton Caves" userId="f0e521a00891a9a3" providerId="LiveId" clId="{4C232BB5-8C90-4FB8-A18F-DDA99DE21EDE}" dt="2023-07-04T13:18:32.378" v="20271" actId="478"/>
          <ac:picMkLst>
            <pc:docMk/>
            <pc:sldMk cId="822106959" sldId="635"/>
            <ac:picMk id="34" creationId="{8BB9137B-AE7E-CE70-756F-A453088491E9}"/>
          </ac:picMkLst>
        </pc:picChg>
        <pc:picChg chg="mod ord replST">
          <ac:chgData name="Carlton Caves" userId="f0e521a00891a9a3" providerId="LiveId" clId="{4C232BB5-8C90-4FB8-A18F-DDA99DE21EDE}" dt="2023-09-27T12:09:49.475" v="59418" actId="1036"/>
          <ac:picMkLst>
            <pc:docMk/>
            <pc:sldMk cId="822106959" sldId="635"/>
            <ac:picMk id="36" creationId="{1BFBC27A-FB37-C3FA-0D33-0EFA4F780A60}"/>
          </ac:picMkLst>
        </pc:picChg>
        <pc:picChg chg="del mod">
          <ac:chgData name="Carlton Caves" userId="f0e521a00891a9a3" providerId="LiveId" clId="{4C232BB5-8C90-4FB8-A18F-DDA99DE21EDE}" dt="2023-07-04T03:19:25.506" v="17489" actId="478"/>
          <ac:picMkLst>
            <pc:docMk/>
            <pc:sldMk cId="822106959" sldId="635"/>
            <ac:picMk id="38" creationId="{82F40B0B-FD89-8D94-BCF0-47009ACD569F}"/>
          </ac:picMkLst>
        </pc:picChg>
        <pc:picChg chg="del mod ord replST">
          <ac:chgData name="Carlton Caves" userId="f0e521a00891a9a3" providerId="LiveId" clId="{4C232BB5-8C90-4FB8-A18F-DDA99DE21EDE}" dt="2023-07-04T14:05:03.933" v="20331" actId="478"/>
          <ac:picMkLst>
            <pc:docMk/>
            <pc:sldMk cId="822106959" sldId="635"/>
            <ac:picMk id="39" creationId="{F9B97DFB-8B85-4F5E-9AA9-DBE077025C30}"/>
          </ac:picMkLst>
        </pc:picChg>
        <pc:picChg chg="del replST delST">
          <ac:chgData name="Carlton Caves" userId="f0e521a00891a9a3" providerId="LiveId" clId="{4C232BB5-8C90-4FB8-A18F-DDA99DE21EDE}" dt="2023-07-04T03:29:32.103" v="18136" actId="478"/>
          <ac:picMkLst>
            <pc:docMk/>
            <pc:sldMk cId="822106959" sldId="635"/>
            <ac:picMk id="41" creationId="{C0065202-1DD9-97F9-CEFD-57D0A99AEABA}"/>
          </ac:picMkLst>
        </pc:picChg>
        <pc:picChg chg="del mod ord replST">
          <ac:chgData name="Carlton Caves" userId="f0e521a00891a9a3" providerId="LiveId" clId="{4C232BB5-8C90-4FB8-A18F-DDA99DE21EDE}" dt="2023-07-05T11:49:27.503" v="24397" actId="478"/>
          <ac:picMkLst>
            <pc:docMk/>
            <pc:sldMk cId="822106959" sldId="635"/>
            <ac:picMk id="43" creationId="{CCDFF5E1-288C-B3EA-0D8F-9A3EAB0B0721}"/>
          </ac:picMkLst>
        </pc:picChg>
        <pc:inkChg chg="add">
          <ac:chgData name="Carlton Caves" userId="f0e521a00891a9a3" providerId="LiveId" clId="{4C232BB5-8C90-4FB8-A18F-DDA99DE21EDE}" dt="2023-07-05T11:42:59.108" v="24224" actId="9405"/>
          <ac:inkMkLst>
            <pc:docMk/>
            <pc:sldMk cId="822106959" sldId="635"/>
            <ac:inkMk id="2" creationId="{7C601572-5828-50FE-5DB2-9C53455CCC84}"/>
          </ac:inkMkLst>
        </pc:inkChg>
        <pc:inkChg chg="add">
          <ac:chgData name="Carlton Caves" userId="f0e521a00891a9a3" providerId="LiveId" clId="{4C232BB5-8C90-4FB8-A18F-DDA99DE21EDE}" dt="2023-07-05T11:43:00.067" v="24225" actId="9405"/>
          <ac:inkMkLst>
            <pc:docMk/>
            <pc:sldMk cId="822106959" sldId="635"/>
            <ac:inkMk id="5" creationId="{ED9B8C98-4113-A87F-C4EF-DB96EAC8AC2C}"/>
          </ac:inkMkLst>
        </pc:inkChg>
        <pc:inkChg chg="add del">
          <ac:chgData name="Carlton Caves" userId="f0e521a00891a9a3" providerId="LiveId" clId="{4C232BB5-8C90-4FB8-A18F-DDA99DE21EDE}" dt="2023-07-05T11:43:07.976" v="24227"/>
          <ac:inkMkLst>
            <pc:docMk/>
            <pc:sldMk cId="822106959" sldId="635"/>
            <ac:inkMk id="6" creationId="{9677C02C-59F9-5BF1-33BE-DD9DFB4B2ADC}"/>
          </ac:inkMkLst>
        </pc:inkChg>
        <pc:inkChg chg="del mod topLvl replST delST">
          <ac:chgData name="Carlton Caves" userId="f0e521a00891a9a3" providerId="LiveId" clId="{4C232BB5-8C90-4FB8-A18F-DDA99DE21EDE}" dt="2023-07-04T03:35:44.188" v="18282" actId="478"/>
          <ac:inkMkLst>
            <pc:docMk/>
            <pc:sldMk cId="822106959" sldId="635"/>
            <ac:inkMk id="6" creationId="{A1988679-57B8-AAA4-831F-68FCC9DC542B}"/>
          </ac:inkMkLst>
        </pc:inkChg>
      </pc:sldChg>
      <pc:sldChg chg="add del">
        <pc:chgData name="Carlton Caves" userId="f0e521a00891a9a3" providerId="LiveId" clId="{4C232BB5-8C90-4FB8-A18F-DDA99DE21EDE}" dt="2023-07-04T02:14:59.586" v="17378" actId="2890"/>
        <pc:sldMkLst>
          <pc:docMk/>
          <pc:sldMk cId="3303273829" sldId="635"/>
        </pc:sldMkLst>
      </pc:sldChg>
      <pc:sldChg chg="addSp delSp modSp add mod delAnim modAnim">
        <pc:chgData name="Carlton Caves" userId="f0e521a00891a9a3" providerId="LiveId" clId="{4C232BB5-8C90-4FB8-A18F-DDA99DE21EDE}" dt="2023-09-27T12:10:52.181" v="59439" actId="1037"/>
        <pc:sldMkLst>
          <pc:docMk/>
          <pc:sldMk cId="3707827311" sldId="636"/>
        </pc:sldMkLst>
        <pc:spChg chg="del ord">
          <ac:chgData name="Carlton Caves" userId="f0e521a00891a9a3" providerId="LiveId" clId="{4C232BB5-8C90-4FB8-A18F-DDA99DE21EDE}" dt="2023-07-04T17:35:36.111" v="21535" actId="478"/>
          <ac:spMkLst>
            <pc:docMk/>
            <pc:sldMk cId="3707827311" sldId="636"/>
            <ac:spMk id="2" creationId="{6DBA65F0-148F-9DD4-2B6B-7320DA845EC1}"/>
          </ac:spMkLst>
        </pc:spChg>
        <pc:spChg chg="add del mod">
          <ac:chgData name="Carlton Caves" userId="f0e521a00891a9a3" providerId="LiveId" clId="{4C232BB5-8C90-4FB8-A18F-DDA99DE21EDE}" dt="2023-07-08T01:24:41.224" v="35538" actId="478"/>
          <ac:spMkLst>
            <pc:docMk/>
            <pc:sldMk cId="3707827311" sldId="636"/>
            <ac:spMk id="2" creationId="{9C38A107-62B0-35F3-5419-C5E27B6700C0}"/>
          </ac:spMkLst>
        </pc:spChg>
        <pc:spChg chg="del ord">
          <ac:chgData name="Carlton Caves" userId="f0e521a00891a9a3" providerId="LiveId" clId="{4C232BB5-8C90-4FB8-A18F-DDA99DE21EDE}" dt="2023-07-04T17:37:54.329" v="21588" actId="478"/>
          <ac:spMkLst>
            <pc:docMk/>
            <pc:sldMk cId="3707827311" sldId="636"/>
            <ac:spMk id="8" creationId="{04C7A47C-D4F2-0DB6-584B-C5718DFFBE6E}"/>
          </ac:spMkLst>
        </pc:spChg>
        <pc:spChg chg="mod">
          <ac:chgData name="Carlton Caves" userId="f0e521a00891a9a3" providerId="LiveId" clId="{4C232BB5-8C90-4FB8-A18F-DDA99DE21EDE}" dt="2023-08-08T19:58:56.087" v="47837" actId="1036"/>
          <ac:spMkLst>
            <pc:docMk/>
            <pc:sldMk cId="3707827311" sldId="636"/>
            <ac:spMk id="10" creationId="{15D4B5DF-E557-42BF-A6C6-92EE734932C7}"/>
          </ac:spMkLst>
        </pc:spChg>
        <pc:spChg chg="mod">
          <ac:chgData name="Carlton Caves" userId="f0e521a00891a9a3" providerId="LiveId" clId="{4C232BB5-8C90-4FB8-A18F-DDA99DE21EDE}" dt="2023-08-08T19:58:59.592" v="47840" actId="1035"/>
          <ac:spMkLst>
            <pc:docMk/>
            <pc:sldMk cId="3707827311" sldId="636"/>
            <ac:spMk id="13" creationId="{BFB497A1-1B7D-0C8E-1FBA-7E2C7B7FE81A}"/>
          </ac:spMkLst>
        </pc:spChg>
        <pc:spChg chg="add del mod">
          <ac:chgData name="Carlton Caves" userId="f0e521a00891a9a3" providerId="LiveId" clId="{4C232BB5-8C90-4FB8-A18F-DDA99DE21EDE}" dt="2023-07-08T01:24:37.773" v="35537" actId="478"/>
          <ac:spMkLst>
            <pc:docMk/>
            <pc:sldMk cId="3707827311" sldId="636"/>
            <ac:spMk id="14" creationId="{4B287322-6615-A786-0E06-5A7190EF9E49}"/>
          </ac:spMkLst>
        </pc:spChg>
        <pc:spChg chg="mod">
          <ac:chgData name="Carlton Caves" userId="f0e521a00891a9a3" providerId="LiveId" clId="{4C232BB5-8C90-4FB8-A18F-DDA99DE21EDE}" dt="2023-08-31T03:07:44.986" v="56718" actId="1035"/>
          <ac:spMkLst>
            <pc:docMk/>
            <pc:sldMk cId="3707827311" sldId="636"/>
            <ac:spMk id="15" creationId="{F14A3E4A-FC97-C496-052B-18BCB01B9AC7}"/>
          </ac:spMkLst>
        </pc:spChg>
        <pc:spChg chg="del mod">
          <ac:chgData name="Carlton Caves" userId="f0e521a00891a9a3" providerId="LiveId" clId="{4C232BB5-8C90-4FB8-A18F-DDA99DE21EDE}" dt="2023-07-04T14:22:35.806" v="20577" actId="478"/>
          <ac:spMkLst>
            <pc:docMk/>
            <pc:sldMk cId="3707827311" sldId="636"/>
            <ac:spMk id="16" creationId="{2ED464B6-62AD-4F6E-23EF-D0390924E94E}"/>
          </ac:spMkLst>
        </pc:spChg>
        <pc:spChg chg="mod">
          <ac:chgData name="Carlton Caves" userId="f0e521a00891a9a3" providerId="LiveId" clId="{4C232BB5-8C90-4FB8-A18F-DDA99DE21EDE}" dt="2023-07-04T18:03:34.120" v="21742" actId="1036"/>
          <ac:spMkLst>
            <pc:docMk/>
            <pc:sldMk cId="3707827311" sldId="636"/>
            <ac:spMk id="21" creationId="{8F9BA184-F4EC-4275-E7BF-976D8076338C}"/>
          </ac:spMkLst>
        </pc:spChg>
        <pc:spChg chg="mod">
          <ac:chgData name="Carlton Caves" userId="f0e521a00891a9a3" providerId="LiveId" clId="{4C232BB5-8C90-4FB8-A18F-DDA99DE21EDE}" dt="2023-09-27T12:10:52.181" v="59439" actId="1037"/>
          <ac:spMkLst>
            <pc:docMk/>
            <pc:sldMk cId="3707827311" sldId="636"/>
            <ac:spMk id="22" creationId="{B85D5287-73BB-6886-DF76-184B91EA9CF3}"/>
          </ac:spMkLst>
        </pc:spChg>
        <pc:spChg chg="add mod">
          <ac:chgData name="Carlton Caves" userId="f0e521a00891a9a3" providerId="LiveId" clId="{4C232BB5-8C90-4FB8-A18F-DDA99DE21EDE}" dt="2023-07-04T19:23:18.271" v="22619" actId="1037"/>
          <ac:spMkLst>
            <pc:docMk/>
            <pc:sldMk cId="3707827311" sldId="636"/>
            <ac:spMk id="27" creationId="{BC860002-25FD-0B04-5D4E-F2400422606C}"/>
          </ac:spMkLst>
        </pc:spChg>
        <pc:grpChg chg="ord replST delST">
          <ac:chgData name="Carlton Caves" userId="f0e521a00891a9a3" providerId="LiveId" clId="{4C232BB5-8C90-4FB8-A18F-DDA99DE21EDE}" dt="2023-07-04T17:35:36.110" v="21534"/>
          <ac:grpSpMkLst>
            <pc:docMk/>
            <pc:sldMk cId="3707827311" sldId="636"/>
            <ac:grpSpMk id="6" creationId="{F4878AEC-BD4B-CA79-4CAD-B6BDE4A2C063}"/>
          </ac:grpSpMkLst>
        </pc:grpChg>
        <pc:grpChg chg="del mod">
          <ac:chgData name="Carlton Caves" userId="f0e521a00891a9a3" providerId="LiveId" clId="{4C232BB5-8C90-4FB8-A18F-DDA99DE21EDE}" dt="2023-07-08T01:18:58.838" v="35471"/>
          <ac:grpSpMkLst>
            <pc:docMk/>
            <pc:sldMk cId="3707827311" sldId="636"/>
            <ac:grpSpMk id="8" creationId="{FB1B8EFE-15E6-7F5E-32BF-5615FE1E62D5}"/>
          </ac:grpSpMkLst>
        </pc:grpChg>
        <pc:grpChg chg="mod ord replST delST">
          <ac:chgData name="Carlton Caves" userId="f0e521a00891a9a3" providerId="LiveId" clId="{4C232BB5-8C90-4FB8-A18F-DDA99DE21EDE}" dt="2023-07-04T18:51:51.784" v="22151" actId="164"/>
          <ac:grpSpMkLst>
            <pc:docMk/>
            <pc:sldMk cId="3707827311" sldId="636"/>
            <ac:grpSpMk id="12" creationId="{C025D628-BE52-6688-E582-E94012C2AB1C}"/>
          </ac:grpSpMkLst>
        </pc:grpChg>
        <pc:grpChg chg="add del mod">
          <ac:chgData name="Carlton Caves" userId="f0e521a00891a9a3" providerId="LiveId" clId="{4C232BB5-8C90-4FB8-A18F-DDA99DE21EDE}" dt="2023-07-08T01:24:35.544" v="35536" actId="478"/>
          <ac:grpSpMkLst>
            <pc:docMk/>
            <pc:sldMk cId="3707827311" sldId="636"/>
            <ac:grpSpMk id="16" creationId="{04AF1F6B-7030-978D-035A-DEAAAFA3DA5D}"/>
          </ac:grpSpMkLst>
        </pc:grpChg>
        <pc:grpChg chg="add mod">
          <ac:chgData name="Carlton Caves" userId="f0e521a00891a9a3" providerId="LiveId" clId="{4C232BB5-8C90-4FB8-A18F-DDA99DE21EDE}" dt="2023-08-31T03:07:58.405" v="56723" actId="1036"/>
          <ac:grpSpMkLst>
            <pc:docMk/>
            <pc:sldMk cId="3707827311" sldId="636"/>
            <ac:grpSpMk id="18" creationId="{0A799F66-E6AE-B1E1-664A-2E6E2762C56E}"/>
          </ac:grpSpMkLst>
        </pc:grpChg>
        <pc:grpChg chg="add mod">
          <ac:chgData name="Carlton Caves" userId="f0e521a00891a9a3" providerId="LiveId" clId="{4C232BB5-8C90-4FB8-A18F-DDA99DE21EDE}" dt="2023-08-18T16:50:40.926" v="50239" actId="1037"/>
          <ac:grpSpMkLst>
            <pc:docMk/>
            <pc:sldMk cId="3707827311" sldId="636"/>
            <ac:grpSpMk id="19" creationId="{82788E76-6D73-9CAD-C5BD-F7AB9232CBF9}"/>
          </ac:grpSpMkLst>
        </pc:grpChg>
        <pc:grpChg chg="add mod">
          <ac:chgData name="Carlton Caves" userId="f0e521a00891a9a3" providerId="LiveId" clId="{4C232BB5-8C90-4FB8-A18F-DDA99DE21EDE}" dt="2023-07-04T17:00:18.510" v="21482" actId="1035"/>
          <ac:grpSpMkLst>
            <pc:docMk/>
            <pc:sldMk cId="3707827311" sldId="636"/>
            <ac:grpSpMk id="23" creationId="{1969C0A2-1079-4B6C-DC64-BB952C041D33}"/>
          </ac:grpSpMkLst>
        </pc:grpChg>
        <pc:picChg chg="add del mod">
          <ac:chgData name="Carlton Caves" userId="f0e521a00891a9a3" providerId="LiveId" clId="{4C232BB5-8C90-4FB8-A18F-DDA99DE21EDE}" dt="2023-07-18T06:10:01.859" v="39968" actId="478"/>
          <ac:picMkLst>
            <pc:docMk/>
            <pc:sldMk cId="3707827311" sldId="636"/>
            <ac:picMk id="2" creationId="{B595A99B-9737-EB6C-2F15-169E57443C35}"/>
          </ac:picMkLst>
        </pc:picChg>
        <pc:picChg chg="mod ord replST">
          <ac:chgData name="Carlton Caves" userId="f0e521a00891a9a3" providerId="LiveId" clId="{4C232BB5-8C90-4FB8-A18F-DDA99DE21EDE}" dt="2023-07-04T16:43:51.134" v="21051" actId="164"/>
          <ac:picMkLst>
            <pc:docMk/>
            <pc:sldMk cId="3707827311" sldId="636"/>
            <ac:picMk id="3" creationId="{EEE6BC10-3828-8E6C-8589-FC67AD27DDED}"/>
          </ac:picMkLst>
        </pc:picChg>
        <pc:picChg chg="del">
          <ac:chgData name="Carlton Caves" userId="f0e521a00891a9a3" providerId="LiveId" clId="{4C232BB5-8C90-4FB8-A18F-DDA99DE21EDE}" dt="2023-07-04T14:25:12.636" v="20655" actId="478"/>
          <ac:picMkLst>
            <pc:docMk/>
            <pc:sldMk cId="3707827311" sldId="636"/>
            <ac:picMk id="4" creationId="{E28007E3-0559-0261-9C01-13A2BA1D3D89}"/>
          </ac:picMkLst>
        </pc:picChg>
        <pc:picChg chg="del mod ord replST">
          <ac:chgData name="Carlton Caves" userId="f0e521a00891a9a3" providerId="LiveId" clId="{4C232BB5-8C90-4FB8-A18F-DDA99DE21EDE}" dt="2023-09-01T01:44:29.035" v="57622" actId="478"/>
          <ac:picMkLst>
            <pc:docMk/>
            <pc:sldMk cId="3707827311" sldId="636"/>
            <ac:picMk id="5" creationId="{2F7036D7-5449-7C01-CBE7-0AE0AAAFCBFD}"/>
          </ac:picMkLst>
        </pc:picChg>
        <pc:picChg chg="mod ord replST delST">
          <ac:chgData name="Carlton Caves" userId="f0e521a00891a9a3" providerId="LiveId" clId="{4C232BB5-8C90-4FB8-A18F-DDA99DE21EDE}" dt="2023-07-04T19:22:37.176" v="22614" actId="1037"/>
          <ac:picMkLst>
            <pc:docMk/>
            <pc:sldMk cId="3707827311" sldId="636"/>
            <ac:picMk id="5" creationId="{75473783-E536-EE42-56DC-A8D34E9FEA1F}"/>
          </ac:picMkLst>
        </pc:picChg>
        <pc:picChg chg="del mod ord replST">
          <ac:chgData name="Carlton Caves" userId="f0e521a00891a9a3" providerId="LiveId" clId="{4C232BB5-8C90-4FB8-A18F-DDA99DE21EDE}" dt="2023-08-18T16:49:34.199" v="50177" actId="478"/>
          <ac:picMkLst>
            <pc:docMk/>
            <pc:sldMk cId="3707827311" sldId="636"/>
            <ac:picMk id="5" creationId="{BCD6D579-292E-7560-75B4-0856400BE716}"/>
          </ac:picMkLst>
        </pc:picChg>
        <pc:picChg chg="add del mod">
          <ac:chgData name="Carlton Caves" userId="f0e521a00891a9a3" providerId="LiveId" clId="{4C232BB5-8C90-4FB8-A18F-DDA99DE21EDE}" dt="2023-07-04T14:54:23.060" v="20753" actId="478"/>
          <ac:picMkLst>
            <pc:docMk/>
            <pc:sldMk cId="3707827311" sldId="636"/>
            <ac:picMk id="5" creationId="{EC075FC1-790B-3968-8E7A-021B524B13DD}"/>
          </ac:picMkLst>
        </pc:picChg>
        <pc:picChg chg="del mod ord replST">
          <ac:chgData name="Carlton Caves" userId="f0e521a00891a9a3" providerId="LiveId" clId="{4C232BB5-8C90-4FB8-A18F-DDA99DE21EDE}" dt="2023-08-31T03:07:32.991" v="56706" actId="478"/>
          <ac:picMkLst>
            <pc:docMk/>
            <pc:sldMk cId="3707827311" sldId="636"/>
            <ac:picMk id="5" creationId="{FB414691-A2C1-CCED-DB88-556005868413}"/>
          </ac:picMkLst>
        </pc:picChg>
        <pc:picChg chg="del mod ord replST">
          <ac:chgData name="Carlton Caves" userId="f0e521a00891a9a3" providerId="LiveId" clId="{4C232BB5-8C90-4FB8-A18F-DDA99DE21EDE}" dt="2023-08-31T03:06:45.046" v="56675" actId="478"/>
          <ac:picMkLst>
            <pc:docMk/>
            <pc:sldMk cId="3707827311" sldId="636"/>
            <ac:picMk id="6" creationId="{3B0E6024-7FD8-7621-2EEE-E5FEFBB278D1}"/>
          </ac:picMkLst>
        </pc:picChg>
        <pc:picChg chg="mod ord replST">
          <ac:chgData name="Carlton Caves" userId="f0e521a00891a9a3" providerId="LiveId" clId="{4C232BB5-8C90-4FB8-A18F-DDA99DE21EDE}" dt="2023-09-01T01:44:29.036" v="57624" actId="962"/>
          <ac:picMkLst>
            <pc:docMk/>
            <pc:sldMk cId="3707827311" sldId="636"/>
            <ac:picMk id="6" creationId="{7152395D-06C9-90E5-79F3-5214ACF2CD2D}"/>
          </ac:picMkLst>
        </pc:picChg>
        <pc:picChg chg="mod ord replST">
          <ac:chgData name="Carlton Caves" userId="f0e521a00891a9a3" providerId="LiveId" clId="{4C232BB5-8C90-4FB8-A18F-DDA99DE21EDE}" dt="2023-07-04T16:43:51.134" v="21051" actId="164"/>
          <ac:picMkLst>
            <pc:docMk/>
            <pc:sldMk cId="3707827311" sldId="636"/>
            <ac:picMk id="7" creationId="{25EA2D20-FEEB-CDAD-E51E-6DEEDEEE9D99}"/>
          </ac:picMkLst>
        </pc:picChg>
        <pc:picChg chg="del">
          <ac:chgData name="Carlton Caves" userId="f0e521a00891a9a3" providerId="LiveId" clId="{4C232BB5-8C90-4FB8-A18F-DDA99DE21EDE}" dt="2023-07-04T14:25:09.580" v="20654" actId="478"/>
          <ac:picMkLst>
            <pc:docMk/>
            <pc:sldMk cId="3707827311" sldId="636"/>
            <ac:picMk id="8" creationId="{F437536C-02E7-4F9E-0ACE-9CCC46724C0F}"/>
          </ac:picMkLst>
        </pc:picChg>
        <pc:picChg chg="add del mod">
          <ac:chgData name="Carlton Caves" userId="f0e521a00891a9a3" providerId="LiveId" clId="{4C232BB5-8C90-4FB8-A18F-DDA99DE21EDE}" dt="2023-07-04T14:55:36.216" v="20877" actId="478"/>
          <ac:picMkLst>
            <pc:docMk/>
            <pc:sldMk cId="3707827311" sldId="636"/>
            <ac:picMk id="9" creationId="{05676CCD-25E9-3B90-B629-6244984A64F3}"/>
          </ac:picMkLst>
        </pc:picChg>
        <pc:picChg chg="del mod ord replST">
          <ac:chgData name="Carlton Caves" userId="f0e521a00891a9a3" providerId="LiveId" clId="{4C232BB5-8C90-4FB8-A18F-DDA99DE21EDE}" dt="2023-08-31T15:25:30.781" v="57221" actId="478"/>
          <ac:picMkLst>
            <pc:docMk/>
            <pc:sldMk cId="3707827311" sldId="636"/>
            <ac:picMk id="9" creationId="{7866F7D8-1A21-238E-AEEE-D5F48D957301}"/>
          </ac:picMkLst>
        </pc:picChg>
        <pc:picChg chg="mod ord replST delST">
          <ac:chgData name="Carlton Caves" userId="f0e521a00891a9a3" providerId="LiveId" clId="{4C232BB5-8C90-4FB8-A18F-DDA99DE21EDE}" dt="2023-07-04T19:23:01.345" v="22617" actId="1037"/>
          <ac:picMkLst>
            <pc:docMk/>
            <pc:sldMk cId="3707827311" sldId="636"/>
            <ac:picMk id="11" creationId="{1F680A34-0665-5684-9B84-7AE3776BADE5}"/>
          </ac:picMkLst>
        </pc:picChg>
        <pc:picChg chg="del mod ord replST">
          <ac:chgData name="Carlton Caves" userId="f0e521a00891a9a3" providerId="LiveId" clId="{4C232BB5-8C90-4FB8-A18F-DDA99DE21EDE}" dt="2023-07-04T16:37:45.406" v="21048" actId="478"/>
          <ac:picMkLst>
            <pc:docMk/>
            <pc:sldMk cId="3707827311" sldId="636"/>
            <ac:picMk id="12" creationId="{802022C9-EA5C-9903-7AEB-A0D791C9BED5}"/>
          </ac:picMkLst>
        </pc:picChg>
        <pc:picChg chg="mod ord replST">
          <ac:chgData name="Carlton Caves" userId="f0e521a00891a9a3" providerId="LiveId" clId="{4C232BB5-8C90-4FB8-A18F-DDA99DE21EDE}" dt="2023-07-04T16:43:51.134" v="21051" actId="164"/>
          <ac:picMkLst>
            <pc:docMk/>
            <pc:sldMk cId="3707827311" sldId="636"/>
            <ac:picMk id="17" creationId="{777473FE-DA8B-E785-710D-1B4D3858E947}"/>
          </ac:picMkLst>
        </pc:picChg>
        <pc:picChg chg="del mod">
          <ac:chgData name="Carlton Caves" userId="f0e521a00891a9a3" providerId="LiveId" clId="{4C232BB5-8C90-4FB8-A18F-DDA99DE21EDE}" dt="2023-07-04T17:35:36.096" v="21520" actId="478"/>
          <ac:picMkLst>
            <pc:docMk/>
            <pc:sldMk cId="3707827311" sldId="636"/>
            <ac:picMk id="24" creationId="{6817D544-B9E7-8DAD-F3C6-73988120AB06}"/>
          </ac:picMkLst>
        </pc:picChg>
        <pc:picChg chg="mod replST delST">
          <ac:chgData name="Carlton Caves" userId="f0e521a00891a9a3" providerId="LiveId" clId="{4C232BB5-8C90-4FB8-A18F-DDA99DE21EDE}" dt="2023-07-04T17:38:06.411" v="21592" actId="1037"/>
          <ac:picMkLst>
            <pc:docMk/>
            <pc:sldMk cId="3707827311" sldId="636"/>
            <ac:picMk id="25" creationId="{DEBA88C8-EA5C-CAA1-3E40-C4BB7B3A194B}"/>
          </ac:picMkLst>
        </pc:picChg>
        <pc:picChg chg="del mod replST delST">
          <ac:chgData name="Carlton Caves" userId="f0e521a00891a9a3" providerId="LiveId" clId="{4C232BB5-8C90-4FB8-A18F-DDA99DE21EDE}" dt="2023-07-04T17:37:54.329" v="21573" actId="478"/>
          <ac:picMkLst>
            <pc:docMk/>
            <pc:sldMk cId="3707827311" sldId="636"/>
            <ac:picMk id="26" creationId="{4124757C-D064-6C42-E51C-2A48FFB858C5}"/>
          </ac:picMkLst>
        </pc:picChg>
        <pc:picChg chg="del">
          <ac:chgData name="Carlton Caves" userId="f0e521a00891a9a3" providerId="LiveId" clId="{4C232BB5-8C90-4FB8-A18F-DDA99DE21EDE}" dt="2023-07-04T14:25:14.436" v="20656" actId="478"/>
          <ac:picMkLst>
            <pc:docMk/>
            <pc:sldMk cId="3707827311" sldId="636"/>
            <ac:picMk id="28" creationId="{9BA61CC6-1831-3994-E1B6-772CE0A899F1}"/>
          </ac:picMkLst>
        </pc:picChg>
        <pc:picChg chg="del">
          <ac:chgData name="Carlton Caves" userId="f0e521a00891a9a3" providerId="LiveId" clId="{4C232BB5-8C90-4FB8-A18F-DDA99DE21EDE}" dt="2023-07-04T14:25:16.329" v="20657" actId="478"/>
          <ac:picMkLst>
            <pc:docMk/>
            <pc:sldMk cId="3707827311" sldId="636"/>
            <ac:picMk id="36" creationId="{1BFBC27A-FB37-C3FA-0D33-0EFA4F780A60}"/>
          </ac:picMkLst>
        </pc:picChg>
        <pc:picChg chg="del mod">
          <ac:chgData name="Carlton Caves" userId="f0e521a00891a9a3" providerId="LiveId" clId="{4C232BB5-8C90-4FB8-A18F-DDA99DE21EDE}" dt="2023-07-04T14:53:13.277" v="20722" actId="478"/>
          <ac:picMkLst>
            <pc:docMk/>
            <pc:sldMk cId="3707827311" sldId="636"/>
            <ac:picMk id="43" creationId="{CCDFF5E1-288C-B3EA-0D8F-9A3EAB0B0721}"/>
          </ac:picMkLst>
        </pc:picChg>
        <pc:inkChg chg="add">
          <ac:chgData name="Carlton Caves" userId="f0e521a00891a9a3" providerId="LiveId" clId="{4C232BB5-8C90-4FB8-A18F-DDA99DE21EDE}" dt="2023-08-08T18:56:48.691" v="46124" actId="9405"/>
          <ac:inkMkLst>
            <pc:docMk/>
            <pc:sldMk cId="3707827311" sldId="636"/>
            <ac:inkMk id="2" creationId="{C7BE63D2-7C5B-6ADA-01EF-C62DFC1E6F97}"/>
          </ac:inkMkLst>
        </pc:inkChg>
        <pc:inkChg chg="add del mod">
          <ac:chgData name="Carlton Caves" userId="f0e521a00891a9a3" providerId="LiveId" clId="{4C232BB5-8C90-4FB8-A18F-DDA99DE21EDE}" dt="2023-07-08T01:18:58.838" v="35471"/>
          <ac:inkMkLst>
            <pc:docMk/>
            <pc:sldMk cId="3707827311" sldId="636"/>
            <ac:inkMk id="4" creationId="{0722A0BC-0583-C2DD-AC36-124C83C175AE}"/>
          </ac:inkMkLst>
        </pc:inkChg>
        <pc:inkChg chg="add del">
          <ac:chgData name="Carlton Caves" userId="f0e521a00891a9a3" providerId="LiveId" clId="{4C232BB5-8C90-4FB8-A18F-DDA99DE21EDE}" dt="2023-08-08T18:56:53.658" v="46126"/>
          <ac:inkMkLst>
            <pc:docMk/>
            <pc:sldMk cId="3707827311" sldId="636"/>
            <ac:inkMk id="4" creationId="{6B54E9CF-888B-3BB2-0968-AF81CFBA0FC9}"/>
          </ac:inkMkLst>
        </pc:inkChg>
        <pc:inkChg chg="add del">
          <ac:chgData name="Carlton Caves" userId="f0e521a00891a9a3" providerId="LiveId" clId="{4C232BB5-8C90-4FB8-A18F-DDA99DE21EDE}" dt="2023-07-18T06:12:11.265" v="40059"/>
          <ac:inkMkLst>
            <pc:docMk/>
            <pc:sldMk cId="3707827311" sldId="636"/>
            <ac:inkMk id="6" creationId="{428D0F52-68F3-067F-448A-2E2E0B53783D}"/>
          </ac:inkMkLst>
        </pc:inkChg>
        <pc:inkChg chg="add del mod">
          <ac:chgData name="Carlton Caves" userId="f0e521a00891a9a3" providerId="LiveId" clId="{4C232BB5-8C90-4FB8-A18F-DDA99DE21EDE}" dt="2023-07-08T01:18:59.143" v="35472"/>
          <ac:inkMkLst>
            <pc:docMk/>
            <pc:sldMk cId="3707827311" sldId="636"/>
            <ac:inkMk id="6" creationId="{B2A3E2F7-6C56-4C41-A4F6-6D2D58039D38}"/>
          </ac:inkMkLst>
        </pc:inkChg>
        <pc:inkChg chg="mod">
          <ac:chgData name="Carlton Caves" userId="f0e521a00891a9a3" providerId="LiveId" clId="{4C232BB5-8C90-4FB8-A18F-DDA99DE21EDE}" dt="2023-07-04T16:53:35.610" v="21060"/>
          <ac:inkMkLst>
            <pc:docMk/>
            <pc:sldMk cId="3707827311" sldId="636"/>
            <ac:inkMk id="20" creationId="{35526392-CD97-8B10-93B8-E17A49D9BDC5}"/>
          </ac:inkMkLst>
        </pc:inkChg>
      </pc:sldChg>
      <pc:sldChg chg="addSp delSp modSp add del mod ord">
        <pc:chgData name="Carlton Caves" userId="f0e521a00891a9a3" providerId="LiveId" clId="{4C232BB5-8C90-4FB8-A18F-DDA99DE21EDE}" dt="2023-07-14T06:40:11.506" v="36665" actId="47"/>
        <pc:sldMkLst>
          <pc:docMk/>
          <pc:sldMk cId="2043433853" sldId="637"/>
        </pc:sldMkLst>
        <pc:spChg chg="add del mod">
          <ac:chgData name="Carlton Caves" userId="f0e521a00891a9a3" providerId="LiveId" clId="{4C232BB5-8C90-4FB8-A18F-DDA99DE21EDE}" dt="2023-07-04T19:00:26.289" v="22252" actId="20577"/>
          <ac:spMkLst>
            <pc:docMk/>
            <pc:sldMk cId="2043433853" sldId="637"/>
            <ac:spMk id="5" creationId="{00000000-0000-0000-0000-000000000000}"/>
          </ac:spMkLst>
        </pc:spChg>
        <pc:spChg chg="mod">
          <ac:chgData name="Carlton Caves" userId="f0e521a00891a9a3" providerId="LiveId" clId="{4C232BB5-8C90-4FB8-A18F-DDA99DE21EDE}" dt="2023-07-04T18:58:09.693" v="22251" actId="1036"/>
          <ac:spMkLst>
            <pc:docMk/>
            <pc:sldMk cId="2043433853" sldId="637"/>
            <ac:spMk id="320515" creationId="{00000000-0000-0000-0000-000000000000}"/>
          </ac:spMkLst>
        </pc:spChg>
      </pc:sldChg>
      <pc:sldChg chg="addSp delSp modSp add del mod">
        <pc:chgData name="Carlton Caves" userId="f0e521a00891a9a3" providerId="LiveId" clId="{4C232BB5-8C90-4FB8-A18F-DDA99DE21EDE}" dt="2023-07-14T06:41:56.466" v="36773" actId="47"/>
        <pc:sldMkLst>
          <pc:docMk/>
          <pc:sldMk cId="2836502981" sldId="638"/>
        </pc:sldMkLst>
        <pc:spChg chg="mod">
          <ac:chgData name="Carlton Caves" userId="f0e521a00891a9a3" providerId="LiveId" clId="{4C232BB5-8C90-4FB8-A18F-DDA99DE21EDE}" dt="2023-07-05T14:14:59.790" v="25427" actId="1037"/>
          <ac:spMkLst>
            <pc:docMk/>
            <pc:sldMk cId="2836502981" sldId="638"/>
            <ac:spMk id="5" creationId="{00000000-0000-0000-0000-000000000000}"/>
          </ac:spMkLst>
        </pc:spChg>
        <pc:picChg chg="add del mod">
          <ac:chgData name="Carlton Caves" userId="f0e521a00891a9a3" providerId="LiveId" clId="{4C232BB5-8C90-4FB8-A18F-DDA99DE21EDE}" dt="2023-07-05T14:13:32.546" v="25386" actId="478"/>
          <ac:picMkLst>
            <pc:docMk/>
            <pc:sldMk cId="2836502981" sldId="638"/>
            <ac:picMk id="2" creationId="{206F99F7-F319-6A50-217E-9D030F4ABC57}"/>
          </ac:picMkLst>
        </pc:picChg>
      </pc:sldChg>
      <pc:sldChg chg="addSp delSp modSp add mod ord delAnim modAnim">
        <pc:chgData name="Carlton Caves" userId="f0e521a00891a9a3" providerId="LiveId" clId="{4C232BB5-8C90-4FB8-A18F-DDA99DE21EDE}" dt="2023-08-31T16:50:58.411" v="57545"/>
        <pc:sldMkLst>
          <pc:docMk/>
          <pc:sldMk cId="2212345927" sldId="639"/>
        </pc:sldMkLst>
        <pc:spChg chg="add mod">
          <ac:chgData name="Carlton Caves" userId="f0e521a00891a9a3" providerId="LiveId" clId="{4C232BB5-8C90-4FB8-A18F-DDA99DE21EDE}" dt="2023-08-31T16:50:06.199" v="57544" actId="1035"/>
          <ac:spMkLst>
            <pc:docMk/>
            <pc:sldMk cId="2212345927" sldId="639"/>
            <ac:spMk id="2" creationId="{42BA38FE-6387-7CD6-411D-F3D3A0AEA8B8}"/>
          </ac:spMkLst>
        </pc:spChg>
        <pc:spChg chg="mod">
          <ac:chgData name="Carlton Caves" userId="f0e521a00891a9a3" providerId="LiveId" clId="{4C232BB5-8C90-4FB8-A18F-DDA99DE21EDE}" dt="2023-08-08T20:05:47.582" v="47930" actId="1036"/>
          <ac:spMkLst>
            <pc:docMk/>
            <pc:sldMk cId="2212345927" sldId="639"/>
            <ac:spMk id="3" creationId="{24C2393D-0CF0-1A3A-F5A1-7CCB9F351A2D}"/>
          </ac:spMkLst>
        </pc:spChg>
        <pc:spChg chg="mod replST delST">
          <ac:chgData name="Carlton Caves" userId="f0e521a00891a9a3" providerId="LiveId" clId="{4C232BB5-8C90-4FB8-A18F-DDA99DE21EDE}" dt="2023-08-31T03:20:19.654" v="56870"/>
          <ac:spMkLst>
            <pc:docMk/>
            <pc:sldMk cId="2212345927" sldId="639"/>
            <ac:spMk id="8" creationId="{75BA1595-9D88-977C-8106-D3FC75DE0240}"/>
          </ac:spMkLst>
        </pc:spChg>
        <pc:spChg chg="mod replST delST">
          <ac:chgData name="Carlton Caves" userId="f0e521a00891a9a3" providerId="LiveId" clId="{4C232BB5-8C90-4FB8-A18F-DDA99DE21EDE}" dt="2023-08-31T03:20:19.654" v="56872"/>
          <ac:spMkLst>
            <pc:docMk/>
            <pc:sldMk cId="2212345927" sldId="639"/>
            <ac:spMk id="9" creationId="{2C06E44F-14D4-2193-2DE9-9E7EE4C17EED}"/>
          </ac:spMkLst>
        </pc:spChg>
        <pc:spChg chg="del ord">
          <ac:chgData name="Carlton Caves" userId="f0e521a00891a9a3" providerId="LiveId" clId="{4C232BB5-8C90-4FB8-A18F-DDA99DE21EDE}" dt="2023-08-31T03:20:19.668" v="56879" actId="478"/>
          <ac:spMkLst>
            <pc:docMk/>
            <pc:sldMk cId="2212345927" sldId="639"/>
            <ac:spMk id="12" creationId="{8A7DFBA2-C9D4-B50F-8C04-19B60E649A06}"/>
          </ac:spMkLst>
        </pc:spChg>
        <pc:spChg chg="del ord">
          <ac:chgData name="Carlton Caves" userId="f0e521a00891a9a3" providerId="LiveId" clId="{4C232BB5-8C90-4FB8-A18F-DDA99DE21EDE}" dt="2023-07-06T10:18:02.640" v="26515" actId="478"/>
          <ac:spMkLst>
            <pc:docMk/>
            <pc:sldMk cId="2212345927" sldId="639"/>
            <ac:spMk id="12" creationId="{C0DA428F-C02D-D29A-68C7-E6658D5E8193}"/>
          </ac:spMkLst>
        </pc:spChg>
        <pc:spChg chg="del">
          <ac:chgData name="Carlton Caves" userId="f0e521a00891a9a3" providerId="LiveId" clId="{4C232BB5-8C90-4FB8-A18F-DDA99DE21EDE}" dt="2023-07-06T03:08:17.079" v="25717" actId="478"/>
          <ac:spMkLst>
            <pc:docMk/>
            <pc:sldMk cId="2212345927" sldId="639"/>
            <ac:spMk id="32" creationId="{4B812B38-16A2-0324-6D03-5B3C1D3986AB}"/>
          </ac:spMkLst>
        </pc:spChg>
        <pc:spChg chg="del">
          <ac:chgData name="Carlton Caves" userId="f0e521a00891a9a3" providerId="LiveId" clId="{4C232BB5-8C90-4FB8-A18F-DDA99DE21EDE}" dt="2023-07-06T02:51:16.167" v="25569" actId="478"/>
          <ac:spMkLst>
            <pc:docMk/>
            <pc:sldMk cId="2212345927" sldId="639"/>
            <ac:spMk id="43" creationId="{BD429C6B-6241-C007-177F-5570C3CE58BE}"/>
          </ac:spMkLst>
        </pc:spChg>
        <pc:grpChg chg="add mod">
          <ac:chgData name="Carlton Caves" userId="f0e521a00891a9a3" providerId="LiveId" clId="{4C232BB5-8C90-4FB8-A18F-DDA99DE21EDE}" dt="2023-07-06T10:16:09.568" v="26454" actId="1036"/>
          <ac:grpSpMkLst>
            <pc:docMk/>
            <pc:sldMk cId="2212345927" sldId="639"/>
            <ac:grpSpMk id="5" creationId="{2F24F0FE-476E-F594-AF1F-510D92F5D81C}"/>
          </ac:grpSpMkLst>
        </pc:grpChg>
        <pc:grpChg chg="del mod">
          <ac:chgData name="Carlton Caves" userId="f0e521a00891a9a3" providerId="LiveId" clId="{4C232BB5-8C90-4FB8-A18F-DDA99DE21EDE}" dt="2023-08-31T16:46:03.272" v="57486"/>
          <ac:grpSpMkLst>
            <pc:docMk/>
            <pc:sldMk cId="2212345927" sldId="639"/>
            <ac:grpSpMk id="14" creationId="{B82C503E-BEB4-5E5D-4D40-609CDA152789}"/>
          </ac:grpSpMkLst>
        </pc:grpChg>
        <pc:grpChg chg="mod ord replST delST">
          <ac:chgData name="Carlton Caves" userId="f0e521a00891a9a3" providerId="LiveId" clId="{4C232BB5-8C90-4FB8-A18F-DDA99DE21EDE}" dt="2023-08-31T16:49:04.361" v="57500" actId="164"/>
          <ac:grpSpMkLst>
            <pc:docMk/>
            <pc:sldMk cId="2212345927" sldId="639"/>
            <ac:grpSpMk id="16" creationId="{1E42AC0A-B5C9-2770-4833-24B4387B960E}"/>
          </ac:grpSpMkLst>
        </pc:grpChg>
        <pc:grpChg chg="add mod">
          <ac:chgData name="Carlton Caves" userId="f0e521a00891a9a3" providerId="LiveId" clId="{4C232BB5-8C90-4FB8-A18F-DDA99DE21EDE}" dt="2023-08-23T21:31:43.005" v="52351" actId="1038"/>
          <ac:grpSpMkLst>
            <pc:docMk/>
            <pc:sldMk cId="2212345927" sldId="639"/>
            <ac:grpSpMk id="17" creationId="{1BB1E35F-AA77-8EF5-0AC4-182C6EB627E7}"/>
          </ac:grpSpMkLst>
        </pc:grpChg>
        <pc:grpChg chg="add mod">
          <ac:chgData name="Carlton Caves" userId="f0e521a00891a9a3" providerId="LiveId" clId="{4C232BB5-8C90-4FB8-A18F-DDA99DE21EDE}" dt="2023-08-31T16:49:04.361" v="57500" actId="164"/>
          <ac:grpSpMkLst>
            <pc:docMk/>
            <pc:sldMk cId="2212345927" sldId="639"/>
            <ac:grpSpMk id="17" creationId="{95B31E6B-43CC-EF62-8C8C-093B0CBFAF97}"/>
          </ac:grpSpMkLst>
        </pc:grpChg>
        <pc:grpChg chg="del mod">
          <ac:chgData name="Carlton Caves" userId="f0e521a00891a9a3" providerId="LiveId" clId="{4C232BB5-8C90-4FB8-A18F-DDA99DE21EDE}" dt="2023-07-26T16:54:50.838" v="42892"/>
          <ac:grpSpMkLst>
            <pc:docMk/>
            <pc:sldMk cId="2212345927" sldId="639"/>
            <ac:grpSpMk id="19" creationId="{4D64F61E-9BF5-0197-EFAC-19963BFC2ED9}"/>
          </ac:grpSpMkLst>
        </pc:grpChg>
        <pc:picChg chg="add del mod">
          <ac:chgData name="Carlton Caves" userId="f0e521a00891a9a3" providerId="LiveId" clId="{4C232BB5-8C90-4FB8-A18F-DDA99DE21EDE}" dt="2023-07-16T14:17:33.222" v="38600" actId="478"/>
          <ac:picMkLst>
            <pc:docMk/>
            <pc:sldMk cId="2212345927" sldId="639"/>
            <ac:picMk id="2" creationId="{C593ABED-E09E-9D70-096A-C865AED7A6C9}"/>
          </ac:picMkLst>
        </pc:picChg>
        <pc:picChg chg="del mod ord replST">
          <ac:chgData name="Carlton Caves" userId="f0e521a00891a9a3" providerId="LiveId" clId="{4C232BB5-8C90-4FB8-A18F-DDA99DE21EDE}" dt="2023-08-31T03:20:19.649" v="56862" actId="478"/>
          <ac:picMkLst>
            <pc:docMk/>
            <pc:sldMk cId="2212345927" sldId="639"/>
            <ac:picMk id="4" creationId="{3D9FDD63-B539-9AF8-B8FD-81A787AA39E3}"/>
          </ac:picMkLst>
        </pc:picChg>
        <pc:picChg chg="del mod ord replST">
          <ac:chgData name="Carlton Caves" userId="f0e521a00891a9a3" providerId="LiveId" clId="{4C232BB5-8C90-4FB8-A18F-DDA99DE21EDE}" dt="2023-07-06T03:03:57.769" v="25711" actId="478"/>
          <ac:picMkLst>
            <pc:docMk/>
            <pc:sldMk cId="2212345927" sldId="639"/>
            <ac:picMk id="4" creationId="{FA69BC01-4D2B-CEBC-B3B5-6A33B15EA56D}"/>
          </ac:picMkLst>
        </pc:picChg>
        <pc:picChg chg="mod ord replST">
          <ac:chgData name="Carlton Caves" userId="f0e521a00891a9a3" providerId="LiveId" clId="{4C232BB5-8C90-4FB8-A18F-DDA99DE21EDE}" dt="2023-08-08T20:05:52.145" v="47932" actId="1036"/>
          <ac:picMkLst>
            <pc:docMk/>
            <pc:sldMk cId="2212345927" sldId="639"/>
            <ac:picMk id="5" creationId="{1ACBEBC0-8B64-B5AB-EEFE-148B0D74BD1B}"/>
          </ac:picMkLst>
        </pc:picChg>
        <pc:picChg chg="del mod ord replST">
          <ac:chgData name="Carlton Caves" userId="f0e521a00891a9a3" providerId="LiveId" clId="{4C232BB5-8C90-4FB8-A18F-DDA99DE21EDE}" dt="2023-07-06T03:36:46.517" v="25805" actId="478"/>
          <ac:picMkLst>
            <pc:docMk/>
            <pc:sldMk cId="2212345927" sldId="639"/>
            <ac:picMk id="6" creationId="{B3A61227-5000-6777-AD7E-E46342EBAAD9}"/>
          </ac:picMkLst>
        </pc:picChg>
        <pc:picChg chg="add del mod">
          <ac:chgData name="Carlton Caves" userId="f0e521a00891a9a3" providerId="LiveId" clId="{4C232BB5-8C90-4FB8-A18F-DDA99DE21EDE}" dt="2023-07-06T03:29:40.986" v="25762" actId="478"/>
          <ac:picMkLst>
            <pc:docMk/>
            <pc:sldMk cId="2212345927" sldId="639"/>
            <ac:picMk id="7" creationId="{68DD1267-BAB1-7A41-CC9B-18FF9B0C85E9}"/>
          </ac:picMkLst>
        </pc:picChg>
        <pc:picChg chg="del mod ord replST">
          <ac:chgData name="Carlton Caves" userId="f0e521a00891a9a3" providerId="LiveId" clId="{4C232BB5-8C90-4FB8-A18F-DDA99DE21EDE}" dt="2023-07-06T03:58:00.845" v="25928" actId="478"/>
          <ac:picMkLst>
            <pc:docMk/>
            <pc:sldMk cId="2212345927" sldId="639"/>
            <ac:picMk id="9" creationId="{F97B56F9-97AC-015E-25B7-75C6D83D7B1D}"/>
          </ac:picMkLst>
        </pc:picChg>
        <pc:picChg chg="del mod">
          <ac:chgData name="Carlton Caves" userId="f0e521a00891a9a3" providerId="LiveId" clId="{4C232BB5-8C90-4FB8-A18F-DDA99DE21EDE}" dt="2023-07-06T10:18:02.640" v="26495" actId="478"/>
          <ac:picMkLst>
            <pc:docMk/>
            <pc:sldMk cId="2212345927" sldId="639"/>
            <ac:picMk id="10" creationId="{4E596194-047F-DA5B-A21F-86D1951424AF}"/>
          </ac:picMkLst>
        </pc:picChg>
        <pc:picChg chg="mod ord replST">
          <ac:chgData name="Carlton Caves" userId="f0e521a00891a9a3" providerId="LiveId" clId="{4C232BB5-8C90-4FB8-A18F-DDA99DE21EDE}" dt="2023-08-31T16:49:57.201" v="57541" actId="1035"/>
          <ac:picMkLst>
            <pc:docMk/>
            <pc:sldMk cId="2212345927" sldId="639"/>
            <ac:picMk id="10" creationId="{61FED825-64C4-B845-E222-0A5A38BC67D0}"/>
          </ac:picMkLst>
        </pc:picChg>
        <pc:picChg chg="del mod ord replST">
          <ac:chgData name="Carlton Caves" userId="f0e521a00891a9a3" providerId="LiveId" clId="{4C232BB5-8C90-4FB8-A18F-DDA99DE21EDE}" dt="2023-07-06T03:55:39.778" v="25897" actId="478"/>
          <ac:picMkLst>
            <pc:docMk/>
            <pc:sldMk cId="2212345927" sldId="639"/>
            <ac:picMk id="11" creationId="{2F743509-9825-04EF-BDF6-8A0B7F574BA6}"/>
          </ac:picMkLst>
        </pc:picChg>
        <pc:picChg chg="mod replST delST">
          <ac:chgData name="Carlton Caves" userId="f0e521a00891a9a3" providerId="LiveId" clId="{4C232BB5-8C90-4FB8-A18F-DDA99DE21EDE}" dt="2023-08-31T03:20:19.655" v="56876"/>
          <ac:picMkLst>
            <pc:docMk/>
            <pc:sldMk cId="2212345927" sldId="639"/>
            <ac:picMk id="11" creationId="{F8E38976-C9ED-44FA-FAD8-3407B6A269AE}"/>
          </ac:picMkLst>
        </pc:picChg>
        <pc:picChg chg="add del mod">
          <ac:chgData name="Carlton Caves" userId="f0e521a00891a9a3" providerId="LiveId" clId="{4C232BB5-8C90-4FB8-A18F-DDA99DE21EDE}" dt="2023-07-06T04:40:37.399" v="25989" actId="478"/>
          <ac:picMkLst>
            <pc:docMk/>
            <pc:sldMk cId="2212345927" sldId="639"/>
            <ac:picMk id="12" creationId="{BE705165-6E39-DA99-677F-52B770C31A9A}"/>
          </ac:picMkLst>
        </pc:picChg>
        <pc:picChg chg="del mod ord replST">
          <ac:chgData name="Carlton Caves" userId="f0e521a00891a9a3" providerId="LiveId" clId="{4C232BB5-8C90-4FB8-A18F-DDA99DE21EDE}" dt="2023-07-16T14:24:15.486" v="38702" actId="478"/>
          <ac:picMkLst>
            <pc:docMk/>
            <pc:sldMk cId="2212345927" sldId="639"/>
            <ac:picMk id="13" creationId="{459FF3AD-EB34-C049-FF6F-F54A3C5D1553}"/>
          </ac:picMkLst>
        </pc:picChg>
        <pc:picChg chg="del mod ord replST">
          <ac:chgData name="Carlton Caves" userId="f0e521a00891a9a3" providerId="LiveId" clId="{4C232BB5-8C90-4FB8-A18F-DDA99DE21EDE}" dt="2023-07-06T16:36:23.416" v="29179" actId="478"/>
          <ac:picMkLst>
            <pc:docMk/>
            <pc:sldMk cId="2212345927" sldId="639"/>
            <ac:picMk id="14" creationId="{85834B00-F2D8-A52B-848D-BAFE9A051E06}"/>
          </ac:picMkLst>
        </pc:picChg>
        <pc:picChg chg="del mod ord replST delST">
          <ac:chgData name="Carlton Caves" userId="f0e521a00891a9a3" providerId="LiveId" clId="{4C232BB5-8C90-4FB8-A18F-DDA99DE21EDE}" dt="2023-08-31T03:36:31.752" v="56914" actId="478"/>
          <ac:picMkLst>
            <pc:docMk/>
            <pc:sldMk cId="2212345927" sldId="639"/>
            <ac:picMk id="14" creationId="{891A30ED-F1E8-D5FA-809A-313459F5E86C}"/>
          </ac:picMkLst>
        </pc:picChg>
        <pc:picChg chg="mod ord replST delST">
          <ac:chgData name="Carlton Caves" userId="f0e521a00891a9a3" providerId="LiveId" clId="{4C232BB5-8C90-4FB8-A18F-DDA99DE21EDE}" dt="2023-08-31T03:20:19.655" v="56874"/>
          <ac:picMkLst>
            <pc:docMk/>
            <pc:sldMk cId="2212345927" sldId="639"/>
            <ac:picMk id="15" creationId="{F083977F-8FA9-4BBD-6C55-D56960A36B04}"/>
          </ac:picMkLst>
        </pc:picChg>
        <pc:picChg chg="del mod ord replST">
          <ac:chgData name="Carlton Caves" userId="f0e521a00891a9a3" providerId="LiveId" clId="{4C232BB5-8C90-4FB8-A18F-DDA99DE21EDE}" dt="2023-07-06T03:58:22.506" v="25959" actId="478"/>
          <ac:picMkLst>
            <pc:docMk/>
            <pc:sldMk cId="2212345927" sldId="639"/>
            <ac:picMk id="16" creationId="{5AB95D48-21B9-F1D4-3CCF-BA5A12770111}"/>
          </ac:picMkLst>
        </pc:picChg>
        <pc:picChg chg="del mod ord replST">
          <ac:chgData name="Carlton Caves" userId="f0e521a00891a9a3" providerId="LiveId" clId="{4C232BB5-8C90-4FB8-A18F-DDA99DE21EDE}" dt="2023-07-08T01:58:40.863" v="35819" actId="478"/>
          <ac:picMkLst>
            <pc:docMk/>
            <pc:sldMk cId="2212345927" sldId="639"/>
            <ac:picMk id="18" creationId="{6F226884-02C7-405D-C4F9-6E3710902E1D}"/>
          </ac:picMkLst>
        </pc:picChg>
        <pc:picChg chg="mod ord replST">
          <ac:chgData name="Carlton Caves" userId="f0e521a00891a9a3" providerId="LiveId" clId="{4C232BB5-8C90-4FB8-A18F-DDA99DE21EDE}" dt="2023-08-31T16:50:03.550" v="57543" actId="1035"/>
          <ac:picMkLst>
            <pc:docMk/>
            <pc:sldMk cId="2212345927" sldId="639"/>
            <ac:picMk id="18" creationId="{72D3D1A3-6004-154E-8460-6ACAB912AE3D}"/>
          </ac:picMkLst>
        </pc:picChg>
        <pc:picChg chg="del mod ord replST">
          <ac:chgData name="Carlton Caves" userId="f0e521a00891a9a3" providerId="LiveId" clId="{4C232BB5-8C90-4FB8-A18F-DDA99DE21EDE}" dt="2023-07-06T17:03:26.955" v="29388" actId="478"/>
          <ac:picMkLst>
            <pc:docMk/>
            <pc:sldMk cId="2212345927" sldId="639"/>
            <ac:picMk id="20" creationId="{03FCD317-A79B-EE67-7497-FAD2172BE975}"/>
          </ac:picMkLst>
        </pc:picChg>
        <pc:picChg chg="mod ord replST">
          <ac:chgData name="Carlton Caves" userId="f0e521a00891a9a3" providerId="LiveId" clId="{4C232BB5-8C90-4FB8-A18F-DDA99DE21EDE}" dt="2023-08-31T16:49:04.361" v="57500" actId="164"/>
          <ac:picMkLst>
            <pc:docMk/>
            <pc:sldMk cId="2212345927" sldId="639"/>
            <ac:picMk id="20" creationId="{CC5528BD-0D66-67E6-327C-478DD6FC1D41}"/>
          </ac:picMkLst>
        </pc:picChg>
        <pc:picChg chg="mod ord replST">
          <ac:chgData name="Carlton Caves" userId="f0e521a00891a9a3" providerId="LiveId" clId="{4C232BB5-8C90-4FB8-A18F-DDA99DE21EDE}" dt="2023-08-31T16:50:00.879" v="57542" actId="1035"/>
          <ac:picMkLst>
            <pc:docMk/>
            <pc:sldMk cId="2212345927" sldId="639"/>
            <ac:picMk id="21" creationId="{4BBD4B64-0614-A33F-7C97-B5D2D18C1A82}"/>
          </ac:picMkLst>
        </pc:picChg>
        <pc:picChg chg="add del mod">
          <ac:chgData name="Carlton Caves" userId="f0e521a00891a9a3" providerId="LiveId" clId="{4C232BB5-8C90-4FB8-A18F-DDA99DE21EDE}" dt="2023-07-06T05:24:15.478" v="26122" actId="478"/>
          <ac:picMkLst>
            <pc:docMk/>
            <pc:sldMk cId="2212345927" sldId="639"/>
            <ac:picMk id="21" creationId="{9951523A-8DE0-819B-BFCE-6736E79CAA97}"/>
          </ac:picMkLst>
        </pc:picChg>
        <pc:picChg chg="add del mod">
          <ac:chgData name="Carlton Caves" userId="f0e521a00891a9a3" providerId="LiveId" clId="{4C232BB5-8C90-4FB8-A18F-DDA99DE21EDE}" dt="2023-07-06T14:59:22.431" v="28575" actId="478"/>
          <ac:picMkLst>
            <pc:docMk/>
            <pc:sldMk cId="2212345927" sldId="639"/>
            <ac:picMk id="22" creationId="{E1AAFD38-5BF3-53E3-D854-0D086AFEF6C0}"/>
          </ac:picMkLst>
        </pc:picChg>
        <pc:picChg chg="del mod ord replST">
          <ac:chgData name="Carlton Caves" userId="f0e521a00891a9a3" providerId="LiveId" clId="{4C232BB5-8C90-4FB8-A18F-DDA99DE21EDE}" dt="2023-07-06T05:24:35.725" v="26152" actId="478"/>
          <ac:picMkLst>
            <pc:docMk/>
            <pc:sldMk cId="2212345927" sldId="639"/>
            <ac:picMk id="23" creationId="{727CBFD1-FEDB-A5C6-294E-C3C4FAE741D6}"/>
          </ac:picMkLst>
        </pc:picChg>
        <pc:picChg chg="mod ord replST">
          <ac:chgData name="Carlton Caves" userId="f0e521a00891a9a3" providerId="LiveId" clId="{4C232BB5-8C90-4FB8-A18F-DDA99DE21EDE}" dt="2023-08-08T20:05:50.087" v="47931" actId="1036"/>
          <ac:picMkLst>
            <pc:docMk/>
            <pc:sldMk cId="2212345927" sldId="639"/>
            <ac:picMk id="24" creationId="{2E9FAB75-1A90-DA6A-F0BA-C6016A9938DE}"/>
          </ac:picMkLst>
        </pc:picChg>
        <pc:picChg chg="del mod ord replST">
          <ac:chgData name="Carlton Caves" userId="f0e521a00891a9a3" providerId="LiveId" clId="{4C232BB5-8C90-4FB8-A18F-DDA99DE21EDE}" dt="2023-07-06T10:31:43.858" v="26557" actId="478"/>
          <ac:picMkLst>
            <pc:docMk/>
            <pc:sldMk cId="2212345927" sldId="639"/>
            <ac:picMk id="25" creationId="{F72CA80C-4042-B195-CBFF-05356FB5E07E}"/>
          </ac:picMkLst>
        </pc:picChg>
        <pc:picChg chg="add del mod">
          <ac:chgData name="Carlton Caves" userId="f0e521a00891a9a3" providerId="LiveId" clId="{4C232BB5-8C90-4FB8-A18F-DDA99DE21EDE}" dt="2023-07-06T10:07:03.353" v="26244" actId="478"/>
          <ac:picMkLst>
            <pc:docMk/>
            <pc:sldMk cId="2212345927" sldId="639"/>
            <ac:picMk id="26" creationId="{0DBF7639-3BE8-CD9F-34C6-8218DC400D71}"/>
          </ac:picMkLst>
        </pc:picChg>
        <pc:picChg chg="del mod ord replST">
          <ac:chgData name="Carlton Caves" userId="f0e521a00891a9a3" providerId="LiveId" clId="{4C232BB5-8C90-4FB8-A18F-DDA99DE21EDE}" dt="2023-07-14T07:06:43.528" v="37218" actId="478"/>
          <ac:picMkLst>
            <pc:docMk/>
            <pc:sldMk cId="2212345927" sldId="639"/>
            <ac:picMk id="28" creationId="{97BCB1DA-9787-B37A-04E3-C779D7E3DE15}"/>
          </ac:picMkLst>
        </pc:picChg>
        <pc:picChg chg="del mod">
          <ac:chgData name="Carlton Caves" userId="f0e521a00891a9a3" providerId="LiveId" clId="{4C232BB5-8C90-4FB8-A18F-DDA99DE21EDE}" dt="2023-07-06T02:44:06.521" v="25563" actId="478"/>
          <ac:picMkLst>
            <pc:docMk/>
            <pc:sldMk cId="2212345927" sldId="639"/>
            <ac:picMk id="34" creationId="{A04E3F57-8778-FA74-4B4A-63AE2FB452C2}"/>
          </ac:picMkLst>
        </pc:picChg>
        <pc:picChg chg="del">
          <ac:chgData name="Carlton Caves" userId="f0e521a00891a9a3" providerId="LiveId" clId="{4C232BB5-8C90-4FB8-A18F-DDA99DE21EDE}" dt="2023-07-06T03:08:14.342" v="25716" actId="478"/>
          <ac:picMkLst>
            <pc:docMk/>
            <pc:sldMk cId="2212345927" sldId="639"/>
            <ac:picMk id="41" creationId="{69A94649-5B44-1A0B-DD34-9AA03E546058}"/>
          </ac:picMkLst>
        </pc:picChg>
        <pc:inkChg chg="add del">
          <ac:chgData name="Carlton Caves" userId="f0e521a00891a9a3" providerId="LiveId" clId="{4C232BB5-8C90-4FB8-A18F-DDA99DE21EDE}" dt="2023-08-31T16:46:04.251" v="57487"/>
          <ac:inkMkLst>
            <pc:docMk/>
            <pc:sldMk cId="2212345927" sldId="639"/>
            <ac:inkMk id="4" creationId="{24DC3CD3-248E-C2CA-FD68-0EA7B52D4EAE}"/>
          </ac:inkMkLst>
        </pc:inkChg>
        <pc:inkChg chg="add del mod">
          <ac:chgData name="Carlton Caves" userId="f0e521a00891a9a3" providerId="LiveId" clId="{4C232BB5-8C90-4FB8-A18F-DDA99DE21EDE}" dt="2023-08-31T16:46:03.272" v="57486"/>
          <ac:inkMkLst>
            <pc:docMk/>
            <pc:sldMk cId="2212345927" sldId="639"/>
            <ac:inkMk id="12" creationId="{348594A1-FBD2-10B7-694E-1FBD9708090C}"/>
          </ac:inkMkLst>
        </pc:inkChg>
        <pc:inkChg chg="add del mod">
          <ac:chgData name="Carlton Caves" userId="f0e521a00891a9a3" providerId="LiveId" clId="{4C232BB5-8C90-4FB8-A18F-DDA99DE21EDE}" dt="2023-07-26T16:54:50.838" v="42893"/>
          <ac:inkMkLst>
            <pc:docMk/>
            <pc:sldMk cId="2212345927" sldId="639"/>
            <ac:inkMk id="12" creationId="{B0E32400-CC02-A09A-5003-0C3C82D4A27B}"/>
          </ac:inkMkLst>
        </pc:inkChg>
        <pc:inkChg chg="add del mod">
          <ac:chgData name="Carlton Caves" userId="f0e521a00891a9a3" providerId="LiveId" clId="{4C232BB5-8C90-4FB8-A18F-DDA99DE21EDE}" dt="2023-07-26T16:54:50.838" v="42892"/>
          <ac:inkMkLst>
            <pc:docMk/>
            <pc:sldMk cId="2212345927" sldId="639"/>
            <ac:inkMk id="13" creationId="{8042BA16-1B2B-8E17-F081-DEE9B90EAC74}"/>
          </ac:inkMkLst>
        </pc:inkChg>
        <pc:inkChg chg="add del mod">
          <ac:chgData name="Carlton Caves" userId="f0e521a00891a9a3" providerId="LiveId" clId="{4C232BB5-8C90-4FB8-A18F-DDA99DE21EDE}" dt="2023-08-31T16:46:04.252" v="57488"/>
          <ac:inkMkLst>
            <pc:docMk/>
            <pc:sldMk cId="2212345927" sldId="639"/>
            <ac:inkMk id="13" creationId="{B61B05D0-28EF-347F-40A7-FA86DA32E499}"/>
          </ac:inkMkLst>
        </pc:inkChg>
        <pc:inkChg chg="add del mod">
          <ac:chgData name="Carlton Caves" userId="f0e521a00891a9a3" providerId="LiveId" clId="{4C232BB5-8C90-4FB8-A18F-DDA99DE21EDE}" dt="2023-07-26T16:54:50.665" v="42891"/>
          <ac:inkMkLst>
            <pc:docMk/>
            <pc:sldMk cId="2212345927" sldId="639"/>
            <ac:inkMk id="14" creationId="{E5385663-44CE-FBFC-B761-2592DE8DBD4F}"/>
          </ac:inkMkLst>
        </pc:inkChg>
        <pc:cxnChg chg="mod replST delST">
          <ac:chgData name="Carlton Caves" userId="f0e521a00891a9a3" providerId="LiveId" clId="{4C232BB5-8C90-4FB8-A18F-DDA99DE21EDE}" dt="2023-08-31T03:20:19.653" v="56866"/>
          <ac:cxnSpMkLst>
            <pc:docMk/>
            <pc:sldMk cId="2212345927" sldId="639"/>
            <ac:cxnSpMk id="6" creationId="{31B053AF-55C4-3637-01EE-9E6A37516AEF}"/>
          </ac:cxnSpMkLst>
        </pc:cxnChg>
        <pc:cxnChg chg="mod replST delST">
          <ac:chgData name="Carlton Caves" userId="f0e521a00891a9a3" providerId="LiveId" clId="{4C232BB5-8C90-4FB8-A18F-DDA99DE21EDE}" dt="2023-08-31T03:20:19.653" v="56868"/>
          <ac:cxnSpMkLst>
            <pc:docMk/>
            <pc:sldMk cId="2212345927" sldId="639"/>
            <ac:cxnSpMk id="7" creationId="{ADC74F30-8D86-08D8-944A-924588F2441D}"/>
          </ac:cxnSpMkLst>
        </pc:cxnChg>
      </pc:sldChg>
      <pc:sldChg chg="addSp delSp modSp add del mod delAnim modAnim">
        <pc:chgData name="Carlton Caves" userId="f0e521a00891a9a3" providerId="LiveId" clId="{4C232BB5-8C90-4FB8-A18F-DDA99DE21EDE}" dt="2023-08-24T00:01:49.129" v="54770" actId="47"/>
        <pc:sldMkLst>
          <pc:docMk/>
          <pc:sldMk cId="456767854" sldId="640"/>
        </pc:sldMkLst>
        <pc:spChg chg="del ord">
          <ac:chgData name="Carlton Caves" userId="f0e521a00891a9a3" providerId="LiveId" clId="{4C232BB5-8C90-4FB8-A18F-DDA99DE21EDE}" dt="2023-07-27T15:23:36.108" v="44679" actId="478"/>
          <ac:spMkLst>
            <pc:docMk/>
            <pc:sldMk cId="456767854" sldId="640"/>
            <ac:spMk id="2" creationId="{101A7E4A-B4C9-A6F4-FCBB-7FEB61AFC01E}"/>
          </ac:spMkLst>
        </pc:spChg>
        <pc:spChg chg="add del mod">
          <ac:chgData name="Carlton Caves" userId="f0e521a00891a9a3" providerId="LiveId" clId="{4C232BB5-8C90-4FB8-A18F-DDA99DE21EDE}" dt="2023-07-20T11:16:49.378" v="42098" actId="478"/>
          <ac:spMkLst>
            <pc:docMk/>
            <pc:sldMk cId="456767854" sldId="640"/>
            <ac:spMk id="2" creationId="{C4D355B7-6238-463E-2705-5F14CCA3EFA2}"/>
          </ac:spMkLst>
        </pc:spChg>
        <pc:spChg chg="mod">
          <ac:chgData name="Carlton Caves" userId="f0e521a00891a9a3" providerId="LiveId" clId="{4C232BB5-8C90-4FB8-A18F-DDA99DE21EDE}" dt="2023-08-08T20:06:22.138" v="47940" actId="1036"/>
          <ac:spMkLst>
            <pc:docMk/>
            <pc:sldMk cId="456767854" sldId="640"/>
            <ac:spMk id="3" creationId="{24C2393D-0CF0-1A3A-F5A1-7CCB9F351A2D}"/>
          </ac:spMkLst>
        </pc:spChg>
        <pc:spChg chg="del ord">
          <ac:chgData name="Carlton Caves" userId="f0e521a00891a9a3" providerId="LiveId" clId="{4C232BB5-8C90-4FB8-A18F-DDA99DE21EDE}" dt="2023-07-20T11:12:30.443" v="42074" actId="478"/>
          <ac:spMkLst>
            <pc:docMk/>
            <pc:sldMk cId="456767854" sldId="640"/>
            <ac:spMk id="5" creationId="{1BBCDA98-D659-F199-5579-117DEC2DDC56}"/>
          </ac:spMkLst>
        </pc:spChg>
        <pc:spChg chg="add mod">
          <ac:chgData name="Carlton Caves" userId="f0e521a00891a9a3" providerId="LiveId" clId="{4C232BB5-8C90-4FB8-A18F-DDA99DE21EDE}" dt="2023-08-08T19:25:06.380" v="46506" actId="164"/>
          <ac:spMkLst>
            <pc:docMk/>
            <pc:sldMk cId="456767854" sldId="640"/>
            <ac:spMk id="5" creationId="{66BB2684-A3B9-BE69-5779-6F487A6CFE79}"/>
          </ac:spMkLst>
        </pc:spChg>
        <pc:spChg chg="mod replST delST">
          <ac:chgData name="Carlton Caves" userId="f0e521a00891a9a3" providerId="LiveId" clId="{4C232BB5-8C90-4FB8-A18F-DDA99DE21EDE}" dt="2023-07-06T14:56:01.389" v="28529"/>
          <ac:spMkLst>
            <pc:docMk/>
            <pc:sldMk cId="456767854" sldId="640"/>
            <ac:spMk id="23" creationId="{3F3077F5-7900-DC1B-1BB4-5612281FA80E}"/>
          </ac:spMkLst>
        </pc:spChg>
        <pc:spChg chg="mod replST delST">
          <ac:chgData name="Carlton Caves" userId="f0e521a00891a9a3" providerId="LiveId" clId="{4C232BB5-8C90-4FB8-A18F-DDA99DE21EDE}" dt="2023-07-06T14:56:01.389" v="28531"/>
          <ac:spMkLst>
            <pc:docMk/>
            <pc:sldMk cId="456767854" sldId="640"/>
            <ac:spMk id="24" creationId="{37E83F32-E846-A38E-8E39-A3AACDA1CD6F}"/>
          </ac:spMkLst>
        </pc:spChg>
        <pc:spChg chg="add del mod topLvl replST delST">
          <ac:chgData name="Carlton Caves" userId="f0e521a00891a9a3" providerId="LiveId" clId="{4C232BB5-8C90-4FB8-A18F-DDA99DE21EDE}" dt="2023-08-08T19:23:37.768" v="46484" actId="478"/>
          <ac:spMkLst>
            <pc:docMk/>
            <pc:sldMk cId="456767854" sldId="640"/>
            <ac:spMk id="42" creationId="{1A7BE5CE-9346-C2D0-17BE-08A4A462A666}"/>
          </ac:spMkLst>
        </pc:spChg>
        <pc:spChg chg="add del">
          <ac:chgData name="Carlton Caves" userId="f0e521a00891a9a3" providerId="LiveId" clId="{4C232BB5-8C90-4FB8-A18F-DDA99DE21EDE}" dt="2023-07-06T14:01:27.774" v="26919" actId="478"/>
          <ac:spMkLst>
            <pc:docMk/>
            <pc:sldMk cId="456767854" sldId="640"/>
            <ac:spMk id="43" creationId="{00DC3F8D-3774-9AE1-56FD-480054B60A2C}"/>
          </ac:spMkLst>
        </pc:spChg>
        <pc:spChg chg="mod">
          <ac:chgData name="Carlton Caves" userId="f0e521a00891a9a3" providerId="LiveId" clId="{4C232BB5-8C90-4FB8-A18F-DDA99DE21EDE}" dt="2023-07-06T14:31:49.829" v="27885"/>
          <ac:spMkLst>
            <pc:docMk/>
            <pc:sldMk cId="456767854" sldId="640"/>
            <ac:spMk id="135" creationId="{DF578DF5-DEEF-E143-D38A-44B9F881E118}"/>
          </ac:spMkLst>
        </pc:spChg>
        <pc:spChg chg="mod replST delST">
          <ac:chgData name="Carlton Caves" userId="f0e521a00891a9a3" providerId="LiveId" clId="{4C232BB5-8C90-4FB8-A18F-DDA99DE21EDE}" dt="2023-07-06T17:04:13.094" v="29446"/>
          <ac:spMkLst>
            <pc:docMk/>
            <pc:sldMk cId="456767854" sldId="640"/>
            <ac:spMk id="158" creationId="{52803EC5-1945-C165-62BA-6FF1BB5C89B6}"/>
          </ac:spMkLst>
        </pc:spChg>
        <pc:spChg chg="del ord">
          <ac:chgData name="Carlton Caves" userId="f0e521a00891a9a3" providerId="LiveId" clId="{4C232BB5-8C90-4FB8-A18F-DDA99DE21EDE}" dt="2023-07-06T14:46:04.224" v="28366" actId="478"/>
          <ac:spMkLst>
            <pc:docMk/>
            <pc:sldMk cId="456767854" sldId="640"/>
            <ac:spMk id="163" creationId="{8AA1A07E-FCB6-794D-2FC7-1D3D3C429BE1}"/>
          </ac:spMkLst>
        </pc:spChg>
        <pc:spChg chg="del ord">
          <ac:chgData name="Carlton Caves" userId="f0e521a00891a9a3" providerId="LiveId" clId="{4C232BB5-8C90-4FB8-A18F-DDA99DE21EDE}" dt="2023-07-06T14:56:01.389" v="28545" actId="478"/>
          <ac:spMkLst>
            <pc:docMk/>
            <pc:sldMk cId="456767854" sldId="640"/>
            <ac:spMk id="168" creationId="{AE6D5202-6542-3C20-3E69-09D2DE83A55C}"/>
          </ac:spMkLst>
        </pc:spChg>
        <pc:spChg chg="del ord">
          <ac:chgData name="Carlton Caves" userId="f0e521a00891a9a3" providerId="LiveId" clId="{4C232BB5-8C90-4FB8-A18F-DDA99DE21EDE}" dt="2023-07-06T17:04:13.119" v="29469" actId="478"/>
          <ac:spMkLst>
            <pc:docMk/>
            <pc:sldMk cId="456767854" sldId="640"/>
            <ac:spMk id="190" creationId="{0A33A94E-471B-384F-807E-B43352AE5BCF}"/>
          </ac:spMkLst>
        </pc:spChg>
        <pc:spChg chg="del ord">
          <ac:chgData name="Carlton Caves" userId="f0e521a00891a9a3" providerId="LiveId" clId="{4C232BB5-8C90-4FB8-A18F-DDA99DE21EDE}" dt="2023-07-06T17:05:25.808" v="29531" actId="478"/>
          <ac:spMkLst>
            <pc:docMk/>
            <pc:sldMk cId="456767854" sldId="640"/>
            <ac:spMk id="193" creationId="{EAF72E2A-7C30-A802-CE66-95953D50FB6B}"/>
          </ac:spMkLst>
        </pc:spChg>
        <pc:grpChg chg="add mod">
          <ac:chgData name="Carlton Caves" userId="f0e521a00891a9a3" providerId="LiveId" clId="{4C232BB5-8C90-4FB8-A18F-DDA99DE21EDE}" dt="2023-08-08T20:06:31" v="47943" actId="1036"/>
          <ac:grpSpMkLst>
            <pc:docMk/>
            <pc:sldMk cId="456767854" sldId="640"/>
            <ac:grpSpMk id="6" creationId="{25A167D0-9826-FAC7-4645-6B2FA1F28A05}"/>
          </ac:grpSpMkLst>
        </pc:grpChg>
        <pc:grpChg chg="add mod">
          <ac:chgData name="Carlton Caves" userId="f0e521a00891a9a3" providerId="LiveId" clId="{4C232BB5-8C90-4FB8-A18F-DDA99DE21EDE}" dt="2023-08-08T20:06:24.433" v="47941" actId="1036"/>
          <ac:grpSpMkLst>
            <pc:docMk/>
            <pc:sldMk cId="456767854" sldId="640"/>
            <ac:grpSpMk id="8" creationId="{DE1531AE-0EB8-7158-C915-097A36D1D192}"/>
          </ac:grpSpMkLst>
        </pc:grpChg>
        <pc:grpChg chg="add del mod">
          <ac:chgData name="Carlton Caves" userId="f0e521a00891a9a3" providerId="LiveId" clId="{4C232BB5-8C90-4FB8-A18F-DDA99DE21EDE}" dt="2023-07-06T10:55:20.400" v="26672" actId="165"/>
          <ac:grpSpMkLst>
            <pc:docMk/>
            <pc:sldMk cId="456767854" sldId="640"/>
            <ac:grpSpMk id="10" creationId="{7D29BFA6-3EF9-B08F-1100-1E8EF3840475}"/>
          </ac:grpSpMkLst>
        </pc:grpChg>
        <pc:grpChg chg="mod topLvl">
          <ac:chgData name="Carlton Caves" userId="f0e521a00891a9a3" providerId="LiveId" clId="{4C232BB5-8C90-4FB8-A18F-DDA99DE21EDE}" dt="2023-07-20T11:17:28.253" v="42119" actId="164"/>
          <ac:grpSpMkLst>
            <pc:docMk/>
            <pc:sldMk cId="456767854" sldId="640"/>
            <ac:grpSpMk id="13" creationId="{5EEE99F0-47DA-F0A4-BCAD-E9C398953CD4}"/>
          </ac:grpSpMkLst>
        </pc:grpChg>
        <pc:grpChg chg="add mod">
          <ac:chgData name="Carlton Caves" userId="f0e521a00891a9a3" providerId="LiveId" clId="{4C232BB5-8C90-4FB8-A18F-DDA99DE21EDE}" dt="2023-08-08T20:06:33.722" v="47944" actId="1036"/>
          <ac:grpSpMkLst>
            <pc:docMk/>
            <pc:sldMk cId="456767854" sldId="640"/>
            <ac:grpSpMk id="16" creationId="{71F048C9-06AC-C3E7-CCC5-C667F7D406EB}"/>
          </ac:grpSpMkLst>
        </pc:grpChg>
        <pc:grpChg chg="del">
          <ac:chgData name="Carlton Caves" userId="f0e521a00891a9a3" providerId="LiveId" clId="{4C232BB5-8C90-4FB8-A18F-DDA99DE21EDE}" dt="2023-07-06T10:34:58.527" v="26562" actId="478"/>
          <ac:grpSpMkLst>
            <pc:docMk/>
            <pc:sldMk cId="456767854" sldId="640"/>
            <ac:grpSpMk id="17" creationId="{1BB1E35F-AA77-8EF5-0AC4-182C6EB627E7}"/>
          </ac:grpSpMkLst>
        </pc:grpChg>
        <pc:grpChg chg="add mod">
          <ac:chgData name="Carlton Caves" userId="f0e521a00891a9a3" providerId="LiveId" clId="{4C232BB5-8C90-4FB8-A18F-DDA99DE21EDE}" dt="2023-07-20T11:40:16.145" v="42586" actId="164"/>
          <ac:grpSpMkLst>
            <pc:docMk/>
            <pc:sldMk cId="456767854" sldId="640"/>
            <ac:grpSpMk id="27" creationId="{3EECE991-41D7-5AC7-89EF-15521C3B7AA3}"/>
          </ac:grpSpMkLst>
        </pc:grpChg>
        <pc:grpChg chg="add del mod">
          <ac:chgData name="Carlton Caves" userId="f0e521a00891a9a3" providerId="LiveId" clId="{4C232BB5-8C90-4FB8-A18F-DDA99DE21EDE}" dt="2023-07-06T13:42:04.474" v="26848" actId="478"/>
          <ac:grpSpMkLst>
            <pc:docMk/>
            <pc:sldMk cId="456767854" sldId="640"/>
            <ac:grpSpMk id="41" creationId="{121E5B1E-ABEB-BB6A-D528-33A4E8659CA2}"/>
          </ac:grpSpMkLst>
        </pc:grpChg>
        <pc:grpChg chg="add del mod topLvl">
          <ac:chgData name="Carlton Caves" userId="f0e521a00891a9a3" providerId="LiveId" clId="{4C232BB5-8C90-4FB8-A18F-DDA99DE21EDE}" dt="2023-08-08T19:22:48.990" v="46464" actId="165"/>
          <ac:grpSpMkLst>
            <pc:docMk/>
            <pc:sldMk cId="456767854" sldId="640"/>
            <ac:grpSpMk id="109" creationId="{04E4BB07-3FA6-A1C9-A510-97F912AF8744}"/>
          </ac:grpSpMkLst>
        </pc:grpChg>
        <pc:grpChg chg="add del mod">
          <ac:chgData name="Carlton Caves" userId="f0e521a00891a9a3" providerId="LiveId" clId="{4C232BB5-8C90-4FB8-A18F-DDA99DE21EDE}" dt="2023-08-08T19:22:39.294" v="46463" actId="165"/>
          <ac:grpSpMkLst>
            <pc:docMk/>
            <pc:sldMk cId="456767854" sldId="640"/>
            <ac:grpSpMk id="127" creationId="{EB7F7CC0-E41E-7593-5A76-8649825F5256}"/>
          </ac:grpSpMkLst>
        </pc:grpChg>
        <pc:grpChg chg="add del mod">
          <ac:chgData name="Carlton Caves" userId="f0e521a00891a9a3" providerId="LiveId" clId="{4C232BB5-8C90-4FB8-A18F-DDA99DE21EDE}" dt="2023-07-06T14:36:21.594" v="27985" actId="478"/>
          <ac:grpSpMkLst>
            <pc:docMk/>
            <pc:sldMk cId="456767854" sldId="640"/>
            <ac:grpSpMk id="128" creationId="{EE8A838B-C326-7754-0F6D-89A8CE2C7D61}"/>
          </ac:grpSpMkLst>
        </pc:grpChg>
        <pc:grpChg chg="mod">
          <ac:chgData name="Carlton Caves" userId="f0e521a00891a9a3" providerId="LiveId" clId="{4C232BB5-8C90-4FB8-A18F-DDA99DE21EDE}" dt="2023-07-06T14:31:49.829" v="27885"/>
          <ac:grpSpMkLst>
            <pc:docMk/>
            <pc:sldMk cId="456767854" sldId="640"/>
            <ac:grpSpMk id="129" creationId="{BBE42A1B-B736-7616-D50A-38D4D39B15B4}"/>
          </ac:grpSpMkLst>
        </pc:grpChg>
        <pc:grpChg chg="add mod">
          <ac:chgData name="Carlton Caves" userId="f0e521a00891a9a3" providerId="LiveId" clId="{4C232BB5-8C90-4FB8-A18F-DDA99DE21EDE}" dt="2023-07-06T15:10:23.787" v="29061" actId="164"/>
          <ac:grpSpMkLst>
            <pc:docMk/>
            <pc:sldMk cId="456767854" sldId="640"/>
            <ac:grpSpMk id="146" creationId="{1B1D0505-605B-5C90-9E08-5E71CF950452}"/>
          </ac:grpSpMkLst>
        </pc:grpChg>
        <pc:grpChg chg="add mod">
          <ac:chgData name="Carlton Caves" userId="f0e521a00891a9a3" providerId="LiveId" clId="{4C232BB5-8C90-4FB8-A18F-DDA99DE21EDE}" dt="2023-07-06T14:41:36.357" v="28290" actId="1036"/>
          <ac:grpSpMkLst>
            <pc:docMk/>
            <pc:sldMk cId="456767854" sldId="640"/>
            <ac:grpSpMk id="148" creationId="{F7682339-FC41-86B2-C298-E6E70464C6F9}"/>
          </ac:grpSpMkLst>
        </pc:grpChg>
        <pc:grpChg chg="mod">
          <ac:chgData name="Carlton Caves" userId="f0e521a00891a9a3" providerId="LiveId" clId="{4C232BB5-8C90-4FB8-A18F-DDA99DE21EDE}" dt="2023-07-06T17:30:28.963" v="29729" actId="164"/>
          <ac:grpSpMkLst>
            <pc:docMk/>
            <pc:sldMk cId="456767854" sldId="640"/>
            <ac:grpSpMk id="149" creationId="{2C17B800-561B-38DA-555A-A6926FC744BD}"/>
          </ac:grpSpMkLst>
        </pc:grpChg>
        <pc:grpChg chg="mod">
          <ac:chgData name="Carlton Caves" userId="f0e521a00891a9a3" providerId="LiveId" clId="{4C232BB5-8C90-4FB8-A18F-DDA99DE21EDE}" dt="2023-07-06T14:40:51.170" v="28212"/>
          <ac:grpSpMkLst>
            <pc:docMk/>
            <pc:sldMk cId="456767854" sldId="640"/>
            <ac:grpSpMk id="152" creationId="{7EA32EB2-31CA-74A0-D88C-AD49A358B269}"/>
          </ac:grpSpMkLst>
        </pc:grpChg>
        <pc:grpChg chg="add del mod">
          <ac:chgData name="Carlton Caves" userId="f0e521a00891a9a3" providerId="LiveId" clId="{4C232BB5-8C90-4FB8-A18F-DDA99DE21EDE}" dt="2023-07-06T14:49:12.859" v="28419" actId="165"/>
          <ac:grpSpMkLst>
            <pc:docMk/>
            <pc:sldMk cId="456767854" sldId="640"/>
            <ac:grpSpMk id="166" creationId="{08DBFBFC-0DB8-2340-0F10-CE3174D62F49}"/>
          </ac:grpSpMkLst>
        </pc:grpChg>
        <pc:grpChg chg="add mod">
          <ac:chgData name="Carlton Caves" userId="f0e521a00891a9a3" providerId="LiveId" clId="{4C232BB5-8C90-4FB8-A18F-DDA99DE21EDE}" dt="2023-07-06T14:49:49.664" v="28438" actId="1036"/>
          <ac:grpSpMkLst>
            <pc:docMk/>
            <pc:sldMk cId="456767854" sldId="640"/>
            <ac:grpSpMk id="167" creationId="{FC97FE86-50B0-6241-3424-FC25D0C942CF}"/>
          </ac:grpSpMkLst>
        </pc:grpChg>
        <pc:grpChg chg="mod ord replST delST">
          <ac:chgData name="Carlton Caves" userId="f0e521a00891a9a3" providerId="LiveId" clId="{4C232BB5-8C90-4FB8-A18F-DDA99DE21EDE}" dt="2023-07-06T15:08:56.857" v="29060" actId="1035"/>
          <ac:grpSpMkLst>
            <pc:docMk/>
            <pc:sldMk cId="456767854" sldId="640"/>
            <ac:grpSpMk id="171" creationId="{2AFB0A8F-DF7F-9582-FA34-0A5F1F8F59EB}"/>
          </ac:grpSpMkLst>
        </pc:grpChg>
        <pc:grpChg chg="add mod">
          <ac:chgData name="Carlton Caves" userId="f0e521a00891a9a3" providerId="LiveId" clId="{4C232BB5-8C90-4FB8-A18F-DDA99DE21EDE}" dt="2023-07-20T11:10:12.579" v="41914" actId="1036"/>
          <ac:grpSpMkLst>
            <pc:docMk/>
            <pc:sldMk cId="456767854" sldId="640"/>
            <ac:grpSpMk id="188" creationId="{6D42BC86-87B5-395F-61B1-1E263EDFB1C8}"/>
          </ac:grpSpMkLst>
        </pc:grpChg>
        <pc:grpChg chg="add mod">
          <ac:chgData name="Carlton Caves" userId="f0e521a00891a9a3" providerId="LiveId" clId="{4C232BB5-8C90-4FB8-A18F-DDA99DE21EDE}" dt="2023-07-06T15:10:31.203" v="29062" actId="164"/>
          <ac:grpSpMkLst>
            <pc:docMk/>
            <pc:sldMk cId="456767854" sldId="640"/>
            <ac:grpSpMk id="189" creationId="{6EB65EB2-4886-DC5A-9662-B6D9F623901A}"/>
          </ac:grpSpMkLst>
        </pc:grpChg>
        <pc:grpChg chg="mod ord replST delST">
          <ac:chgData name="Carlton Caves" userId="f0e521a00891a9a3" providerId="LiveId" clId="{4C232BB5-8C90-4FB8-A18F-DDA99DE21EDE}" dt="2023-07-20T11:17:28.253" v="42119" actId="164"/>
          <ac:grpSpMkLst>
            <pc:docMk/>
            <pc:sldMk cId="456767854" sldId="640"/>
            <ac:grpSpMk id="196" creationId="{7395FE27-7F54-457C-7D03-62C55D1FBA1B}"/>
          </ac:grpSpMkLst>
        </pc:grpChg>
        <pc:grpChg chg="add del mod">
          <ac:chgData name="Carlton Caves" userId="f0e521a00891a9a3" providerId="LiveId" clId="{4C232BB5-8C90-4FB8-A18F-DDA99DE21EDE}" dt="2023-07-20T11:16:47.155" v="42097" actId="478"/>
          <ac:grpSpMkLst>
            <pc:docMk/>
            <pc:sldMk cId="456767854" sldId="640"/>
            <ac:grpSpMk id="197" creationId="{09B40423-BF09-CAAA-D92D-356CB7BBE425}"/>
          </ac:grpSpMkLst>
        </pc:grpChg>
        <pc:picChg chg="add del mod">
          <ac:chgData name="Carlton Caves" userId="f0e521a00891a9a3" providerId="LiveId" clId="{4C232BB5-8C90-4FB8-A18F-DDA99DE21EDE}" dt="2023-07-19T06:30:02.345" v="41805" actId="478"/>
          <ac:picMkLst>
            <pc:docMk/>
            <pc:sldMk cId="456767854" sldId="640"/>
            <ac:picMk id="4" creationId="{4493C3D7-5055-63E3-F147-F520C5733327}"/>
          </ac:picMkLst>
        </pc:picChg>
        <pc:picChg chg="mod ord replST">
          <ac:chgData name="Carlton Caves" userId="f0e521a00891a9a3" providerId="LiveId" clId="{4C232BB5-8C90-4FB8-A18F-DDA99DE21EDE}" dt="2023-08-08T20:06:27.633" v="47942" actId="1036"/>
          <ac:picMkLst>
            <pc:docMk/>
            <pc:sldMk cId="456767854" sldId="640"/>
            <ac:picMk id="4" creationId="{A28C9A6E-EBC4-49BA-3A07-EDA6864986A9}"/>
          </ac:picMkLst>
        </pc:picChg>
        <pc:picChg chg="del mod ord topLvl replST">
          <ac:chgData name="Carlton Caves" userId="f0e521a00891a9a3" providerId="LiveId" clId="{4C232BB5-8C90-4FB8-A18F-DDA99DE21EDE}" dt="2023-07-06T14:56:01.389" v="28517" actId="478"/>
          <ac:picMkLst>
            <pc:docMk/>
            <pc:sldMk cId="456767854" sldId="640"/>
            <ac:picMk id="5" creationId="{13C7C616-5560-932A-88EF-7BC43E41889E}"/>
          </ac:picMkLst>
        </pc:picChg>
        <pc:picChg chg="del mod ord replST delST">
          <ac:chgData name="Carlton Caves" userId="f0e521a00891a9a3" providerId="LiveId" clId="{4C232BB5-8C90-4FB8-A18F-DDA99DE21EDE}" dt="2023-07-27T15:23:56.084" v="44709" actId="478"/>
          <ac:picMkLst>
            <pc:docMk/>
            <pc:sldMk cId="456767854" sldId="640"/>
            <ac:picMk id="5" creationId="{EBE0DD0C-A654-22B7-6F97-B8B3DEF6FAD8}"/>
          </ac:picMkLst>
        </pc:picChg>
        <pc:picChg chg="del mod ord replST delST">
          <ac:chgData name="Carlton Caves" userId="f0e521a00891a9a3" providerId="LiveId" clId="{4C232BB5-8C90-4FB8-A18F-DDA99DE21EDE}" dt="2023-07-20T11:31:30.441" v="42397" actId="478"/>
          <ac:picMkLst>
            <pc:docMk/>
            <pc:sldMk cId="456767854" sldId="640"/>
            <ac:picMk id="7" creationId="{2429F5D3-3A6F-D531-96D4-34B0A940A8B1}"/>
          </ac:picMkLst>
        </pc:picChg>
        <pc:picChg chg="del mod ord replST">
          <ac:chgData name="Carlton Caves" userId="f0e521a00891a9a3" providerId="LiveId" clId="{4C232BB5-8C90-4FB8-A18F-DDA99DE21EDE}" dt="2023-07-27T15:24:31.037" v="44739" actId="478"/>
          <ac:picMkLst>
            <pc:docMk/>
            <pc:sldMk cId="456767854" sldId="640"/>
            <ac:picMk id="7" creationId="{2E75E88B-F977-8790-D0E0-27F4A2E48D6A}"/>
          </ac:picMkLst>
        </pc:picChg>
        <pc:picChg chg="add del mod">
          <ac:chgData name="Carlton Caves" userId="f0e521a00891a9a3" providerId="LiveId" clId="{4C232BB5-8C90-4FB8-A18F-DDA99DE21EDE}" dt="2023-07-20T11:24:42.386" v="42347" actId="478"/>
          <ac:picMkLst>
            <pc:docMk/>
            <pc:sldMk cId="456767854" sldId="640"/>
            <ac:picMk id="9" creationId="{B46B1AD1-110A-7C69-A165-B46270DAC0BD}"/>
          </ac:picMkLst>
        </pc:picChg>
        <pc:picChg chg="del mod ord replST">
          <ac:chgData name="Carlton Caves" userId="f0e521a00891a9a3" providerId="LiveId" clId="{4C232BB5-8C90-4FB8-A18F-DDA99DE21EDE}" dt="2023-07-27T15:24:56.921" v="44769" actId="478"/>
          <ac:picMkLst>
            <pc:docMk/>
            <pc:sldMk cId="456767854" sldId="640"/>
            <ac:picMk id="10" creationId="{55E02036-29DB-940C-1152-86CE3A66DCBE}"/>
          </ac:picMkLst>
        </pc:picChg>
        <pc:picChg chg="del mod ord replST">
          <ac:chgData name="Carlton Caves" userId="f0e521a00891a9a3" providerId="LiveId" clId="{4C232BB5-8C90-4FB8-A18F-DDA99DE21EDE}" dt="2023-07-20T11:37:13.762" v="42543" actId="478"/>
          <ac:picMkLst>
            <pc:docMk/>
            <pc:sldMk cId="456767854" sldId="640"/>
            <ac:picMk id="11" creationId="{75299F40-9B43-0844-7CA3-BD6FC09DDC7B}"/>
          </ac:picMkLst>
        </pc:picChg>
        <pc:picChg chg="mod topLvl replST delST">
          <ac:chgData name="Carlton Caves" userId="f0e521a00891a9a3" providerId="LiveId" clId="{4C232BB5-8C90-4FB8-A18F-DDA99DE21EDE}" dt="2023-07-19T06:31:12.181" v="41827" actId="1035"/>
          <ac:picMkLst>
            <pc:docMk/>
            <pc:sldMk cId="456767854" sldId="640"/>
            <ac:picMk id="12" creationId="{5C113A41-7B5D-6E3B-21EB-72A2C769CDBB}"/>
          </ac:picMkLst>
        </pc:picChg>
        <pc:picChg chg="del">
          <ac:chgData name="Carlton Caves" userId="f0e521a00891a9a3" providerId="LiveId" clId="{4C232BB5-8C90-4FB8-A18F-DDA99DE21EDE}" dt="2023-07-06T10:34:50.656" v="26561" actId="478"/>
          <ac:picMkLst>
            <pc:docMk/>
            <pc:sldMk cId="456767854" sldId="640"/>
            <ac:picMk id="14" creationId="{85834B00-F2D8-A52B-848D-BAFE9A051E06}"/>
          </ac:picMkLst>
        </pc:picChg>
        <pc:picChg chg="del mod ord replST">
          <ac:chgData name="Carlton Caves" userId="f0e521a00891a9a3" providerId="LiveId" clId="{4C232BB5-8C90-4FB8-A18F-DDA99DE21EDE}" dt="2023-08-08T19:09:16.983" v="46251" actId="478"/>
          <ac:picMkLst>
            <pc:docMk/>
            <pc:sldMk cId="456767854" sldId="640"/>
            <ac:picMk id="14" creationId="{F3E360F9-4C0B-08BD-6031-6FB154AFB3E4}"/>
          </ac:picMkLst>
        </pc:picChg>
        <pc:picChg chg="mod ord replST">
          <ac:chgData name="Carlton Caves" userId="f0e521a00891a9a3" providerId="LiveId" clId="{4C232BB5-8C90-4FB8-A18F-DDA99DE21EDE}" dt="2023-07-20T11:34:22.800" v="42468" actId="1038"/>
          <ac:picMkLst>
            <pc:docMk/>
            <pc:sldMk cId="456767854" sldId="640"/>
            <ac:picMk id="15" creationId="{31F6C7C8-A3C3-1315-7C6F-13D6A560BA60}"/>
          </ac:picMkLst>
        </pc:picChg>
        <pc:picChg chg="del">
          <ac:chgData name="Carlton Caves" userId="f0e521a00891a9a3" providerId="LiveId" clId="{4C232BB5-8C90-4FB8-A18F-DDA99DE21EDE}" dt="2023-07-06T10:34:50.656" v="26561" actId="478"/>
          <ac:picMkLst>
            <pc:docMk/>
            <pc:sldMk cId="456767854" sldId="640"/>
            <ac:picMk id="18" creationId="{6F226884-02C7-405D-C4F9-6E3710902E1D}"/>
          </ac:picMkLst>
        </pc:picChg>
        <pc:picChg chg="del mod ord replST">
          <ac:chgData name="Carlton Caves" userId="f0e521a00891a9a3" providerId="LiveId" clId="{4C232BB5-8C90-4FB8-A18F-DDA99DE21EDE}" dt="2023-07-27T15:26:48.387" v="44852" actId="478"/>
          <ac:picMkLst>
            <pc:docMk/>
            <pc:sldMk cId="456767854" sldId="640"/>
            <ac:picMk id="18" creationId="{879E08A2-7617-A2D7-1229-D257EED869B1}"/>
          </ac:picMkLst>
        </pc:picChg>
        <pc:picChg chg="del mod ord replST">
          <ac:chgData name="Carlton Caves" userId="f0e521a00891a9a3" providerId="LiveId" clId="{4C232BB5-8C90-4FB8-A18F-DDA99DE21EDE}" dt="2023-07-20T11:37:28.886" v="42573" actId="478"/>
          <ac:picMkLst>
            <pc:docMk/>
            <pc:sldMk cId="456767854" sldId="640"/>
            <ac:picMk id="18" creationId="{B88D3773-2856-294C-3D0C-DE6AF75818C8}"/>
          </ac:picMkLst>
        </pc:picChg>
        <pc:picChg chg="del mod">
          <ac:chgData name="Carlton Caves" userId="f0e521a00891a9a3" providerId="LiveId" clId="{4C232BB5-8C90-4FB8-A18F-DDA99DE21EDE}" dt="2023-07-06T10:42:29.704" v="26591" actId="478"/>
          <ac:picMkLst>
            <pc:docMk/>
            <pc:sldMk cId="456767854" sldId="640"/>
            <ac:picMk id="20" creationId="{03FCD317-A79B-EE67-7497-FAD2172BE975}"/>
          </ac:picMkLst>
        </pc:picChg>
        <pc:picChg chg="del">
          <ac:chgData name="Carlton Caves" userId="f0e521a00891a9a3" providerId="LiveId" clId="{4C232BB5-8C90-4FB8-A18F-DDA99DE21EDE}" dt="2023-07-06T10:35:01.141" v="26563" actId="478"/>
          <ac:picMkLst>
            <pc:docMk/>
            <pc:sldMk cId="456767854" sldId="640"/>
            <ac:picMk id="21" creationId="{4BBD4B64-0614-A33F-7C97-B5D2D18C1A82}"/>
          </ac:picMkLst>
        </pc:picChg>
        <pc:picChg chg="del mod ord replST">
          <ac:chgData name="Carlton Caves" userId="f0e521a00891a9a3" providerId="LiveId" clId="{4C232BB5-8C90-4FB8-A18F-DDA99DE21EDE}" dt="2023-07-27T15:23:36.081" v="44654" actId="478"/>
          <ac:picMkLst>
            <pc:docMk/>
            <pc:sldMk cId="456767854" sldId="640"/>
            <ac:picMk id="21" creationId="{782192F7-DDBE-5818-95A6-863D8063128B}"/>
          </ac:picMkLst>
        </pc:picChg>
        <pc:picChg chg="mod replST delST">
          <ac:chgData name="Carlton Caves" userId="f0e521a00891a9a3" providerId="LiveId" clId="{4C232BB5-8C90-4FB8-A18F-DDA99DE21EDE}" dt="2023-07-06T14:56:01.389" v="28533"/>
          <ac:picMkLst>
            <pc:docMk/>
            <pc:sldMk cId="456767854" sldId="640"/>
            <ac:picMk id="25" creationId="{805542C3-E976-DB59-D332-E732A5F2B176}"/>
          </ac:picMkLst>
        </pc:picChg>
        <pc:picChg chg="mod replST delST">
          <ac:chgData name="Carlton Caves" userId="f0e521a00891a9a3" providerId="LiveId" clId="{4C232BB5-8C90-4FB8-A18F-DDA99DE21EDE}" dt="2023-07-06T14:56:01.389" v="28535"/>
          <ac:picMkLst>
            <pc:docMk/>
            <pc:sldMk cId="456767854" sldId="640"/>
            <ac:picMk id="26" creationId="{78C3DBF9-DAEC-848F-A1C1-DC3951A9E953}"/>
          </ac:picMkLst>
        </pc:picChg>
        <pc:picChg chg="del mod ord replST">
          <ac:chgData name="Carlton Caves" userId="f0e521a00891a9a3" providerId="LiveId" clId="{4C232BB5-8C90-4FB8-A18F-DDA99DE21EDE}" dt="2023-07-27T15:27:04.520" v="44884" actId="478"/>
          <ac:picMkLst>
            <pc:docMk/>
            <pc:sldMk cId="456767854" sldId="640"/>
            <ac:picMk id="28" creationId="{9FCDE1FD-2A24-C279-93A3-FC5809C22755}"/>
          </ac:picMkLst>
        </pc:picChg>
        <pc:picChg chg="mod ord replST">
          <ac:chgData name="Carlton Caves" userId="f0e521a00891a9a3" providerId="LiveId" clId="{4C232BB5-8C90-4FB8-A18F-DDA99DE21EDE}" dt="2023-08-18T17:19:42.263" v="50498" actId="1037"/>
          <ac:picMkLst>
            <pc:docMk/>
            <pc:sldMk cId="456767854" sldId="640"/>
            <ac:picMk id="30" creationId="{D524C86C-EDFD-2A10-8EE8-1BD573E7C55E}"/>
          </ac:picMkLst>
        </pc:picChg>
        <pc:picChg chg="add del mod">
          <ac:chgData name="Carlton Caves" userId="f0e521a00891a9a3" providerId="LiveId" clId="{4C232BB5-8C90-4FB8-A18F-DDA99DE21EDE}" dt="2023-07-06T14:15:10.328" v="27312" actId="478"/>
          <ac:picMkLst>
            <pc:docMk/>
            <pc:sldMk cId="456767854" sldId="640"/>
            <ac:picMk id="110" creationId="{04B1BD15-A4F1-A216-2775-F49DB77E28EA}"/>
          </ac:picMkLst>
        </pc:picChg>
        <pc:picChg chg="del mod ord replST">
          <ac:chgData name="Carlton Caves" userId="f0e521a00891a9a3" providerId="LiveId" clId="{4C232BB5-8C90-4FB8-A18F-DDA99DE21EDE}" dt="2023-07-06T14:17:22.861" v="27428" actId="478"/>
          <ac:picMkLst>
            <pc:docMk/>
            <pc:sldMk cId="456767854" sldId="640"/>
            <ac:picMk id="112" creationId="{29478294-5B0E-8820-3D97-FFF474786994}"/>
          </ac:picMkLst>
        </pc:picChg>
        <pc:picChg chg="mod ord topLvl replST delST">
          <ac:chgData name="Carlton Caves" userId="f0e521a00891a9a3" providerId="LiveId" clId="{4C232BB5-8C90-4FB8-A18F-DDA99DE21EDE}" dt="2023-08-08T19:25:06.380" v="46506" actId="164"/>
          <ac:picMkLst>
            <pc:docMk/>
            <pc:sldMk cId="456767854" sldId="640"/>
            <ac:picMk id="114" creationId="{A3A17C22-C3C3-B217-3C64-6C55BFD638C7}"/>
          </ac:picMkLst>
        </pc:picChg>
        <pc:picChg chg="add del mod">
          <ac:chgData name="Carlton Caves" userId="f0e521a00891a9a3" providerId="LiveId" clId="{4C232BB5-8C90-4FB8-A18F-DDA99DE21EDE}" dt="2023-07-06T14:18:08.741" v="27459" actId="478"/>
          <ac:picMkLst>
            <pc:docMk/>
            <pc:sldMk cId="456767854" sldId="640"/>
            <ac:picMk id="115" creationId="{6FB618A5-2AC0-03F4-821B-1D7A140840DE}"/>
          </ac:picMkLst>
        </pc:picChg>
        <pc:picChg chg="mod ord topLvl replST delST">
          <ac:chgData name="Carlton Caves" userId="f0e521a00891a9a3" providerId="LiveId" clId="{4C232BB5-8C90-4FB8-A18F-DDA99DE21EDE}" dt="2023-08-08T19:25:06.380" v="46506" actId="164"/>
          <ac:picMkLst>
            <pc:docMk/>
            <pc:sldMk cId="456767854" sldId="640"/>
            <ac:picMk id="117" creationId="{491F3FF0-0999-6BBA-FBE8-454E9FFFA0B2}"/>
          </ac:picMkLst>
        </pc:picChg>
        <pc:picChg chg="add del mod">
          <ac:chgData name="Carlton Caves" userId="f0e521a00891a9a3" providerId="LiveId" clId="{4C232BB5-8C90-4FB8-A18F-DDA99DE21EDE}" dt="2023-07-06T14:18:48.111" v="27536" actId="478"/>
          <ac:picMkLst>
            <pc:docMk/>
            <pc:sldMk cId="456767854" sldId="640"/>
            <ac:picMk id="118" creationId="{B277B097-6C31-1644-47C3-517D0C668A8E}"/>
          </ac:picMkLst>
        </pc:picChg>
        <pc:picChg chg="mod ord topLvl replST delST">
          <ac:chgData name="Carlton Caves" userId="f0e521a00891a9a3" providerId="LiveId" clId="{4C232BB5-8C90-4FB8-A18F-DDA99DE21EDE}" dt="2023-08-08T19:25:06.380" v="46506" actId="164"/>
          <ac:picMkLst>
            <pc:docMk/>
            <pc:sldMk cId="456767854" sldId="640"/>
            <ac:picMk id="120" creationId="{1BE0E55B-50D2-53E5-B6B7-C7FD42F3BA57}"/>
          </ac:picMkLst>
        </pc:picChg>
        <pc:picChg chg="add del mod">
          <ac:chgData name="Carlton Caves" userId="f0e521a00891a9a3" providerId="LiveId" clId="{4C232BB5-8C90-4FB8-A18F-DDA99DE21EDE}" dt="2023-07-06T14:19:37.162" v="27607" actId="478"/>
          <ac:picMkLst>
            <pc:docMk/>
            <pc:sldMk cId="456767854" sldId="640"/>
            <ac:picMk id="121" creationId="{76BAD32A-C23B-823B-4C2F-D2145A9A2E8A}"/>
          </ac:picMkLst>
        </pc:picChg>
        <pc:picChg chg="mod ord topLvl replST delST">
          <ac:chgData name="Carlton Caves" userId="f0e521a00891a9a3" providerId="LiveId" clId="{4C232BB5-8C90-4FB8-A18F-DDA99DE21EDE}" dt="2023-08-08T19:25:06.380" v="46506" actId="164"/>
          <ac:picMkLst>
            <pc:docMk/>
            <pc:sldMk cId="456767854" sldId="640"/>
            <ac:picMk id="123" creationId="{8DF4A4D3-CDAC-0812-7190-1CAB71E8758E}"/>
          </ac:picMkLst>
        </pc:picChg>
        <pc:picChg chg="add del mod">
          <ac:chgData name="Carlton Caves" userId="f0e521a00891a9a3" providerId="LiveId" clId="{4C232BB5-8C90-4FB8-A18F-DDA99DE21EDE}" dt="2023-07-06T14:25:19.296" v="27733" actId="478"/>
          <ac:picMkLst>
            <pc:docMk/>
            <pc:sldMk cId="456767854" sldId="640"/>
            <ac:picMk id="124" creationId="{9FF4CE0D-CBE2-2DBB-B0AD-81C7A48C40C1}"/>
          </ac:picMkLst>
        </pc:picChg>
        <pc:picChg chg="mod ord topLvl replST delST">
          <ac:chgData name="Carlton Caves" userId="f0e521a00891a9a3" providerId="LiveId" clId="{4C232BB5-8C90-4FB8-A18F-DDA99DE21EDE}" dt="2023-08-08T19:25:06.380" v="46506" actId="164"/>
          <ac:picMkLst>
            <pc:docMk/>
            <pc:sldMk cId="456767854" sldId="640"/>
            <ac:picMk id="126" creationId="{0D9D9FB5-ACFE-3D0E-C9F1-F56CF2C13A2D}"/>
          </ac:picMkLst>
        </pc:picChg>
        <pc:picChg chg="mod">
          <ac:chgData name="Carlton Caves" userId="f0e521a00891a9a3" providerId="LiveId" clId="{4C232BB5-8C90-4FB8-A18F-DDA99DE21EDE}" dt="2023-07-06T14:31:49.829" v="27885"/>
          <ac:picMkLst>
            <pc:docMk/>
            <pc:sldMk cId="456767854" sldId="640"/>
            <ac:picMk id="130" creationId="{F5EF5DB5-0762-9B3A-AA3D-D1E557504F70}"/>
          </ac:picMkLst>
        </pc:picChg>
        <pc:picChg chg="mod">
          <ac:chgData name="Carlton Caves" userId="f0e521a00891a9a3" providerId="LiveId" clId="{4C232BB5-8C90-4FB8-A18F-DDA99DE21EDE}" dt="2023-07-06T14:31:49.829" v="27885"/>
          <ac:picMkLst>
            <pc:docMk/>
            <pc:sldMk cId="456767854" sldId="640"/>
            <ac:picMk id="131" creationId="{FF8B8541-0F70-654C-2A13-33A5028B1D14}"/>
          </ac:picMkLst>
        </pc:picChg>
        <pc:picChg chg="mod">
          <ac:chgData name="Carlton Caves" userId="f0e521a00891a9a3" providerId="LiveId" clId="{4C232BB5-8C90-4FB8-A18F-DDA99DE21EDE}" dt="2023-07-06T14:31:49.829" v="27885"/>
          <ac:picMkLst>
            <pc:docMk/>
            <pc:sldMk cId="456767854" sldId="640"/>
            <ac:picMk id="132" creationId="{71E0F553-204D-6C5F-0331-C9E23A3B0A36}"/>
          </ac:picMkLst>
        </pc:picChg>
        <pc:picChg chg="mod">
          <ac:chgData name="Carlton Caves" userId="f0e521a00891a9a3" providerId="LiveId" clId="{4C232BB5-8C90-4FB8-A18F-DDA99DE21EDE}" dt="2023-07-06T14:31:49.829" v="27885"/>
          <ac:picMkLst>
            <pc:docMk/>
            <pc:sldMk cId="456767854" sldId="640"/>
            <ac:picMk id="133" creationId="{A55DF3A9-53CC-068A-EC80-C61A1C4BCAC3}"/>
          </ac:picMkLst>
        </pc:picChg>
        <pc:picChg chg="mod">
          <ac:chgData name="Carlton Caves" userId="f0e521a00891a9a3" providerId="LiveId" clId="{4C232BB5-8C90-4FB8-A18F-DDA99DE21EDE}" dt="2023-07-06T14:31:49.829" v="27885"/>
          <ac:picMkLst>
            <pc:docMk/>
            <pc:sldMk cId="456767854" sldId="640"/>
            <ac:picMk id="134" creationId="{53C72750-7B3F-DB59-DE10-19313095CC13}"/>
          </ac:picMkLst>
        </pc:picChg>
        <pc:picChg chg="add del mod">
          <ac:chgData name="Carlton Caves" userId="f0e521a00891a9a3" providerId="LiveId" clId="{4C232BB5-8C90-4FB8-A18F-DDA99DE21EDE}" dt="2023-07-06T14:37:59.695" v="28014" actId="478"/>
          <ac:picMkLst>
            <pc:docMk/>
            <pc:sldMk cId="456767854" sldId="640"/>
            <ac:picMk id="140" creationId="{81F0B509-7B5E-50BF-5390-C0F13CC72AB9}"/>
          </ac:picMkLst>
        </pc:picChg>
        <pc:picChg chg="mod ord replST delST">
          <ac:chgData name="Carlton Caves" userId="f0e521a00891a9a3" providerId="LiveId" clId="{4C232BB5-8C90-4FB8-A18F-DDA99DE21EDE}" dt="2023-08-08T19:28:42.443" v="46599" actId="1035"/>
          <ac:picMkLst>
            <pc:docMk/>
            <pc:sldMk cId="456767854" sldId="640"/>
            <ac:picMk id="142" creationId="{86F8DF70-55F7-CEB3-392A-357B86C45F4E}"/>
          </ac:picMkLst>
        </pc:picChg>
        <pc:picChg chg="add del mod">
          <ac:chgData name="Carlton Caves" userId="f0e521a00891a9a3" providerId="LiveId" clId="{4C232BB5-8C90-4FB8-A18F-DDA99DE21EDE}" dt="2023-07-06T14:38:42.334" v="28074" actId="478"/>
          <ac:picMkLst>
            <pc:docMk/>
            <pc:sldMk cId="456767854" sldId="640"/>
            <ac:picMk id="143" creationId="{821135FF-FCBD-869A-8417-D3CAD41A3C47}"/>
          </ac:picMkLst>
        </pc:picChg>
        <pc:picChg chg="del mod ord replST">
          <ac:chgData name="Carlton Caves" userId="f0e521a00891a9a3" providerId="LiveId" clId="{4C232BB5-8C90-4FB8-A18F-DDA99DE21EDE}" dt="2023-07-20T11:12:30.433" v="42045" actId="478"/>
          <ac:picMkLst>
            <pc:docMk/>
            <pc:sldMk cId="456767854" sldId="640"/>
            <ac:picMk id="145" creationId="{CE470E67-FEF0-3F15-9FAB-7B330A1F28D4}"/>
          </ac:picMkLst>
        </pc:picChg>
        <pc:picChg chg="add del mod">
          <ac:chgData name="Carlton Caves" userId="f0e521a00891a9a3" providerId="LiveId" clId="{4C232BB5-8C90-4FB8-A18F-DDA99DE21EDE}" dt="2023-07-06T14:40:42.617" v="28211" actId="478"/>
          <ac:picMkLst>
            <pc:docMk/>
            <pc:sldMk cId="456767854" sldId="640"/>
            <ac:picMk id="147" creationId="{24C2D838-3D92-5B80-B15D-6868ED0C7902}"/>
          </ac:picMkLst>
        </pc:picChg>
        <pc:picChg chg="del mod">
          <ac:chgData name="Carlton Caves" userId="f0e521a00891a9a3" providerId="LiveId" clId="{4C232BB5-8C90-4FB8-A18F-DDA99DE21EDE}" dt="2023-07-06T14:45:19.758" v="28291" actId="478"/>
          <ac:picMkLst>
            <pc:docMk/>
            <pc:sldMk cId="456767854" sldId="640"/>
            <ac:picMk id="150" creationId="{4D1B7478-99C4-47A5-4EB6-6163C5210C0A}"/>
          </ac:picMkLst>
        </pc:picChg>
        <pc:picChg chg="del mod">
          <ac:chgData name="Carlton Caves" userId="f0e521a00891a9a3" providerId="LiveId" clId="{4C232BB5-8C90-4FB8-A18F-DDA99DE21EDE}" dt="2023-07-06T14:46:04.197" v="28341" actId="478"/>
          <ac:picMkLst>
            <pc:docMk/>
            <pc:sldMk cId="456767854" sldId="640"/>
            <ac:picMk id="151" creationId="{3B84CD6F-4663-D228-6723-A21A84F78A08}"/>
          </ac:picMkLst>
        </pc:picChg>
        <pc:picChg chg="mod replST delST">
          <ac:chgData name="Carlton Caves" userId="f0e521a00891a9a3" providerId="LiveId" clId="{4C232BB5-8C90-4FB8-A18F-DDA99DE21EDE}" dt="2023-07-06T17:04:13.109" v="29456"/>
          <ac:picMkLst>
            <pc:docMk/>
            <pc:sldMk cId="456767854" sldId="640"/>
            <ac:picMk id="153" creationId="{0A8E546A-1451-748D-49AF-94F65955E596}"/>
          </ac:picMkLst>
        </pc:picChg>
        <pc:picChg chg="mod replST delST">
          <ac:chgData name="Carlton Caves" userId="f0e521a00891a9a3" providerId="LiveId" clId="{4C232BB5-8C90-4FB8-A18F-DDA99DE21EDE}" dt="2023-07-06T17:04:13.109" v="29458"/>
          <ac:picMkLst>
            <pc:docMk/>
            <pc:sldMk cId="456767854" sldId="640"/>
            <ac:picMk id="154" creationId="{6C0FCEF3-BE9A-A728-EC3B-8EE56A552CE8}"/>
          </ac:picMkLst>
        </pc:picChg>
        <pc:picChg chg="mod replST delST">
          <ac:chgData name="Carlton Caves" userId="f0e521a00891a9a3" providerId="LiveId" clId="{4C232BB5-8C90-4FB8-A18F-DDA99DE21EDE}" dt="2023-07-06T17:04:13.111" v="29460"/>
          <ac:picMkLst>
            <pc:docMk/>
            <pc:sldMk cId="456767854" sldId="640"/>
            <ac:picMk id="155" creationId="{EF04DFA5-BE58-5245-E725-E2C07F073384}"/>
          </ac:picMkLst>
        </pc:picChg>
        <pc:picChg chg="mod replST delST">
          <ac:chgData name="Carlton Caves" userId="f0e521a00891a9a3" providerId="LiveId" clId="{4C232BB5-8C90-4FB8-A18F-DDA99DE21EDE}" dt="2023-07-06T17:04:13.111" v="29462"/>
          <ac:picMkLst>
            <pc:docMk/>
            <pc:sldMk cId="456767854" sldId="640"/>
            <ac:picMk id="156" creationId="{048C1D5B-2384-CB90-1059-6A3211A3D5B1}"/>
          </ac:picMkLst>
        </pc:picChg>
        <pc:picChg chg="mod replST delST">
          <ac:chgData name="Carlton Caves" userId="f0e521a00891a9a3" providerId="LiveId" clId="{4C232BB5-8C90-4FB8-A18F-DDA99DE21EDE}" dt="2023-07-06T17:04:13.111" v="29464"/>
          <ac:picMkLst>
            <pc:docMk/>
            <pc:sldMk cId="456767854" sldId="640"/>
            <ac:picMk id="157" creationId="{DFF1C100-8F9C-912D-A710-C3DD9C9ECECB}"/>
          </ac:picMkLst>
        </pc:picChg>
        <pc:picChg chg="mod ord replST delST">
          <ac:chgData name="Carlton Caves" userId="f0e521a00891a9a3" providerId="LiveId" clId="{4C232BB5-8C90-4FB8-A18F-DDA99DE21EDE}" dt="2023-07-06T17:30:28.963" v="29729" actId="164"/>
          <ac:picMkLst>
            <pc:docMk/>
            <pc:sldMk cId="456767854" sldId="640"/>
            <ac:picMk id="165" creationId="{F792D5DB-EC56-B259-60E1-2E73D0543BF0}"/>
          </ac:picMkLst>
        </pc:picChg>
        <pc:picChg chg="del mod ord replST delST">
          <ac:chgData name="Carlton Caves" userId="f0e521a00891a9a3" providerId="LiveId" clId="{4C232BB5-8C90-4FB8-A18F-DDA99DE21EDE}" dt="2023-07-06T17:05:25.797" v="29514" actId="478"/>
          <ac:picMkLst>
            <pc:docMk/>
            <pc:sldMk cId="456767854" sldId="640"/>
            <ac:picMk id="170" creationId="{C78080BF-75E9-C31A-E332-3E44D841EEBD}"/>
          </ac:picMkLst>
        </pc:picChg>
        <pc:picChg chg="add del mod">
          <ac:chgData name="Carlton Caves" userId="f0e521a00891a9a3" providerId="LiveId" clId="{4C232BB5-8C90-4FB8-A18F-DDA99DE21EDE}" dt="2023-07-06T15:01:26.445" v="28604" actId="478"/>
          <ac:picMkLst>
            <pc:docMk/>
            <pc:sldMk cId="456767854" sldId="640"/>
            <ac:picMk id="172" creationId="{18270947-004A-F2F5-91E4-7E3D1CB3A622}"/>
          </ac:picMkLst>
        </pc:picChg>
        <pc:picChg chg="del mod ord replST">
          <ac:chgData name="Carlton Caves" userId="f0e521a00891a9a3" providerId="LiveId" clId="{4C232BB5-8C90-4FB8-A18F-DDA99DE21EDE}" dt="2023-07-06T15:02:21.934" v="28770" actId="478"/>
          <ac:picMkLst>
            <pc:docMk/>
            <pc:sldMk cId="456767854" sldId="640"/>
            <ac:picMk id="174" creationId="{5578DBC7-F5B9-4264-76E3-03FFDAF87331}"/>
          </ac:picMkLst>
        </pc:picChg>
        <pc:picChg chg="del mod ord replST delST">
          <ac:chgData name="Carlton Caves" userId="f0e521a00891a9a3" providerId="LiveId" clId="{4C232BB5-8C90-4FB8-A18F-DDA99DE21EDE}" dt="2023-07-27T15:26:30.225" v="44820" actId="478"/>
          <ac:picMkLst>
            <pc:docMk/>
            <pc:sldMk cId="456767854" sldId="640"/>
            <ac:picMk id="176" creationId="{D50C9EB5-FBDE-88DF-A5C3-D380A3A464FD}"/>
          </ac:picMkLst>
        </pc:picChg>
        <pc:picChg chg="add del mod">
          <ac:chgData name="Carlton Caves" userId="f0e521a00891a9a3" providerId="LiveId" clId="{4C232BB5-8C90-4FB8-A18F-DDA99DE21EDE}" dt="2023-07-06T15:05:19.864" v="28845" actId="478"/>
          <ac:picMkLst>
            <pc:docMk/>
            <pc:sldMk cId="456767854" sldId="640"/>
            <ac:picMk id="177" creationId="{A5AF4F36-67BA-BCE6-6A90-85A82F6F756B}"/>
          </ac:picMkLst>
        </pc:picChg>
        <pc:picChg chg="del mod ord replST">
          <ac:chgData name="Carlton Caves" userId="f0e521a00891a9a3" providerId="LiveId" clId="{4C232BB5-8C90-4FB8-A18F-DDA99DE21EDE}" dt="2023-07-06T15:06:20.866" v="28882" actId="478"/>
          <ac:picMkLst>
            <pc:docMk/>
            <pc:sldMk cId="456767854" sldId="640"/>
            <ac:picMk id="179" creationId="{3764F589-1F29-2E6C-BB34-E68954D8C40D}"/>
          </ac:picMkLst>
        </pc:picChg>
        <pc:picChg chg="del mod ord replST">
          <ac:chgData name="Carlton Caves" userId="f0e521a00891a9a3" providerId="LiveId" clId="{4C232BB5-8C90-4FB8-A18F-DDA99DE21EDE}" dt="2023-07-06T15:06:54.560" v="28967" actId="478"/>
          <ac:picMkLst>
            <pc:docMk/>
            <pc:sldMk cId="456767854" sldId="640"/>
            <ac:picMk id="181" creationId="{CBE1B19C-69D9-E784-F9B1-660DB0CC5412}"/>
          </ac:picMkLst>
        </pc:picChg>
        <pc:picChg chg="del mod ord replST">
          <ac:chgData name="Carlton Caves" userId="f0e521a00891a9a3" providerId="LiveId" clId="{4C232BB5-8C90-4FB8-A18F-DDA99DE21EDE}" dt="2023-07-06T15:07:18.879" v="28997" actId="478"/>
          <ac:picMkLst>
            <pc:docMk/>
            <pc:sldMk cId="456767854" sldId="640"/>
            <ac:picMk id="183" creationId="{8A2815F8-565D-49F7-3CD3-846CEC439C9C}"/>
          </ac:picMkLst>
        </pc:picChg>
        <pc:picChg chg="del mod ord replST">
          <ac:chgData name="Carlton Caves" userId="f0e521a00891a9a3" providerId="LiveId" clId="{4C232BB5-8C90-4FB8-A18F-DDA99DE21EDE}" dt="2023-07-06T15:07:36.491" v="29055" actId="478"/>
          <ac:picMkLst>
            <pc:docMk/>
            <pc:sldMk cId="456767854" sldId="640"/>
            <ac:picMk id="185" creationId="{B111C8B7-E156-825E-1451-E98BDF39203D}"/>
          </ac:picMkLst>
        </pc:picChg>
        <pc:picChg chg="del mod ord replST">
          <ac:chgData name="Carlton Caves" userId="f0e521a00891a9a3" providerId="LiveId" clId="{4C232BB5-8C90-4FB8-A18F-DDA99DE21EDE}" dt="2023-07-06T17:04:13.094" v="29442" actId="478"/>
          <ac:picMkLst>
            <pc:docMk/>
            <pc:sldMk cId="456767854" sldId="640"/>
            <ac:picMk id="187" creationId="{326B9118-CE60-E445-F78E-96313797E3A2}"/>
          </ac:picMkLst>
        </pc:picChg>
        <pc:picChg chg="mod ord replST delST">
          <ac:chgData name="Carlton Caves" userId="f0e521a00891a9a3" providerId="LiveId" clId="{4C232BB5-8C90-4FB8-A18F-DDA99DE21EDE}" dt="2023-07-06T17:30:28.963" v="29729" actId="164"/>
          <ac:picMkLst>
            <pc:docMk/>
            <pc:sldMk cId="456767854" sldId="640"/>
            <ac:picMk id="192" creationId="{5CE05174-CDFF-9157-88DC-75896A382A44}"/>
          </ac:picMkLst>
        </pc:picChg>
        <pc:picChg chg="mod ord replST delST">
          <ac:chgData name="Carlton Caves" userId="f0e521a00891a9a3" providerId="LiveId" clId="{4C232BB5-8C90-4FB8-A18F-DDA99DE21EDE}" dt="2023-07-06T17:05:25.808" v="29533" actId="962"/>
          <ac:picMkLst>
            <pc:docMk/>
            <pc:sldMk cId="456767854" sldId="640"/>
            <ac:picMk id="195" creationId="{A03EDECF-1E62-9DE9-D68D-140FA5CBDD3B}"/>
          </ac:picMkLst>
        </pc:picChg>
        <pc:inkChg chg="add del">
          <ac:chgData name="Carlton Caves" userId="f0e521a00891a9a3" providerId="LiveId" clId="{4C232BB5-8C90-4FB8-A18F-DDA99DE21EDE}" dt="2023-07-20T11:10:36.955" v="41927"/>
          <ac:inkMkLst>
            <pc:docMk/>
            <pc:sldMk cId="456767854" sldId="640"/>
            <ac:inkMk id="4" creationId="{A193816F-2CEA-1885-534A-2AAB5F730C38}"/>
          </ac:inkMkLst>
        </pc:inkChg>
        <pc:cxnChg chg="mod replST delST">
          <ac:chgData name="Carlton Caves" userId="f0e521a00891a9a3" providerId="LiveId" clId="{4C232BB5-8C90-4FB8-A18F-DDA99DE21EDE}" dt="2023-07-06T14:56:01.389" v="28525"/>
          <ac:cxnSpMkLst>
            <pc:docMk/>
            <pc:sldMk cId="456767854" sldId="640"/>
            <ac:cxnSpMk id="19" creationId="{F1E5F919-F84D-0AA9-036C-A13AA1674AC8}"/>
          </ac:cxnSpMkLst>
        </pc:cxnChg>
        <pc:cxnChg chg="mod replST delST">
          <ac:chgData name="Carlton Caves" userId="f0e521a00891a9a3" providerId="LiveId" clId="{4C232BB5-8C90-4FB8-A18F-DDA99DE21EDE}" dt="2023-07-06T14:56:01.389" v="28527"/>
          <ac:cxnSpMkLst>
            <pc:docMk/>
            <pc:sldMk cId="456767854" sldId="640"/>
            <ac:cxnSpMk id="22" creationId="{407BE2DD-1174-CA2C-10D4-B57957DE4938}"/>
          </ac:cxnSpMkLst>
        </pc:cxnChg>
        <pc:cxnChg chg="add mod">
          <ac:chgData name="Carlton Caves" userId="f0e521a00891a9a3" providerId="LiveId" clId="{4C232BB5-8C90-4FB8-A18F-DDA99DE21EDE}" dt="2023-07-06T11:18:14.641" v="26839" actId="164"/>
          <ac:cxnSpMkLst>
            <pc:docMk/>
            <pc:sldMk cId="456767854" sldId="640"/>
            <ac:cxnSpMk id="27" creationId="{82573A6B-2D7C-F108-B46E-4D142840E852}"/>
          </ac:cxnSpMkLst>
        </pc:cxnChg>
        <pc:cxnChg chg="add del mod">
          <ac:chgData name="Carlton Caves" userId="f0e521a00891a9a3" providerId="LiveId" clId="{4C232BB5-8C90-4FB8-A18F-DDA99DE21EDE}" dt="2023-07-06T11:01:54.420" v="26794" actId="478"/>
          <ac:cxnSpMkLst>
            <pc:docMk/>
            <pc:sldMk cId="456767854" sldId="640"/>
            <ac:cxnSpMk id="31" creationId="{B01C25F8-54E7-D5E6-FA83-FA17FA4DF9D8}"/>
          </ac:cxnSpMkLst>
        </pc:cxnChg>
        <pc:cxnChg chg="add mod">
          <ac:chgData name="Carlton Caves" userId="f0e521a00891a9a3" providerId="LiveId" clId="{4C232BB5-8C90-4FB8-A18F-DDA99DE21EDE}" dt="2023-07-06T11:18:14.641" v="26839" actId="164"/>
          <ac:cxnSpMkLst>
            <pc:docMk/>
            <pc:sldMk cId="456767854" sldId="640"/>
            <ac:cxnSpMk id="32" creationId="{90EB1827-2390-412E-32A8-C4C7975337B7}"/>
          </ac:cxnSpMkLst>
        </pc:cxnChg>
        <pc:cxnChg chg="add mod">
          <ac:chgData name="Carlton Caves" userId="f0e521a00891a9a3" providerId="LiveId" clId="{4C232BB5-8C90-4FB8-A18F-DDA99DE21EDE}" dt="2023-07-06T11:18:14.641" v="26839" actId="164"/>
          <ac:cxnSpMkLst>
            <pc:docMk/>
            <pc:sldMk cId="456767854" sldId="640"/>
            <ac:cxnSpMk id="36" creationId="{04B10028-0F42-AAE2-52E4-352F519C1A8B}"/>
          </ac:cxnSpMkLst>
        </pc:cxnChg>
        <pc:cxnChg chg="add mod">
          <ac:chgData name="Carlton Caves" userId="f0e521a00891a9a3" providerId="LiveId" clId="{4C232BB5-8C90-4FB8-A18F-DDA99DE21EDE}" dt="2023-07-06T11:18:14.641" v="26839" actId="164"/>
          <ac:cxnSpMkLst>
            <pc:docMk/>
            <pc:sldMk cId="456767854" sldId="640"/>
            <ac:cxnSpMk id="40" creationId="{7A277708-46C1-2E37-6490-12FF4C2BB2F8}"/>
          </ac:cxnSpMkLst>
        </pc:cxnChg>
        <pc:cxnChg chg="add mod topLvl replST delST">
          <ac:chgData name="Carlton Caves" userId="f0e521a00891a9a3" providerId="LiveId" clId="{4C232BB5-8C90-4FB8-A18F-DDA99DE21EDE}" dt="2023-08-08T19:25:06.380" v="46506" actId="164"/>
          <ac:cxnSpMkLst>
            <pc:docMk/>
            <pc:sldMk cId="456767854" sldId="640"/>
            <ac:cxnSpMk id="45" creationId="{8EE8E4B4-6FBF-A776-3CBF-99797D41929E}"/>
          </ac:cxnSpMkLst>
        </pc:cxnChg>
        <pc:cxnChg chg="add mod topLvl replST delST">
          <ac:chgData name="Carlton Caves" userId="f0e521a00891a9a3" providerId="LiveId" clId="{4C232BB5-8C90-4FB8-A18F-DDA99DE21EDE}" dt="2023-08-08T19:25:06.380" v="46506" actId="164"/>
          <ac:cxnSpMkLst>
            <pc:docMk/>
            <pc:sldMk cId="456767854" sldId="640"/>
            <ac:cxnSpMk id="56" creationId="{A5D1ACBA-9FD0-3326-7B7B-10E1E2EB075B}"/>
          </ac:cxnSpMkLst>
        </pc:cxnChg>
        <pc:cxnChg chg="add mod topLvl replST delST">
          <ac:chgData name="Carlton Caves" userId="f0e521a00891a9a3" providerId="LiveId" clId="{4C232BB5-8C90-4FB8-A18F-DDA99DE21EDE}" dt="2023-08-23T02:55:14.335" v="51624" actId="1036"/>
          <ac:cxnSpMkLst>
            <pc:docMk/>
            <pc:sldMk cId="456767854" sldId="640"/>
            <ac:cxnSpMk id="84" creationId="{A18FCFF4-8F95-F554-FB00-CF72128557FA}"/>
          </ac:cxnSpMkLst>
        </pc:cxnChg>
        <pc:cxnChg chg="add del mod topLvl replST delST">
          <ac:chgData name="Carlton Caves" userId="f0e521a00891a9a3" providerId="LiveId" clId="{4C232BB5-8C90-4FB8-A18F-DDA99DE21EDE}" dt="2023-08-08T19:25:06.380" v="46506" actId="164"/>
          <ac:cxnSpMkLst>
            <pc:docMk/>
            <pc:sldMk cId="456767854" sldId="640"/>
            <ac:cxnSpMk id="103" creationId="{CDEB22BC-18D8-8605-44D5-0BA221CC359F}"/>
          </ac:cxnSpMkLst>
        </pc:cxnChg>
        <pc:cxnChg chg="mod">
          <ac:chgData name="Carlton Caves" userId="f0e521a00891a9a3" providerId="LiveId" clId="{4C232BB5-8C90-4FB8-A18F-DDA99DE21EDE}" dt="2023-07-06T14:31:49.829" v="27885"/>
          <ac:cxnSpMkLst>
            <pc:docMk/>
            <pc:sldMk cId="456767854" sldId="640"/>
            <ac:cxnSpMk id="136" creationId="{E505A0FA-77FF-0ADC-4B9B-2770C3AD1FC3}"/>
          </ac:cxnSpMkLst>
        </pc:cxnChg>
        <pc:cxnChg chg="mod">
          <ac:chgData name="Carlton Caves" userId="f0e521a00891a9a3" providerId="LiveId" clId="{4C232BB5-8C90-4FB8-A18F-DDA99DE21EDE}" dt="2023-07-06T14:31:49.829" v="27885"/>
          <ac:cxnSpMkLst>
            <pc:docMk/>
            <pc:sldMk cId="456767854" sldId="640"/>
            <ac:cxnSpMk id="137" creationId="{B42EEBBE-A8DC-2F63-9E17-7DD6FE00BDA6}"/>
          </ac:cxnSpMkLst>
        </pc:cxnChg>
        <pc:cxnChg chg="mod">
          <ac:chgData name="Carlton Caves" userId="f0e521a00891a9a3" providerId="LiveId" clId="{4C232BB5-8C90-4FB8-A18F-DDA99DE21EDE}" dt="2023-07-06T14:31:49.829" v="27885"/>
          <ac:cxnSpMkLst>
            <pc:docMk/>
            <pc:sldMk cId="456767854" sldId="640"/>
            <ac:cxnSpMk id="138" creationId="{8B34772D-08FD-81A0-AF3B-E62286937663}"/>
          </ac:cxnSpMkLst>
        </pc:cxnChg>
        <pc:cxnChg chg="mod">
          <ac:chgData name="Carlton Caves" userId="f0e521a00891a9a3" providerId="LiveId" clId="{4C232BB5-8C90-4FB8-A18F-DDA99DE21EDE}" dt="2023-07-06T14:31:49.829" v="27885"/>
          <ac:cxnSpMkLst>
            <pc:docMk/>
            <pc:sldMk cId="456767854" sldId="640"/>
            <ac:cxnSpMk id="139" creationId="{0F4B0BA0-A79B-DEED-FC6F-02A1B21E3C02}"/>
          </ac:cxnSpMkLst>
        </pc:cxnChg>
        <pc:cxnChg chg="mod replST delST">
          <ac:chgData name="Carlton Caves" userId="f0e521a00891a9a3" providerId="LiveId" clId="{4C232BB5-8C90-4FB8-A18F-DDA99DE21EDE}" dt="2023-07-06T17:04:13.094" v="29448"/>
          <ac:cxnSpMkLst>
            <pc:docMk/>
            <pc:sldMk cId="456767854" sldId="640"/>
            <ac:cxnSpMk id="159" creationId="{64511111-CE36-01C4-3CAB-C1CBC30AA08B}"/>
          </ac:cxnSpMkLst>
        </pc:cxnChg>
        <pc:cxnChg chg="mod replST delST">
          <ac:chgData name="Carlton Caves" userId="f0e521a00891a9a3" providerId="LiveId" clId="{4C232BB5-8C90-4FB8-A18F-DDA99DE21EDE}" dt="2023-07-06T17:04:13.094" v="29450"/>
          <ac:cxnSpMkLst>
            <pc:docMk/>
            <pc:sldMk cId="456767854" sldId="640"/>
            <ac:cxnSpMk id="160" creationId="{C09CAE16-09EB-3A37-68B7-8A32D207C250}"/>
          </ac:cxnSpMkLst>
        </pc:cxnChg>
        <pc:cxnChg chg="mod replST delST">
          <ac:chgData name="Carlton Caves" userId="f0e521a00891a9a3" providerId="LiveId" clId="{4C232BB5-8C90-4FB8-A18F-DDA99DE21EDE}" dt="2023-07-06T17:04:13.094" v="29452"/>
          <ac:cxnSpMkLst>
            <pc:docMk/>
            <pc:sldMk cId="456767854" sldId="640"/>
            <ac:cxnSpMk id="161" creationId="{443B97FB-19D1-B158-5D19-065C0A53A9B3}"/>
          </ac:cxnSpMkLst>
        </pc:cxnChg>
        <pc:cxnChg chg="mod replST delST">
          <ac:chgData name="Carlton Caves" userId="f0e521a00891a9a3" providerId="LiveId" clId="{4C232BB5-8C90-4FB8-A18F-DDA99DE21EDE}" dt="2023-07-06T17:04:13.094" v="29454"/>
          <ac:cxnSpMkLst>
            <pc:docMk/>
            <pc:sldMk cId="456767854" sldId="640"/>
            <ac:cxnSpMk id="162" creationId="{710759A1-9089-596E-5DDD-3E063B3B9CFF}"/>
          </ac:cxnSpMkLst>
        </pc:cxnChg>
      </pc:sldChg>
      <pc:sldChg chg="addSp delSp modSp add mod ord delAnim modAnim">
        <pc:chgData name="Carlton Caves" userId="f0e521a00891a9a3" providerId="LiveId" clId="{4C232BB5-8C90-4FB8-A18F-DDA99DE21EDE}" dt="2023-08-31T16:52:15.277" v="57552" actId="1036"/>
        <pc:sldMkLst>
          <pc:docMk/>
          <pc:sldMk cId="1879077346" sldId="641"/>
        </pc:sldMkLst>
        <pc:spChg chg="add del mod">
          <ac:chgData name="Carlton Caves" userId="f0e521a00891a9a3" providerId="LiveId" clId="{4C232BB5-8C90-4FB8-A18F-DDA99DE21EDE}" dt="2023-08-23T21:33:02.976" v="52413" actId="478"/>
          <ac:spMkLst>
            <pc:docMk/>
            <pc:sldMk cId="1879077346" sldId="641"/>
            <ac:spMk id="2" creationId="{4AC2DC1B-84B9-5468-7904-235EB0A413D7}"/>
          </ac:spMkLst>
        </pc:spChg>
        <pc:spChg chg="mod">
          <ac:chgData name="Carlton Caves" userId="f0e521a00891a9a3" providerId="LiveId" clId="{4C232BB5-8C90-4FB8-A18F-DDA99DE21EDE}" dt="2023-08-08T20:07:12.628" v="47952" actId="1036"/>
          <ac:spMkLst>
            <pc:docMk/>
            <pc:sldMk cId="1879077346" sldId="641"/>
            <ac:spMk id="3" creationId="{24C2393D-0CF0-1A3A-F5A1-7CCB9F351A2D}"/>
          </ac:spMkLst>
        </pc:spChg>
        <pc:spChg chg="mod">
          <ac:chgData name="Carlton Caves" userId="f0e521a00891a9a3" providerId="LiveId" clId="{4C232BB5-8C90-4FB8-A18F-DDA99DE21EDE}" dt="2023-07-06T17:27:52.583" v="29711" actId="165"/>
          <ac:spMkLst>
            <pc:docMk/>
            <pc:sldMk cId="1879077346" sldId="641"/>
            <ac:spMk id="8" creationId="{75BA1595-9D88-977C-8106-D3FC75DE0240}"/>
          </ac:spMkLst>
        </pc:spChg>
        <pc:spChg chg="mod">
          <ac:chgData name="Carlton Caves" userId="f0e521a00891a9a3" providerId="LiveId" clId="{4C232BB5-8C90-4FB8-A18F-DDA99DE21EDE}" dt="2023-07-06T17:27:52.583" v="29711" actId="165"/>
          <ac:spMkLst>
            <pc:docMk/>
            <pc:sldMk cId="1879077346" sldId="641"/>
            <ac:spMk id="9" creationId="{2C06E44F-14D4-2193-2DE9-9E7EE4C17EED}"/>
          </ac:spMkLst>
        </pc:spChg>
        <pc:spChg chg="del ord">
          <ac:chgData name="Carlton Caves" userId="f0e521a00891a9a3" providerId="LiveId" clId="{4C232BB5-8C90-4FB8-A18F-DDA99DE21EDE}" dt="2023-07-26T17:04:28.790" v="43539" actId="478"/>
          <ac:spMkLst>
            <pc:docMk/>
            <pc:sldMk cId="1879077346" sldId="641"/>
            <ac:spMk id="11" creationId="{2BEC6235-1C0D-78A4-087A-D49C782291A0}"/>
          </ac:spMkLst>
        </pc:spChg>
        <pc:spChg chg="add mod">
          <ac:chgData name="Carlton Caves" userId="f0e521a00891a9a3" providerId="LiveId" clId="{4C232BB5-8C90-4FB8-A18F-DDA99DE21EDE}" dt="2023-08-23T21:33:35.291" v="52427" actId="1035"/>
          <ac:spMkLst>
            <pc:docMk/>
            <pc:sldMk cId="1879077346" sldId="641"/>
            <ac:spMk id="17" creationId="{A11E1AAE-4AE6-3A6C-7B52-5855DEB065DD}"/>
          </ac:spMkLst>
        </pc:spChg>
        <pc:spChg chg="mod replST delST">
          <ac:chgData name="Carlton Caves" userId="f0e521a00891a9a3" providerId="LiveId" clId="{4C232BB5-8C90-4FB8-A18F-DDA99DE21EDE}" dt="2023-07-26T17:04:28.774" v="43516"/>
          <ac:spMkLst>
            <pc:docMk/>
            <pc:sldMk cId="1879077346" sldId="641"/>
            <ac:spMk id="29" creationId="{E04BB266-B280-70A9-4192-768799C2B131}"/>
          </ac:spMkLst>
        </pc:spChg>
        <pc:spChg chg="mod replST delST">
          <ac:chgData name="Carlton Caves" userId="f0e521a00891a9a3" providerId="LiveId" clId="{4C232BB5-8C90-4FB8-A18F-DDA99DE21EDE}" dt="2023-07-26T17:04:28.774" v="43518"/>
          <ac:spMkLst>
            <pc:docMk/>
            <pc:sldMk cId="1879077346" sldId="641"/>
            <ac:spMk id="30" creationId="{34A17E22-9AD9-F722-9FC3-64993D869D7D}"/>
          </ac:spMkLst>
        </pc:spChg>
        <pc:spChg chg="mod replST delST">
          <ac:chgData name="Carlton Caves" userId="f0e521a00891a9a3" providerId="LiveId" clId="{4C232BB5-8C90-4FB8-A18F-DDA99DE21EDE}" dt="2023-07-26T17:04:28.774" v="43526"/>
          <ac:spMkLst>
            <pc:docMk/>
            <pc:sldMk cId="1879077346" sldId="641"/>
            <ac:spMk id="34" creationId="{A10D846D-5CBF-C5E0-12B3-7DFCC676A132}"/>
          </ac:spMkLst>
        </pc:spChg>
        <pc:spChg chg="mod replST delST">
          <ac:chgData name="Carlton Caves" userId="f0e521a00891a9a3" providerId="LiveId" clId="{4C232BB5-8C90-4FB8-A18F-DDA99DE21EDE}" dt="2023-07-26T17:04:28.774" v="43532"/>
          <ac:spMkLst>
            <pc:docMk/>
            <pc:sldMk cId="1879077346" sldId="641"/>
            <ac:spMk id="37" creationId="{078F4B74-1966-5B5F-BD79-4975DCCB2560}"/>
          </ac:spMkLst>
        </pc:spChg>
        <pc:spChg chg="del ord">
          <ac:chgData name="Carlton Caves" userId="f0e521a00891a9a3" providerId="LiveId" clId="{4C232BB5-8C90-4FB8-A18F-DDA99DE21EDE}" dt="2023-07-06T17:45:14.942" v="30029" actId="478"/>
          <ac:spMkLst>
            <pc:docMk/>
            <pc:sldMk cId="1879077346" sldId="641"/>
            <ac:spMk id="42" creationId="{33EFA356-27FD-6F94-5F32-2A31D675E3BC}"/>
          </ac:spMkLst>
        </pc:spChg>
        <pc:spChg chg="del ord">
          <ac:chgData name="Carlton Caves" userId="f0e521a00891a9a3" providerId="LiveId" clId="{4C232BB5-8C90-4FB8-A18F-DDA99DE21EDE}" dt="2023-07-06T17:53:57.856" v="30122" actId="478"/>
          <ac:spMkLst>
            <pc:docMk/>
            <pc:sldMk cId="1879077346" sldId="641"/>
            <ac:spMk id="46" creationId="{0CB21A97-63D0-E5CA-7998-97628718C92C}"/>
          </ac:spMkLst>
        </pc:spChg>
        <pc:spChg chg="del ord">
          <ac:chgData name="Carlton Caves" userId="f0e521a00891a9a3" providerId="LiveId" clId="{4C232BB5-8C90-4FB8-A18F-DDA99DE21EDE}" dt="2023-07-06T18:13:41.355" v="30344" actId="478"/>
          <ac:spMkLst>
            <pc:docMk/>
            <pc:sldMk cId="1879077346" sldId="641"/>
            <ac:spMk id="55" creationId="{5EB9194C-84FB-110D-730E-D949E5BD8911}"/>
          </ac:spMkLst>
        </pc:spChg>
        <pc:grpChg chg="del mod topLvl">
          <ac:chgData name="Carlton Caves" userId="f0e521a00891a9a3" providerId="LiveId" clId="{4C232BB5-8C90-4FB8-A18F-DDA99DE21EDE}" dt="2023-07-06T17:28:00.094" v="29712" actId="478"/>
          <ac:grpSpMkLst>
            <pc:docMk/>
            <pc:sldMk cId="1879077346" sldId="641"/>
            <ac:grpSpMk id="16" creationId="{1E42AC0A-B5C9-2770-4833-24B4387B960E}"/>
          </ac:grpSpMkLst>
        </pc:grpChg>
        <pc:grpChg chg="add mod">
          <ac:chgData name="Carlton Caves" userId="f0e521a00891a9a3" providerId="LiveId" clId="{4C232BB5-8C90-4FB8-A18F-DDA99DE21EDE}" dt="2023-08-23T21:33:44.897" v="52432" actId="1036"/>
          <ac:grpSpMkLst>
            <pc:docMk/>
            <pc:sldMk cId="1879077346" sldId="641"/>
            <ac:grpSpMk id="16" creationId="{C9BC5936-14A1-A3F1-A48C-2542DA9950E6}"/>
          </ac:grpSpMkLst>
        </pc:grpChg>
        <pc:grpChg chg="del">
          <ac:chgData name="Carlton Caves" userId="f0e521a00891a9a3" providerId="LiveId" clId="{4C232BB5-8C90-4FB8-A18F-DDA99DE21EDE}" dt="2023-07-06T17:27:52.583" v="29711" actId="165"/>
          <ac:grpSpMkLst>
            <pc:docMk/>
            <pc:sldMk cId="1879077346" sldId="641"/>
            <ac:grpSpMk id="17" creationId="{1BB1E35F-AA77-8EF5-0AC4-182C6EB627E7}"/>
          </ac:grpSpMkLst>
        </pc:grpChg>
        <pc:grpChg chg="add mod">
          <ac:chgData name="Carlton Caves" userId="f0e521a00891a9a3" providerId="LiveId" clId="{4C232BB5-8C90-4FB8-A18F-DDA99DE21EDE}" dt="2023-07-06T17:44:21.995" v="29948" actId="1038"/>
          <ac:grpSpMkLst>
            <pc:docMk/>
            <pc:sldMk cId="1879077346" sldId="641"/>
            <ac:grpSpMk id="28" creationId="{2CDD9051-D3B1-B35B-6C8B-4D66FFF47B37}"/>
          </ac:grpSpMkLst>
        </pc:grpChg>
        <pc:grpChg chg="ord replST delST">
          <ac:chgData name="Carlton Caves" userId="f0e521a00891a9a3" providerId="LiveId" clId="{4C232BB5-8C90-4FB8-A18F-DDA99DE21EDE}" dt="2023-07-06T17:45:14.942" v="30028"/>
          <ac:grpSpMkLst>
            <pc:docMk/>
            <pc:sldMk cId="1879077346" sldId="641"/>
            <ac:grpSpMk id="45" creationId="{D54DAB74-91A9-7304-813D-4C43D2D27FEB}"/>
          </ac:grpSpMkLst>
        </pc:grpChg>
        <pc:grpChg chg="mod ord replST delST">
          <ac:chgData name="Carlton Caves" userId="f0e521a00891a9a3" providerId="LiveId" clId="{4C232BB5-8C90-4FB8-A18F-DDA99DE21EDE}" dt="2023-07-26T17:06:50.215" v="43595" actId="164"/>
          <ac:grpSpMkLst>
            <pc:docMk/>
            <pc:sldMk cId="1879077346" sldId="641"/>
            <ac:grpSpMk id="49" creationId="{67F6ECB7-9E27-5177-56FF-713471406684}"/>
          </ac:grpSpMkLst>
        </pc:grpChg>
        <pc:grpChg chg="add mod">
          <ac:chgData name="Carlton Caves" userId="f0e521a00891a9a3" providerId="LiveId" clId="{4C232BB5-8C90-4FB8-A18F-DDA99DE21EDE}" dt="2023-07-06T18:11:04.360" v="30243" actId="164"/>
          <ac:grpSpMkLst>
            <pc:docMk/>
            <pc:sldMk cId="1879077346" sldId="641"/>
            <ac:grpSpMk id="54" creationId="{B744DEA2-258A-106F-FDD9-D9C2B06A2786}"/>
          </ac:grpSpMkLst>
        </pc:grpChg>
        <pc:grpChg chg="add mod">
          <ac:chgData name="Carlton Caves" userId="f0e521a00891a9a3" providerId="LiveId" clId="{4C232BB5-8C90-4FB8-A18F-DDA99DE21EDE}" dt="2023-07-26T17:03:30.828" v="43446" actId="1036"/>
          <ac:grpSpMkLst>
            <pc:docMk/>
            <pc:sldMk cId="1879077346" sldId="641"/>
            <ac:grpSpMk id="58" creationId="{58F2053F-5E66-4FDA-C27F-F6765DDD6434}"/>
          </ac:grpSpMkLst>
        </pc:grpChg>
        <pc:picChg chg="add del mod">
          <ac:chgData name="Carlton Caves" userId="f0e521a00891a9a3" providerId="LiveId" clId="{4C232BB5-8C90-4FB8-A18F-DDA99DE21EDE}" dt="2023-07-16T14:23:10.115" v="38646" actId="478"/>
          <ac:picMkLst>
            <pc:docMk/>
            <pc:sldMk cId="1879077346" sldId="641"/>
            <ac:picMk id="2" creationId="{65630657-CA1C-D5BA-0B8D-963F18537F3E}"/>
          </ac:picMkLst>
        </pc:picChg>
        <pc:picChg chg="del mod topLvl">
          <ac:chgData name="Carlton Caves" userId="f0e521a00891a9a3" providerId="LiveId" clId="{4C232BB5-8C90-4FB8-A18F-DDA99DE21EDE}" dt="2023-07-06T17:43:37.722" v="29861" actId="478"/>
          <ac:picMkLst>
            <pc:docMk/>
            <pc:sldMk cId="1879077346" sldId="641"/>
            <ac:picMk id="4" creationId="{3D9FDD63-B539-9AF8-B8FD-81A787AA39E3}"/>
          </ac:picMkLst>
        </pc:picChg>
        <pc:picChg chg="del mod ord replST">
          <ac:chgData name="Carlton Caves" userId="f0e521a00891a9a3" providerId="LiveId" clId="{4C232BB5-8C90-4FB8-A18F-DDA99DE21EDE}" dt="2023-07-26T17:01:17.361" v="43309" actId="478"/>
          <ac:picMkLst>
            <pc:docMk/>
            <pc:sldMk cId="1879077346" sldId="641"/>
            <ac:picMk id="4" creationId="{B13FDE2A-8B29-54EF-4958-8FEA15B5B3C2}"/>
          </ac:picMkLst>
        </pc:picChg>
        <pc:picChg chg="mod ord replST">
          <ac:chgData name="Carlton Caves" userId="f0e521a00891a9a3" providerId="LiveId" clId="{4C232BB5-8C90-4FB8-A18F-DDA99DE21EDE}" dt="2023-08-08T20:07:33.814" v="47972" actId="1036"/>
          <ac:picMkLst>
            <pc:docMk/>
            <pc:sldMk cId="1879077346" sldId="641"/>
            <ac:picMk id="5" creationId="{534644BA-4766-4F78-75C8-D649CE4888B7}"/>
          </ac:picMkLst>
        </pc:picChg>
        <pc:picChg chg="del mod ord replST">
          <ac:chgData name="Carlton Caves" userId="f0e521a00891a9a3" providerId="LiveId" clId="{4C232BB5-8C90-4FB8-A18F-DDA99DE21EDE}" dt="2023-07-26T17:01:36.637" v="43343" actId="478"/>
          <ac:picMkLst>
            <pc:docMk/>
            <pc:sldMk cId="1879077346" sldId="641"/>
            <ac:picMk id="6" creationId="{801E902C-6A00-5718-0878-D0C33361ECEB}"/>
          </ac:picMkLst>
        </pc:picChg>
        <pc:picChg chg="del mod ord replST">
          <ac:chgData name="Carlton Caves" userId="f0e521a00891a9a3" providerId="LiveId" clId="{4C232BB5-8C90-4FB8-A18F-DDA99DE21EDE}" dt="2023-07-16T14:27:16.854" v="38765" actId="478"/>
          <ac:picMkLst>
            <pc:docMk/>
            <pc:sldMk cId="1879077346" sldId="641"/>
            <ac:picMk id="6" creationId="{B04B3631-0F14-2EFE-574A-436511F349E8}"/>
          </ac:picMkLst>
        </pc:picChg>
        <pc:picChg chg="del mod ord replST">
          <ac:chgData name="Carlton Caves" userId="f0e521a00891a9a3" providerId="LiveId" clId="{4C232BB5-8C90-4FB8-A18F-DDA99DE21EDE}" dt="2023-07-16T14:24:46.902" v="38732" actId="478"/>
          <ac:picMkLst>
            <pc:docMk/>
            <pc:sldMk cId="1879077346" sldId="641"/>
            <ac:picMk id="8" creationId="{1AD8E89A-FE4F-0719-9CB5-037E7E3BD4E8}"/>
          </ac:picMkLst>
        </pc:picChg>
        <pc:picChg chg="del mod ord replST">
          <ac:chgData name="Carlton Caves" userId="f0e521a00891a9a3" providerId="LiveId" clId="{4C232BB5-8C90-4FB8-A18F-DDA99DE21EDE}" dt="2023-07-26T17:01:56.508" v="43400" actId="478"/>
          <ac:picMkLst>
            <pc:docMk/>
            <pc:sldMk cId="1879077346" sldId="641"/>
            <ac:picMk id="8" creationId="{5CF78153-664D-9720-6DBD-75C80EBF928E}"/>
          </ac:picMkLst>
        </pc:picChg>
        <pc:picChg chg="del mod ord replST">
          <ac:chgData name="Carlton Caves" userId="f0e521a00891a9a3" providerId="LiveId" clId="{4C232BB5-8C90-4FB8-A18F-DDA99DE21EDE}" dt="2023-07-16T14:27:59.913" v="38796" actId="478"/>
          <ac:picMkLst>
            <pc:docMk/>
            <pc:sldMk cId="1879077346" sldId="641"/>
            <ac:picMk id="10" creationId="{5BA18DDB-5C91-24CB-8683-D45F479B3B8A}"/>
          </ac:picMkLst>
        </pc:picChg>
        <pc:picChg chg="mod ord replST">
          <ac:chgData name="Carlton Caves" userId="f0e521a00891a9a3" providerId="LiveId" clId="{4C232BB5-8C90-4FB8-A18F-DDA99DE21EDE}" dt="2023-08-08T20:07:24.330" v="47957" actId="1035"/>
          <ac:picMkLst>
            <pc:docMk/>
            <pc:sldMk cId="1879077346" sldId="641"/>
            <ac:picMk id="10" creationId="{9B87E5E6-06B5-66C9-433D-787BF5662C6D}"/>
          </ac:picMkLst>
        </pc:picChg>
        <pc:picChg chg="mod">
          <ac:chgData name="Carlton Caves" userId="f0e521a00891a9a3" providerId="LiveId" clId="{4C232BB5-8C90-4FB8-A18F-DDA99DE21EDE}" dt="2023-07-06T17:27:52.583" v="29711" actId="165"/>
          <ac:picMkLst>
            <pc:docMk/>
            <pc:sldMk cId="1879077346" sldId="641"/>
            <ac:picMk id="11" creationId="{F8E38976-C9ED-44FA-FAD8-3407B6A269AE}"/>
          </ac:picMkLst>
        </pc:picChg>
        <pc:picChg chg="del mod ord replST">
          <ac:chgData name="Carlton Caves" userId="f0e521a00891a9a3" providerId="LiveId" clId="{4C232BB5-8C90-4FB8-A18F-DDA99DE21EDE}" dt="2023-07-08T02:00:18.048" v="35854" actId="478"/>
          <ac:picMkLst>
            <pc:docMk/>
            <pc:sldMk cId="1879077346" sldId="641"/>
            <ac:picMk id="12" creationId="{81CDB81B-A7E7-AF46-9DAF-4070AFBCB9B4}"/>
          </ac:picMkLst>
        </pc:picChg>
        <pc:picChg chg="del mod ord replST">
          <ac:chgData name="Carlton Caves" userId="f0e521a00891a9a3" providerId="LiveId" clId="{4C232BB5-8C90-4FB8-A18F-DDA99DE21EDE}" dt="2023-07-16T14:28:36.838" v="38852" actId="478"/>
          <ac:picMkLst>
            <pc:docMk/>
            <pc:sldMk cId="1879077346" sldId="641"/>
            <ac:picMk id="12" creationId="{84CB2186-27B1-0683-65E9-A03EBB7D37A9}"/>
          </ac:picMkLst>
        </pc:picChg>
        <pc:picChg chg="del mod ord replST delST">
          <ac:chgData name="Carlton Caves" userId="f0e521a00891a9a3" providerId="LiveId" clId="{4C232BB5-8C90-4FB8-A18F-DDA99DE21EDE}" dt="2023-07-26T17:04:53.024" v="43571" actId="478"/>
          <ac:picMkLst>
            <pc:docMk/>
            <pc:sldMk cId="1879077346" sldId="641"/>
            <ac:picMk id="13" creationId="{E34FC348-ADC1-0762-2392-6D6E56DEFDB9}"/>
          </ac:picMkLst>
        </pc:picChg>
        <pc:picChg chg="del mod ord replST">
          <ac:chgData name="Carlton Caves" userId="f0e521a00891a9a3" providerId="LiveId" clId="{4C232BB5-8C90-4FB8-A18F-DDA99DE21EDE}" dt="2023-07-16T14:29:27.551" v="38892" actId="478"/>
          <ac:picMkLst>
            <pc:docMk/>
            <pc:sldMk cId="1879077346" sldId="641"/>
            <ac:picMk id="14" creationId="{0A109F67-9FD0-3711-8C60-232F964939D7}"/>
          </ac:picMkLst>
        </pc:picChg>
        <pc:picChg chg="del mod">
          <ac:chgData name="Carlton Caves" userId="f0e521a00891a9a3" providerId="LiveId" clId="{4C232BB5-8C90-4FB8-A18F-DDA99DE21EDE}" dt="2023-07-06T16:37:19.965" v="29213" actId="478"/>
          <ac:picMkLst>
            <pc:docMk/>
            <pc:sldMk cId="1879077346" sldId="641"/>
            <ac:picMk id="14" creationId="{85834B00-F2D8-A52B-848D-BAFE9A051E06}"/>
          </ac:picMkLst>
        </pc:picChg>
        <pc:picChg chg="mod ord replST">
          <ac:chgData name="Carlton Caves" userId="f0e521a00891a9a3" providerId="LiveId" clId="{4C232BB5-8C90-4FB8-A18F-DDA99DE21EDE}" dt="2023-07-26T17:06:50.215" v="43595" actId="164"/>
          <ac:picMkLst>
            <pc:docMk/>
            <pc:sldMk cId="1879077346" sldId="641"/>
            <ac:picMk id="15" creationId="{262D183E-6D3C-9807-24AC-D38DD3BB29D9}"/>
          </ac:picMkLst>
        </pc:picChg>
        <pc:picChg chg="mod">
          <ac:chgData name="Carlton Caves" userId="f0e521a00891a9a3" providerId="LiveId" clId="{4C232BB5-8C90-4FB8-A18F-DDA99DE21EDE}" dt="2023-07-06T17:27:52.583" v="29711" actId="165"/>
          <ac:picMkLst>
            <pc:docMk/>
            <pc:sldMk cId="1879077346" sldId="641"/>
            <ac:picMk id="15" creationId="{F083977F-8FA9-4BBD-6C55-D56960A36B04}"/>
          </ac:picMkLst>
        </pc:picChg>
        <pc:picChg chg="del mod ord replST">
          <ac:chgData name="Carlton Caves" userId="f0e521a00891a9a3" providerId="LiveId" clId="{4C232BB5-8C90-4FB8-A18F-DDA99DE21EDE}" dt="2023-07-16T14:30:30.573" v="38925" actId="478"/>
          <ac:picMkLst>
            <pc:docMk/>
            <pc:sldMk cId="1879077346" sldId="641"/>
            <ac:picMk id="16" creationId="{08225EBD-D7F2-040E-81E4-654E4A19F3BE}"/>
          </ac:picMkLst>
        </pc:picChg>
        <pc:picChg chg="del mod">
          <ac:chgData name="Carlton Caves" userId="f0e521a00891a9a3" providerId="LiveId" clId="{4C232BB5-8C90-4FB8-A18F-DDA99DE21EDE}" dt="2023-07-06T16:49:40.124" v="29274" actId="478"/>
          <ac:picMkLst>
            <pc:docMk/>
            <pc:sldMk cId="1879077346" sldId="641"/>
            <ac:picMk id="18" creationId="{6F226884-02C7-405D-C4F9-6E3710902E1D}"/>
          </ac:picMkLst>
        </pc:picChg>
        <pc:picChg chg="mod ord replST">
          <ac:chgData name="Carlton Caves" userId="f0e521a00891a9a3" providerId="LiveId" clId="{4C232BB5-8C90-4FB8-A18F-DDA99DE21EDE}" dt="2023-08-31T16:52:15.277" v="57552" actId="1036"/>
          <ac:picMkLst>
            <pc:docMk/>
            <pc:sldMk cId="1879077346" sldId="641"/>
            <ac:picMk id="18" creationId="{CE23BF57-736B-C322-3D1C-726933BEB07A}"/>
          </ac:picMkLst>
        </pc:picChg>
        <pc:picChg chg="del mod ord replST">
          <ac:chgData name="Carlton Caves" userId="f0e521a00891a9a3" providerId="LiveId" clId="{4C232BB5-8C90-4FB8-A18F-DDA99DE21EDE}" dt="2023-07-06T17:21:30.186" v="29597" actId="478"/>
          <ac:picMkLst>
            <pc:docMk/>
            <pc:sldMk cId="1879077346" sldId="641"/>
            <ac:picMk id="19" creationId="{7869CF58-E22C-2FA1-9C59-E97FF5FA0535}"/>
          </ac:picMkLst>
        </pc:picChg>
        <pc:picChg chg="del mod">
          <ac:chgData name="Carlton Caves" userId="f0e521a00891a9a3" providerId="LiveId" clId="{4C232BB5-8C90-4FB8-A18F-DDA99DE21EDE}" dt="2023-07-06T17:19:18.987" v="29565" actId="478"/>
          <ac:picMkLst>
            <pc:docMk/>
            <pc:sldMk cId="1879077346" sldId="641"/>
            <ac:picMk id="20" creationId="{03FCD317-A79B-EE67-7497-FAD2172BE975}"/>
          </ac:picMkLst>
        </pc:picChg>
        <pc:picChg chg="del mod ord replST">
          <ac:chgData name="Carlton Caves" userId="f0e521a00891a9a3" providerId="LiveId" clId="{4C232BB5-8C90-4FB8-A18F-DDA99DE21EDE}" dt="2023-07-16T14:30:48.869" v="38958" actId="478"/>
          <ac:picMkLst>
            <pc:docMk/>
            <pc:sldMk cId="1879077346" sldId="641"/>
            <ac:picMk id="20" creationId="{B454D16A-E2E7-B623-E8BE-C501A61E4420}"/>
          </ac:picMkLst>
        </pc:picChg>
        <pc:picChg chg="del mod">
          <ac:chgData name="Carlton Caves" userId="f0e521a00891a9a3" providerId="LiveId" clId="{4C232BB5-8C90-4FB8-A18F-DDA99DE21EDE}" dt="2023-07-06T17:23:00.212" v="29657" actId="478"/>
          <ac:picMkLst>
            <pc:docMk/>
            <pc:sldMk cId="1879077346" sldId="641"/>
            <ac:picMk id="21" creationId="{4BBD4B64-0614-A33F-7C97-B5D2D18C1A82}"/>
          </ac:picMkLst>
        </pc:picChg>
        <pc:picChg chg="del mod ord replST">
          <ac:chgData name="Carlton Caves" userId="f0e521a00891a9a3" providerId="LiveId" clId="{4C232BB5-8C90-4FB8-A18F-DDA99DE21EDE}" dt="2023-07-16T14:31:47.273" v="38991" actId="478"/>
          <ac:picMkLst>
            <pc:docMk/>
            <pc:sldMk cId="1879077346" sldId="641"/>
            <ac:picMk id="22" creationId="{FC80ED94-AD21-2996-EC22-9C4BCDB64C9D}"/>
          </ac:picMkLst>
        </pc:picChg>
        <pc:picChg chg="del mod ord replST">
          <ac:chgData name="Carlton Caves" userId="f0e521a00891a9a3" providerId="LiveId" clId="{4C232BB5-8C90-4FB8-A18F-DDA99DE21EDE}" dt="2023-07-06T18:09:15.649" v="30187" actId="478"/>
          <ac:picMkLst>
            <pc:docMk/>
            <pc:sldMk cId="1879077346" sldId="641"/>
            <ac:picMk id="23" creationId="{70932D09-FFD8-FA80-D35C-C4AB65EC801F}"/>
          </ac:picMkLst>
        </pc:picChg>
        <pc:picChg chg="del mod ord replST">
          <ac:chgData name="Carlton Caves" userId="f0e521a00891a9a3" providerId="LiveId" clId="{4C232BB5-8C90-4FB8-A18F-DDA99DE21EDE}" dt="2023-07-16T14:32:23.108" v="39032" actId="478"/>
          <ac:picMkLst>
            <pc:docMk/>
            <pc:sldMk cId="1879077346" sldId="641"/>
            <ac:picMk id="24" creationId="{1C40B925-03E8-FFFD-1770-6A37F5962F29}"/>
          </ac:picMkLst>
        </pc:picChg>
        <pc:picChg chg="del mod ord replST">
          <ac:chgData name="Carlton Caves" userId="f0e521a00891a9a3" providerId="LiveId" clId="{4C232BB5-8C90-4FB8-A18F-DDA99DE21EDE}" dt="2023-07-06T17:24:15.877" v="29708" actId="478"/>
          <ac:picMkLst>
            <pc:docMk/>
            <pc:sldMk cId="1879077346" sldId="641"/>
            <ac:picMk id="25" creationId="{EE1512F8-6EE4-D698-AEA5-5382AE0A2F53}"/>
          </ac:picMkLst>
        </pc:picChg>
        <pc:picChg chg="del mod ord replST">
          <ac:chgData name="Carlton Caves" userId="f0e521a00891a9a3" providerId="LiveId" clId="{4C232BB5-8C90-4FB8-A18F-DDA99DE21EDE}" dt="2023-07-16T14:33:12.652" v="39072" actId="478"/>
          <ac:picMkLst>
            <pc:docMk/>
            <pc:sldMk cId="1879077346" sldId="641"/>
            <ac:picMk id="26" creationId="{313C9343-DA35-A78C-5A41-CBB55C70FEC6}"/>
          </ac:picMkLst>
        </pc:picChg>
        <pc:picChg chg="mod ord replST">
          <ac:chgData name="Carlton Caves" userId="f0e521a00891a9a3" providerId="LiveId" clId="{4C232BB5-8C90-4FB8-A18F-DDA99DE21EDE}" dt="2023-08-08T19:33:10.967" v="46656" actId="1035"/>
          <ac:picMkLst>
            <pc:docMk/>
            <pc:sldMk cId="1879077346" sldId="641"/>
            <ac:picMk id="27" creationId="{F7BFDA2F-28B3-98D3-E96E-ABBBDA8A00BD}"/>
          </ac:picMkLst>
        </pc:picChg>
        <pc:picChg chg="mod ord replST">
          <ac:chgData name="Carlton Caves" userId="f0e521a00891a9a3" providerId="LiveId" clId="{4C232BB5-8C90-4FB8-A18F-DDA99DE21EDE}" dt="2023-08-08T20:07:21.549" v="47956" actId="1035"/>
          <ac:picMkLst>
            <pc:docMk/>
            <pc:sldMk cId="1879077346" sldId="641"/>
            <ac:picMk id="38" creationId="{5D1C3237-7541-0BAC-84D8-CDD364BD2A44}"/>
          </ac:picMkLst>
        </pc:picChg>
        <pc:picChg chg="del mod">
          <ac:chgData name="Carlton Caves" userId="f0e521a00891a9a3" providerId="LiveId" clId="{4C232BB5-8C90-4FB8-A18F-DDA99DE21EDE}" dt="2023-07-06T17:45:14.926" v="29999" actId="478"/>
          <ac:picMkLst>
            <pc:docMk/>
            <pc:sldMk cId="1879077346" sldId="641"/>
            <ac:picMk id="38" creationId="{C832F374-5D36-ACD4-923F-DBD274DBFDB6}"/>
          </ac:picMkLst>
        </pc:picChg>
        <pc:picChg chg="del mod replST delST">
          <ac:chgData name="Carlton Caves" userId="f0e521a00891a9a3" providerId="LiveId" clId="{4C232BB5-8C90-4FB8-A18F-DDA99DE21EDE}" dt="2023-07-06T17:53:57.840" v="30092" actId="478"/>
          <ac:picMkLst>
            <pc:docMk/>
            <pc:sldMk cId="1879077346" sldId="641"/>
            <ac:picMk id="39" creationId="{2232A73D-0B91-8B9E-6648-BC54E4ED6A90}"/>
          </ac:picMkLst>
        </pc:picChg>
        <pc:picChg chg="del mod ord replST">
          <ac:chgData name="Carlton Caves" userId="f0e521a00891a9a3" providerId="LiveId" clId="{4C232BB5-8C90-4FB8-A18F-DDA99DE21EDE}" dt="2023-07-06T18:10:32.645" v="30240" actId="478"/>
          <ac:picMkLst>
            <pc:docMk/>
            <pc:sldMk cId="1879077346" sldId="641"/>
            <ac:picMk id="41" creationId="{CDBBB598-7D7D-0679-E3B6-A4DAD3F009A6}"/>
          </ac:picMkLst>
        </pc:picChg>
        <pc:picChg chg="mod ord replST delST">
          <ac:chgData name="Carlton Caves" userId="f0e521a00891a9a3" providerId="LiveId" clId="{4C232BB5-8C90-4FB8-A18F-DDA99DE21EDE}" dt="2023-07-26T17:04:28.774" v="43534"/>
          <ac:picMkLst>
            <pc:docMk/>
            <pc:sldMk cId="1879077346" sldId="641"/>
            <ac:picMk id="44" creationId="{380664CB-CCFE-4F8C-3F05-8CD753FB7321}"/>
          </ac:picMkLst>
        </pc:picChg>
        <pc:picChg chg="mod ord replST delST">
          <ac:chgData name="Carlton Caves" userId="f0e521a00891a9a3" providerId="LiveId" clId="{4C232BB5-8C90-4FB8-A18F-DDA99DE21EDE}" dt="2023-07-26T17:04:28.785" v="43536"/>
          <ac:picMkLst>
            <pc:docMk/>
            <pc:sldMk cId="1879077346" sldId="641"/>
            <ac:picMk id="48" creationId="{01D6AEC3-313D-5719-B13D-1507655A0424}"/>
          </ac:picMkLst>
        </pc:picChg>
        <pc:picChg chg="del mod ord replST">
          <ac:chgData name="Carlton Caves" userId="f0e521a00891a9a3" providerId="LiveId" clId="{4C232BB5-8C90-4FB8-A18F-DDA99DE21EDE}" dt="2023-07-14T07:08:00.728" v="37265" actId="478"/>
          <ac:picMkLst>
            <pc:docMk/>
            <pc:sldMk cId="1879077346" sldId="641"/>
            <ac:picMk id="51" creationId="{1ED09809-559A-1400-CFD6-EAF8C5107E29}"/>
          </ac:picMkLst>
        </pc:picChg>
        <pc:picChg chg="del mod ord replST">
          <ac:chgData name="Carlton Caves" userId="f0e521a00891a9a3" providerId="LiveId" clId="{4C232BB5-8C90-4FB8-A18F-DDA99DE21EDE}" dt="2023-07-06T18:13:41.355" v="30317" actId="478"/>
          <ac:picMkLst>
            <pc:docMk/>
            <pc:sldMk cId="1879077346" sldId="641"/>
            <ac:picMk id="53" creationId="{F145BA16-B906-6955-DBF4-D8ABAFEDA978}"/>
          </ac:picMkLst>
        </pc:picChg>
        <pc:picChg chg="del mod ord replST delST">
          <ac:chgData name="Carlton Caves" userId="f0e521a00891a9a3" providerId="LiveId" clId="{4C232BB5-8C90-4FB8-A18F-DDA99DE21EDE}" dt="2023-07-26T17:04:28.774" v="43512" actId="478"/>
          <ac:picMkLst>
            <pc:docMk/>
            <pc:sldMk cId="1879077346" sldId="641"/>
            <ac:picMk id="57" creationId="{2BCC8BD2-D756-C8F7-3493-33D6D1D554F9}"/>
          </ac:picMkLst>
        </pc:picChg>
        <pc:cxnChg chg="mod">
          <ac:chgData name="Carlton Caves" userId="f0e521a00891a9a3" providerId="LiveId" clId="{4C232BB5-8C90-4FB8-A18F-DDA99DE21EDE}" dt="2023-07-06T17:27:52.583" v="29711" actId="165"/>
          <ac:cxnSpMkLst>
            <pc:docMk/>
            <pc:sldMk cId="1879077346" sldId="641"/>
            <ac:cxnSpMk id="6" creationId="{31B053AF-55C4-3637-01EE-9E6A37516AEF}"/>
          </ac:cxnSpMkLst>
        </pc:cxnChg>
        <pc:cxnChg chg="mod">
          <ac:chgData name="Carlton Caves" userId="f0e521a00891a9a3" providerId="LiveId" clId="{4C232BB5-8C90-4FB8-A18F-DDA99DE21EDE}" dt="2023-07-06T17:27:52.583" v="29711" actId="165"/>
          <ac:cxnSpMkLst>
            <pc:docMk/>
            <pc:sldMk cId="1879077346" sldId="641"/>
            <ac:cxnSpMk id="7" creationId="{ADC74F30-8D86-08D8-944A-924588F2441D}"/>
          </ac:cxnSpMkLst>
        </pc:cxnChg>
        <pc:cxnChg chg="mod replST delST">
          <ac:chgData name="Carlton Caves" userId="f0e521a00891a9a3" providerId="LiveId" clId="{4C232BB5-8C90-4FB8-A18F-DDA99DE21EDE}" dt="2023-07-26T17:04:28.774" v="43520"/>
          <ac:cxnSpMkLst>
            <pc:docMk/>
            <pc:sldMk cId="1879077346" sldId="641"/>
            <ac:cxnSpMk id="31" creationId="{A311E1A5-149D-1D98-D3D3-8C487BE51249}"/>
          </ac:cxnSpMkLst>
        </pc:cxnChg>
        <pc:cxnChg chg="mod replST delST">
          <ac:chgData name="Carlton Caves" userId="f0e521a00891a9a3" providerId="LiveId" clId="{4C232BB5-8C90-4FB8-A18F-DDA99DE21EDE}" dt="2023-07-26T17:04:28.774" v="43522"/>
          <ac:cxnSpMkLst>
            <pc:docMk/>
            <pc:sldMk cId="1879077346" sldId="641"/>
            <ac:cxnSpMk id="32" creationId="{E677A702-E367-581B-7665-CCFEA42E6FDA}"/>
          </ac:cxnSpMkLst>
        </pc:cxnChg>
        <pc:cxnChg chg="mod replST delST">
          <ac:chgData name="Carlton Caves" userId="f0e521a00891a9a3" providerId="LiveId" clId="{4C232BB5-8C90-4FB8-A18F-DDA99DE21EDE}" dt="2023-07-26T17:04:28.774" v="43524"/>
          <ac:cxnSpMkLst>
            <pc:docMk/>
            <pc:sldMk cId="1879077346" sldId="641"/>
            <ac:cxnSpMk id="33" creationId="{AD875103-E514-230A-88C1-D78D5E8850D5}"/>
          </ac:cxnSpMkLst>
        </pc:cxnChg>
        <pc:cxnChg chg="mod replST delST">
          <ac:chgData name="Carlton Caves" userId="f0e521a00891a9a3" providerId="LiveId" clId="{4C232BB5-8C90-4FB8-A18F-DDA99DE21EDE}" dt="2023-07-26T17:04:28.774" v="43528"/>
          <ac:cxnSpMkLst>
            <pc:docMk/>
            <pc:sldMk cId="1879077346" sldId="641"/>
            <ac:cxnSpMk id="35" creationId="{61B32D39-7C93-9287-5CE2-A2DF317A2D4A}"/>
          </ac:cxnSpMkLst>
        </pc:cxnChg>
        <pc:cxnChg chg="mod replST delST">
          <ac:chgData name="Carlton Caves" userId="f0e521a00891a9a3" providerId="LiveId" clId="{4C232BB5-8C90-4FB8-A18F-DDA99DE21EDE}" dt="2023-07-26T17:04:28.774" v="43530"/>
          <ac:cxnSpMkLst>
            <pc:docMk/>
            <pc:sldMk cId="1879077346" sldId="641"/>
            <ac:cxnSpMk id="36" creationId="{87D61DB8-FBC7-E644-92FD-F8AB59EE0F78}"/>
          </ac:cxnSpMkLst>
        </pc:cxnChg>
      </pc:sldChg>
      <pc:sldChg chg="delSp modSp add del mod delAnim">
        <pc:chgData name="Carlton Caves" userId="f0e521a00891a9a3" providerId="LiveId" clId="{4C232BB5-8C90-4FB8-A18F-DDA99DE21EDE}" dt="2023-07-06T16:29:11.933" v="29144" actId="47"/>
        <pc:sldMkLst>
          <pc:docMk/>
          <pc:sldMk cId="2310281414" sldId="641"/>
        </pc:sldMkLst>
        <pc:spChg chg="mod">
          <ac:chgData name="Carlton Caves" userId="f0e521a00891a9a3" providerId="LiveId" clId="{4C232BB5-8C90-4FB8-A18F-DDA99DE21EDE}" dt="2023-07-06T15:18:13.407" v="29143" actId="122"/>
          <ac:spMkLst>
            <pc:docMk/>
            <pc:sldMk cId="2310281414" sldId="641"/>
            <ac:spMk id="3" creationId="{24C2393D-0CF0-1A3A-F5A1-7CCB9F351A2D}"/>
          </ac:spMkLst>
        </pc:spChg>
        <pc:grpChg chg="del">
          <ac:chgData name="Carlton Caves" userId="f0e521a00891a9a3" providerId="LiveId" clId="{4C232BB5-8C90-4FB8-A18F-DDA99DE21EDE}" dt="2023-07-06T15:17:23.744" v="29065" actId="478"/>
          <ac:grpSpMkLst>
            <pc:docMk/>
            <pc:sldMk cId="2310281414" sldId="641"/>
            <ac:grpSpMk id="189" creationId="{6EB65EB2-4886-DC5A-9662-B6D9F623901A}"/>
          </ac:grpSpMkLst>
        </pc:grpChg>
      </pc:sldChg>
      <pc:sldChg chg="addSp delSp modSp add mod delAnim modAnim">
        <pc:chgData name="Carlton Caves" userId="f0e521a00891a9a3" providerId="LiveId" clId="{4C232BB5-8C90-4FB8-A18F-DDA99DE21EDE}" dt="2023-10-01T22:04:57.869" v="61777" actId="1036"/>
        <pc:sldMkLst>
          <pc:docMk/>
          <pc:sldMk cId="1967061670" sldId="642"/>
        </pc:sldMkLst>
        <pc:spChg chg="mod">
          <ac:chgData name="Carlton Caves" userId="f0e521a00891a9a3" providerId="LiveId" clId="{4C232BB5-8C90-4FB8-A18F-DDA99DE21EDE}" dt="2023-08-08T20:07:42.982" v="47974" actId="1036"/>
          <ac:spMkLst>
            <pc:docMk/>
            <pc:sldMk cId="1967061670" sldId="642"/>
            <ac:spMk id="3" creationId="{24C2393D-0CF0-1A3A-F5A1-7CCB9F351A2D}"/>
          </ac:spMkLst>
        </pc:spChg>
        <pc:spChg chg="mod topLvl">
          <ac:chgData name="Carlton Caves" userId="f0e521a00891a9a3" providerId="LiveId" clId="{4C232BB5-8C90-4FB8-A18F-DDA99DE21EDE}" dt="2023-10-01T22:04:55.606" v="61776" actId="1036"/>
          <ac:spMkLst>
            <pc:docMk/>
            <pc:sldMk cId="1967061670" sldId="642"/>
            <ac:spMk id="9" creationId="{03EB369A-51B5-E5F0-2209-D22FEDF3C836}"/>
          </ac:spMkLst>
        </pc:spChg>
        <pc:spChg chg="mod">
          <ac:chgData name="Carlton Caves" userId="f0e521a00891a9a3" providerId="LiveId" clId="{4C232BB5-8C90-4FB8-A18F-DDA99DE21EDE}" dt="2023-07-06T18:25:32.249" v="30424" actId="165"/>
          <ac:spMkLst>
            <pc:docMk/>
            <pc:sldMk cId="1967061670" sldId="642"/>
            <ac:spMk id="29" creationId="{E04BB266-B280-70A9-4192-768799C2B131}"/>
          </ac:spMkLst>
        </pc:spChg>
        <pc:spChg chg="mod">
          <ac:chgData name="Carlton Caves" userId="f0e521a00891a9a3" providerId="LiveId" clId="{4C232BB5-8C90-4FB8-A18F-DDA99DE21EDE}" dt="2023-07-06T18:25:32.249" v="30424" actId="165"/>
          <ac:spMkLst>
            <pc:docMk/>
            <pc:sldMk cId="1967061670" sldId="642"/>
            <ac:spMk id="30" creationId="{34A17E22-9AD9-F722-9FC3-64993D869D7D}"/>
          </ac:spMkLst>
        </pc:spChg>
        <pc:spChg chg="mod">
          <ac:chgData name="Carlton Caves" userId="f0e521a00891a9a3" providerId="LiveId" clId="{4C232BB5-8C90-4FB8-A18F-DDA99DE21EDE}" dt="2023-07-06T18:25:32.249" v="30424" actId="165"/>
          <ac:spMkLst>
            <pc:docMk/>
            <pc:sldMk cId="1967061670" sldId="642"/>
            <ac:spMk id="34" creationId="{A10D846D-5CBF-C5E0-12B3-7DFCC676A132}"/>
          </ac:spMkLst>
        </pc:spChg>
        <pc:spChg chg="mod">
          <ac:chgData name="Carlton Caves" userId="f0e521a00891a9a3" providerId="LiveId" clId="{4C232BB5-8C90-4FB8-A18F-DDA99DE21EDE}" dt="2023-07-06T18:25:32.249" v="30424" actId="165"/>
          <ac:spMkLst>
            <pc:docMk/>
            <pc:sldMk cId="1967061670" sldId="642"/>
            <ac:spMk id="37" creationId="{078F4B74-1966-5B5F-BD79-4975DCCB2560}"/>
          </ac:spMkLst>
        </pc:spChg>
        <pc:grpChg chg="add mod">
          <ac:chgData name="Carlton Caves" userId="f0e521a00891a9a3" providerId="LiveId" clId="{4C232BB5-8C90-4FB8-A18F-DDA99DE21EDE}" dt="2023-08-08T20:07:52.408" v="47976" actId="1036"/>
          <ac:grpSpMkLst>
            <pc:docMk/>
            <pc:sldMk cId="1967061670" sldId="642"/>
            <ac:grpSpMk id="6" creationId="{F8B90DC7-0952-E907-9FA9-8257EE2A8FF3}"/>
          </ac:grpSpMkLst>
        </pc:grpChg>
        <pc:grpChg chg="add del mod">
          <ac:chgData name="Carlton Caves" userId="f0e521a00891a9a3" providerId="LiveId" clId="{4C232BB5-8C90-4FB8-A18F-DDA99DE21EDE}" dt="2023-07-06T18:34:03.213" v="30548" actId="165"/>
          <ac:grpSpMkLst>
            <pc:docMk/>
            <pc:sldMk cId="1967061670" sldId="642"/>
            <ac:grpSpMk id="7" creationId="{D5951D85-B789-21F9-27FC-B59008141481}"/>
          </ac:grpSpMkLst>
        </pc:grpChg>
        <pc:grpChg chg="mod topLvl">
          <ac:chgData name="Carlton Caves" userId="f0e521a00891a9a3" providerId="LiveId" clId="{4C232BB5-8C90-4FB8-A18F-DDA99DE21EDE}" dt="2023-07-06T18:26:21.694" v="30448" actId="164"/>
          <ac:grpSpMkLst>
            <pc:docMk/>
            <pc:sldMk cId="1967061670" sldId="642"/>
            <ac:grpSpMk id="49" creationId="{67F6ECB7-9E27-5177-56FF-713471406684}"/>
          </ac:grpSpMkLst>
        </pc:grpChg>
        <pc:grpChg chg="del">
          <ac:chgData name="Carlton Caves" userId="f0e521a00891a9a3" providerId="LiveId" clId="{4C232BB5-8C90-4FB8-A18F-DDA99DE21EDE}" dt="2023-07-06T18:25:32.249" v="30424" actId="165"/>
          <ac:grpSpMkLst>
            <pc:docMk/>
            <pc:sldMk cId="1967061670" sldId="642"/>
            <ac:grpSpMk id="58" creationId="{58F2053F-5E66-4FDA-C27F-F6765DDD6434}"/>
          </ac:grpSpMkLst>
        </pc:grpChg>
        <pc:picChg chg="mod ord replST">
          <ac:chgData name="Carlton Caves" userId="f0e521a00891a9a3" providerId="LiveId" clId="{4C232BB5-8C90-4FB8-A18F-DDA99DE21EDE}" dt="2023-08-08T20:07:49.205" v="47975" actId="1036"/>
          <ac:picMkLst>
            <pc:docMk/>
            <pc:sldMk cId="1967061670" sldId="642"/>
            <ac:picMk id="4" creationId="{9AD54937-FB7D-E205-5E5E-D8937E6805ED}"/>
          </ac:picMkLst>
        </pc:picChg>
        <pc:picChg chg="del">
          <ac:chgData name="Carlton Caves" userId="f0e521a00891a9a3" providerId="LiveId" clId="{4C232BB5-8C90-4FB8-A18F-DDA99DE21EDE}" dt="2023-07-06T18:20:36.453" v="30352" actId="478"/>
          <ac:picMkLst>
            <pc:docMk/>
            <pc:sldMk cId="1967061670" sldId="642"/>
            <ac:picMk id="5" creationId="{534644BA-4766-4F78-75C8-D649CE4888B7}"/>
          </ac:picMkLst>
        </pc:picChg>
        <pc:picChg chg="del mod ord replST">
          <ac:chgData name="Carlton Caves" userId="f0e521a00891a9a3" providerId="LiveId" clId="{4C232BB5-8C90-4FB8-A18F-DDA99DE21EDE}" dt="2023-07-07T03:01:17.561" v="34060" actId="478"/>
          <ac:picMkLst>
            <pc:docMk/>
            <pc:sldMk cId="1967061670" sldId="642"/>
            <ac:picMk id="5" creationId="{C7B5A3F6-917B-4648-17C8-3E5A7F41A88F}"/>
          </ac:picMkLst>
        </pc:picChg>
        <pc:picChg chg="mod topLvl">
          <ac:chgData name="Carlton Caves" userId="f0e521a00891a9a3" providerId="LiveId" clId="{4C232BB5-8C90-4FB8-A18F-DDA99DE21EDE}" dt="2023-08-08T20:07:54.468" v="47977" actId="1036"/>
          <ac:picMkLst>
            <pc:docMk/>
            <pc:sldMk cId="1967061670" sldId="642"/>
            <ac:picMk id="8" creationId="{CD9963BA-6303-BB7E-27FB-7829D5256950}"/>
          </ac:picMkLst>
        </pc:picChg>
        <pc:picChg chg="del mod ord replST">
          <ac:chgData name="Carlton Caves" userId="f0e521a00891a9a3" providerId="LiveId" clId="{4C232BB5-8C90-4FB8-A18F-DDA99DE21EDE}" dt="2023-07-07T03:02:29.651" v="34102" actId="478"/>
          <ac:picMkLst>
            <pc:docMk/>
            <pc:sldMk cId="1967061670" sldId="642"/>
            <ac:picMk id="10" creationId="{A2B8B52A-D300-F7C3-6F3B-25C6B4809800}"/>
          </ac:picMkLst>
        </pc:picChg>
        <pc:picChg chg="add del mod">
          <ac:chgData name="Carlton Caves" userId="f0e521a00891a9a3" providerId="LiveId" clId="{4C232BB5-8C90-4FB8-A18F-DDA99DE21EDE}" dt="2023-07-06T18:42:28.580" v="30658" actId="478"/>
          <ac:picMkLst>
            <pc:docMk/>
            <pc:sldMk cId="1967061670" sldId="642"/>
            <ac:picMk id="10" creationId="{BDB1AADB-6262-9929-DFEC-02448CCF6EE5}"/>
          </ac:picMkLst>
        </pc:picChg>
        <pc:picChg chg="del mod ord replST">
          <ac:chgData name="Carlton Caves" userId="f0e521a00891a9a3" providerId="LiveId" clId="{4C232BB5-8C90-4FB8-A18F-DDA99DE21EDE}" dt="2023-07-07T03:02:44.845" v="34132" actId="478"/>
          <ac:picMkLst>
            <pc:docMk/>
            <pc:sldMk cId="1967061670" sldId="642"/>
            <ac:picMk id="12" creationId="{7B7B0182-9EF4-B393-3D84-E78B00A16A9E}"/>
          </ac:picMkLst>
        </pc:picChg>
        <pc:picChg chg="del">
          <ac:chgData name="Carlton Caves" userId="f0e521a00891a9a3" providerId="LiveId" clId="{4C232BB5-8C90-4FB8-A18F-DDA99DE21EDE}" dt="2023-07-06T18:20:36.453" v="30352" actId="478"/>
          <ac:picMkLst>
            <pc:docMk/>
            <pc:sldMk cId="1967061670" sldId="642"/>
            <ac:picMk id="12" creationId="{81CDB81B-A7E7-AF46-9DAF-4070AFBCB9B4}"/>
          </ac:picMkLst>
        </pc:picChg>
        <pc:picChg chg="del mod ord replST">
          <ac:chgData name="Carlton Caves" userId="f0e521a00891a9a3" providerId="LiveId" clId="{4C232BB5-8C90-4FB8-A18F-DDA99DE21EDE}" dt="2023-07-07T03:00:52.866" v="34030" actId="478"/>
          <ac:picMkLst>
            <pc:docMk/>
            <pc:sldMk cId="1967061670" sldId="642"/>
            <ac:picMk id="13" creationId="{2A6D8FA3-816B-1912-618E-3F5FF44D014D}"/>
          </ac:picMkLst>
        </pc:picChg>
        <pc:picChg chg="del mod ord replST">
          <ac:chgData name="Carlton Caves" userId="f0e521a00891a9a3" providerId="LiveId" clId="{4C232BB5-8C90-4FB8-A18F-DDA99DE21EDE}" dt="2023-07-07T03:03:18.965" v="34164" actId="478"/>
          <ac:picMkLst>
            <pc:docMk/>
            <pc:sldMk cId="1967061670" sldId="642"/>
            <ac:picMk id="15" creationId="{0DA6EFA7-DB66-C796-A127-F76AD1B6842A}"/>
          </ac:picMkLst>
        </pc:picChg>
        <pc:picChg chg="del mod ord replST">
          <ac:chgData name="Carlton Caves" userId="f0e521a00891a9a3" providerId="LiveId" clId="{4C232BB5-8C90-4FB8-A18F-DDA99DE21EDE}" dt="2023-07-07T03:03:36.691" v="34194" actId="478"/>
          <ac:picMkLst>
            <pc:docMk/>
            <pc:sldMk cId="1967061670" sldId="642"/>
            <ac:picMk id="17" creationId="{0BA20737-024C-66CB-4BDA-870826E851E9}"/>
          </ac:picMkLst>
        </pc:picChg>
        <pc:picChg chg="del mod ord replST">
          <ac:chgData name="Carlton Caves" userId="f0e521a00891a9a3" providerId="LiveId" clId="{4C232BB5-8C90-4FB8-A18F-DDA99DE21EDE}" dt="2023-07-07T03:03:49.483" v="34224" actId="478"/>
          <ac:picMkLst>
            <pc:docMk/>
            <pc:sldMk cId="1967061670" sldId="642"/>
            <ac:picMk id="19" creationId="{11EDF127-C510-E5B3-75AC-A92729C2553A}"/>
          </ac:picMkLst>
        </pc:picChg>
        <pc:picChg chg="del mod ord replST">
          <ac:chgData name="Carlton Caves" userId="f0e521a00891a9a3" providerId="LiveId" clId="{4C232BB5-8C90-4FB8-A18F-DDA99DE21EDE}" dt="2023-07-07T03:04:11.309" v="34254" actId="478"/>
          <ac:picMkLst>
            <pc:docMk/>
            <pc:sldMk cId="1967061670" sldId="642"/>
            <ac:picMk id="21" creationId="{5F58CCF4-7EDD-96DF-2412-14BCA0D52462}"/>
          </ac:picMkLst>
        </pc:picChg>
        <pc:picChg chg="del mod ord replST">
          <ac:chgData name="Carlton Caves" userId="f0e521a00891a9a3" providerId="LiveId" clId="{4C232BB5-8C90-4FB8-A18F-DDA99DE21EDE}" dt="2023-07-07T03:10:15.978" v="34301" actId="478"/>
          <ac:picMkLst>
            <pc:docMk/>
            <pc:sldMk cId="1967061670" sldId="642"/>
            <ac:picMk id="23" creationId="{3B843E34-520E-1A13-AA3F-8827B699B526}"/>
          </ac:picMkLst>
        </pc:picChg>
        <pc:picChg chg="mod ord replST">
          <ac:chgData name="Carlton Caves" userId="f0e521a00891a9a3" providerId="LiveId" clId="{4C232BB5-8C90-4FB8-A18F-DDA99DE21EDE}" dt="2023-10-01T22:04:57.869" v="61777" actId="1036"/>
          <ac:picMkLst>
            <pc:docMk/>
            <pc:sldMk cId="1967061670" sldId="642"/>
            <ac:picMk id="25" creationId="{0D9CC285-BDE5-A31D-E48B-2F837753DA0E}"/>
          </ac:picMkLst>
        </pc:picChg>
        <pc:picChg chg="del">
          <ac:chgData name="Carlton Caves" userId="f0e521a00891a9a3" providerId="LiveId" clId="{4C232BB5-8C90-4FB8-A18F-DDA99DE21EDE}" dt="2023-07-06T18:20:47.732" v="30353" actId="478"/>
          <ac:picMkLst>
            <pc:docMk/>
            <pc:sldMk cId="1967061670" sldId="642"/>
            <ac:picMk id="27" creationId="{F7BFDA2F-28B3-98D3-E96E-ABBBDA8A00BD}"/>
          </ac:picMkLst>
        </pc:picChg>
        <pc:picChg chg="mod">
          <ac:chgData name="Carlton Caves" userId="f0e521a00891a9a3" providerId="LiveId" clId="{4C232BB5-8C90-4FB8-A18F-DDA99DE21EDE}" dt="2023-07-06T18:25:32.249" v="30424" actId="165"/>
          <ac:picMkLst>
            <pc:docMk/>
            <pc:sldMk cId="1967061670" sldId="642"/>
            <ac:picMk id="44" creationId="{380664CB-CCFE-4F8C-3F05-8CD753FB7321}"/>
          </ac:picMkLst>
        </pc:picChg>
        <pc:picChg chg="mod">
          <ac:chgData name="Carlton Caves" userId="f0e521a00891a9a3" providerId="LiveId" clId="{4C232BB5-8C90-4FB8-A18F-DDA99DE21EDE}" dt="2023-07-06T18:25:32.249" v="30424" actId="165"/>
          <ac:picMkLst>
            <pc:docMk/>
            <pc:sldMk cId="1967061670" sldId="642"/>
            <ac:picMk id="48" creationId="{01D6AEC3-313D-5719-B13D-1507655A0424}"/>
          </ac:picMkLst>
        </pc:picChg>
        <pc:picChg chg="del mod">
          <ac:chgData name="Carlton Caves" userId="f0e521a00891a9a3" providerId="LiveId" clId="{4C232BB5-8C90-4FB8-A18F-DDA99DE21EDE}" dt="2023-07-06T18:22:08.919" v="30382" actId="478"/>
          <ac:picMkLst>
            <pc:docMk/>
            <pc:sldMk cId="1967061670" sldId="642"/>
            <ac:picMk id="51" creationId="{1ED09809-559A-1400-CFD6-EAF8C5107E29}"/>
          </ac:picMkLst>
        </pc:picChg>
        <pc:picChg chg="mod topLvl">
          <ac:chgData name="Carlton Caves" userId="f0e521a00891a9a3" providerId="LiveId" clId="{4C232BB5-8C90-4FB8-A18F-DDA99DE21EDE}" dt="2023-07-19T06:33:42.325" v="41835" actId="1035"/>
          <ac:picMkLst>
            <pc:docMk/>
            <pc:sldMk cId="1967061670" sldId="642"/>
            <ac:picMk id="57" creationId="{2BCC8BD2-D756-C8F7-3493-33D6D1D554F9}"/>
          </ac:picMkLst>
        </pc:picChg>
        <pc:cxnChg chg="mod">
          <ac:chgData name="Carlton Caves" userId="f0e521a00891a9a3" providerId="LiveId" clId="{4C232BB5-8C90-4FB8-A18F-DDA99DE21EDE}" dt="2023-07-06T18:25:32.249" v="30424" actId="165"/>
          <ac:cxnSpMkLst>
            <pc:docMk/>
            <pc:sldMk cId="1967061670" sldId="642"/>
            <ac:cxnSpMk id="31" creationId="{A311E1A5-149D-1D98-D3D3-8C487BE51249}"/>
          </ac:cxnSpMkLst>
        </pc:cxnChg>
        <pc:cxnChg chg="mod">
          <ac:chgData name="Carlton Caves" userId="f0e521a00891a9a3" providerId="LiveId" clId="{4C232BB5-8C90-4FB8-A18F-DDA99DE21EDE}" dt="2023-07-06T18:25:32.249" v="30424" actId="165"/>
          <ac:cxnSpMkLst>
            <pc:docMk/>
            <pc:sldMk cId="1967061670" sldId="642"/>
            <ac:cxnSpMk id="32" creationId="{E677A702-E367-581B-7665-CCFEA42E6FDA}"/>
          </ac:cxnSpMkLst>
        </pc:cxnChg>
        <pc:cxnChg chg="mod">
          <ac:chgData name="Carlton Caves" userId="f0e521a00891a9a3" providerId="LiveId" clId="{4C232BB5-8C90-4FB8-A18F-DDA99DE21EDE}" dt="2023-07-06T18:25:32.249" v="30424" actId="165"/>
          <ac:cxnSpMkLst>
            <pc:docMk/>
            <pc:sldMk cId="1967061670" sldId="642"/>
            <ac:cxnSpMk id="33" creationId="{AD875103-E514-230A-88C1-D78D5E8850D5}"/>
          </ac:cxnSpMkLst>
        </pc:cxnChg>
        <pc:cxnChg chg="mod">
          <ac:chgData name="Carlton Caves" userId="f0e521a00891a9a3" providerId="LiveId" clId="{4C232BB5-8C90-4FB8-A18F-DDA99DE21EDE}" dt="2023-07-06T18:25:32.249" v="30424" actId="165"/>
          <ac:cxnSpMkLst>
            <pc:docMk/>
            <pc:sldMk cId="1967061670" sldId="642"/>
            <ac:cxnSpMk id="35" creationId="{61B32D39-7C93-9287-5CE2-A2DF317A2D4A}"/>
          </ac:cxnSpMkLst>
        </pc:cxnChg>
        <pc:cxnChg chg="mod">
          <ac:chgData name="Carlton Caves" userId="f0e521a00891a9a3" providerId="LiveId" clId="{4C232BB5-8C90-4FB8-A18F-DDA99DE21EDE}" dt="2023-07-06T18:25:32.249" v="30424" actId="165"/>
          <ac:cxnSpMkLst>
            <pc:docMk/>
            <pc:sldMk cId="1967061670" sldId="642"/>
            <ac:cxnSpMk id="36" creationId="{87D61DB8-FBC7-E644-92FD-F8AB59EE0F78}"/>
          </ac:cxnSpMkLst>
        </pc:cxnChg>
      </pc:sldChg>
      <pc:sldChg chg="addSp delSp modSp add mod modAnim">
        <pc:chgData name="Carlton Caves" userId="f0e521a00891a9a3" providerId="LiveId" clId="{4C232BB5-8C90-4FB8-A18F-DDA99DE21EDE}" dt="2023-08-31T16:53:26.152" v="57563" actId="1037"/>
        <pc:sldMkLst>
          <pc:docMk/>
          <pc:sldMk cId="837718883" sldId="643"/>
        </pc:sldMkLst>
        <pc:spChg chg="mod">
          <ac:chgData name="Carlton Caves" userId="f0e521a00891a9a3" providerId="LiveId" clId="{4C232BB5-8C90-4FB8-A18F-DDA99DE21EDE}" dt="2023-08-14T21:42:11.215" v="49050" actId="1036"/>
          <ac:spMkLst>
            <pc:docMk/>
            <pc:sldMk cId="837718883" sldId="643"/>
            <ac:spMk id="3" creationId="{24C2393D-0CF0-1A3A-F5A1-7CCB9F351A2D}"/>
          </ac:spMkLst>
        </pc:spChg>
        <pc:spChg chg="mod">
          <ac:chgData name="Carlton Caves" userId="f0e521a00891a9a3" providerId="LiveId" clId="{4C232BB5-8C90-4FB8-A18F-DDA99DE21EDE}" dt="2023-07-06T19:10:25.512" v="31570"/>
          <ac:spMkLst>
            <pc:docMk/>
            <pc:sldMk cId="837718883" sldId="643"/>
            <ac:spMk id="4" creationId="{E4E4003E-61AD-9115-616B-26A864FA049F}"/>
          </ac:spMkLst>
        </pc:spChg>
        <pc:spChg chg="add del">
          <ac:chgData name="Carlton Caves" userId="f0e521a00891a9a3" providerId="LiveId" clId="{4C232BB5-8C90-4FB8-A18F-DDA99DE21EDE}" dt="2023-07-06T18:51:22.107" v="31193" actId="22"/>
          <ac:spMkLst>
            <pc:docMk/>
            <pc:sldMk cId="837718883" sldId="643"/>
            <ac:spMk id="5" creationId="{9DA5C02D-953D-D443-25AE-BA84BA736AED}"/>
          </ac:spMkLst>
        </pc:spChg>
        <pc:spChg chg="del mod">
          <ac:chgData name="Carlton Caves" userId="f0e521a00891a9a3" providerId="LiveId" clId="{4C232BB5-8C90-4FB8-A18F-DDA99DE21EDE}" dt="2023-07-06T18:49:53.884" v="31191" actId="478"/>
          <ac:spMkLst>
            <pc:docMk/>
            <pc:sldMk cId="837718883" sldId="643"/>
            <ac:spMk id="9" creationId="{03EB369A-51B5-E5F0-2209-D22FEDF3C836}"/>
          </ac:spMkLst>
        </pc:spChg>
        <pc:spChg chg="mod">
          <ac:chgData name="Carlton Caves" userId="f0e521a00891a9a3" providerId="LiveId" clId="{4C232BB5-8C90-4FB8-A18F-DDA99DE21EDE}" dt="2023-07-06T19:10:25.512" v="31570"/>
          <ac:spMkLst>
            <pc:docMk/>
            <pc:sldMk cId="837718883" sldId="643"/>
            <ac:spMk id="11" creationId="{8EF4A6CE-1FE5-C5CD-C2F1-0D7C32B64241}"/>
          </ac:spMkLst>
        </pc:spChg>
        <pc:spChg chg="mod">
          <ac:chgData name="Carlton Caves" userId="f0e521a00891a9a3" providerId="LiveId" clId="{4C232BB5-8C90-4FB8-A18F-DDA99DE21EDE}" dt="2023-07-06T19:10:25.512" v="31570"/>
          <ac:spMkLst>
            <pc:docMk/>
            <pc:sldMk cId="837718883" sldId="643"/>
            <ac:spMk id="12" creationId="{6415641F-E3B0-4F10-7047-85DD75747E46}"/>
          </ac:spMkLst>
        </pc:spChg>
        <pc:spChg chg="mod">
          <ac:chgData name="Carlton Caves" userId="f0e521a00891a9a3" providerId="LiveId" clId="{4C232BB5-8C90-4FB8-A18F-DDA99DE21EDE}" dt="2023-07-06T19:10:25.512" v="31570"/>
          <ac:spMkLst>
            <pc:docMk/>
            <pc:sldMk cId="837718883" sldId="643"/>
            <ac:spMk id="13" creationId="{38D25D0B-36E7-C0B8-1316-EB69F8DCD71C}"/>
          </ac:spMkLst>
        </pc:spChg>
        <pc:spChg chg="mod">
          <ac:chgData name="Carlton Caves" userId="f0e521a00891a9a3" providerId="LiveId" clId="{4C232BB5-8C90-4FB8-A18F-DDA99DE21EDE}" dt="2023-07-06T19:10:25.512" v="31570"/>
          <ac:spMkLst>
            <pc:docMk/>
            <pc:sldMk cId="837718883" sldId="643"/>
            <ac:spMk id="14" creationId="{A7D3DF42-8AA1-34D7-25E0-78FB595F0594}"/>
          </ac:spMkLst>
        </pc:spChg>
        <pc:spChg chg="mod">
          <ac:chgData name="Carlton Caves" userId="f0e521a00891a9a3" providerId="LiveId" clId="{4C232BB5-8C90-4FB8-A18F-DDA99DE21EDE}" dt="2023-07-06T18:51:45.029" v="31194"/>
          <ac:spMkLst>
            <pc:docMk/>
            <pc:sldMk cId="837718883" sldId="643"/>
            <ac:spMk id="14" creationId="{D8F7FBAD-53E1-82FB-D28F-32543BC1573D}"/>
          </ac:spMkLst>
        </pc:spChg>
        <pc:spChg chg="mod">
          <ac:chgData name="Carlton Caves" userId="f0e521a00891a9a3" providerId="LiveId" clId="{4C232BB5-8C90-4FB8-A18F-DDA99DE21EDE}" dt="2023-07-06T19:10:25.512" v="31570"/>
          <ac:spMkLst>
            <pc:docMk/>
            <pc:sldMk cId="837718883" sldId="643"/>
            <ac:spMk id="15" creationId="{34256C96-3221-88A5-4ABB-421634154FD3}"/>
          </ac:spMkLst>
        </pc:spChg>
        <pc:spChg chg="mod replST delST">
          <ac:chgData name="Carlton Caves" userId="f0e521a00891a9a3" providerId="LiveId" clId="{4C232BB5-8C90-4FB8-A18F-DDA99DE21EDE}" dt="2023-07-06T18:56:58.342" v="31451"/>
          <ac:spMkLst>
            <pc:docMk/>
            <pc:sldMk cId="837718883" sldId="643"/>
            <ac:spMk id="16" creationId="{CEF12743-FC99-1844-9EAB-9CDA0E115854}"/>
          </ac:spMkLst>
        </pc:spChg>
        <pc:spChg chg="mod replST delST">
          <ac:chgData name="Carlton Caves" userId="f0e521a00891a9a3" providerId="LiveId" clId="{4C232BB5-8C90-4FB8-A18F-DDA99DE21EDE}" dt="2023-07-06T18:56:58.358" v="31459"/>
          <ac:spMkLst>
            <pc:docMk/>
            <pc:sldMk cId="837718883" sldId="643"/>
            <ac:spMk id="20" creationId="{71B2694D-C126-1CBA-B432-78A34B52732F}"/>
          </ac:spMkLst>
        </pc:spChg>
        <pc:spChg chg="mod replST delST">
          <ac:chgData name="Carlton Caves" userId="f0e521a00891a9a3" providerId="LiveId" clId="{4C232BB5-8C90-4FB8-A18F-DDA99DE21EDE}" dt="2023-07-06T18:56:58.358" v="31461"/>
          <ac:spMkLst>
            <pc:docMk/>
            <pc:sldMk cId="837718883" sldId="643"/>
            <ac:spMk id="21" creationId="{CC9A5F9D-8A31-23C1-ACB2-74996A8BC8BE}"/>
          </ac:spMkLst>
        </pc:spChg>
        <pc:spChg chg="mod replST delST">
          <ac:chgData name="Carlton Caves" userId="f0e521a00891a9a3" providerId="LiveId" clId="{4C232BB5-8C90-4FB8-A18F-DDA99DE21EDE}" dt="2023-07-06T18:56:58.358" v="31463"/>
          <ac:spMkLst>
            <pc:docMk/>
            <pc:sldMk cId="837718883" sldId="643"/>
            <ac:spMk id="22" creationId="{EC5FF71A-BE3F-7C91-8EB3-D1E4243A37C9}"/>
          </ac:spMkLst>
        </pc:spChg>
        <pc:spChg chg="mod replST delST">
          <ac:chgData name="Carlton Caves" userId="f0e521a00891a9a3" providerId="LiveId" clId="{4C232BB5-8C90-4FB8-A18F-DDA99DE21EDE}" dt="2023-07-06T18:56:58.358" v="31465"/>
          <ac:spMkLst>
            <pc:docMk/>
            <pc:sldMk cId="837718883" sldId="643"/>
            <ac:spMk id="23" creationId="{EC60DA99-2878-2689-0297-1886B8E26B20}"/>
          </ac:spMkLst>
        </pc:spChg>
        <pc:spChg chg="mod replST delST">
          <ac:chgData name="Carlton Caves" userId="f0e521a00891a9a3" providerId="LiveId" clId="{4C232BB5-8C90-4FB8-A18F-DDA99DE21EDE}" dt="2023-07-06T18:56:58.358" v="31467"/>
          <ac:spMkLst>
            <pc:docMk/>
            <pc:sldMk cId="837718883" sldId="643"/>
            <ac:spMk id="24" creationId="{1B8F9440-F1E2-D86F-3215-019CAAE4B671}"/>
          </ac:spMkLst>
        </pc:spChg>
        <pc:spChg chg="mod replST delST">
          <ac:chgData name="Carlton Caves" userId="f0e521a00891a9a3" providerId="LiveId" clId="{4C232BB5-8C90-4FB8-A18F-DDA99DE21EDE}" dt="2023-07-06T18:56:58.358" v="31469"/>
          <ac:spMkLst>
            <pc:docMk/>
            <pc:sldMk cId="837718883" sldId="643"/>
            <ac:spMk id="25" creationId="{93B9C582-9666-F634-A789-C9DA033220CA}"/>
          </ac:spMkLst>
        </pc:spChg>
        <pc:spChg chg="mod">
          <ac:chgData name="Carlton Caves" userId="f0e521a00891a9a3" providerId="LiveId" clId="{4C232BB5-8C90-4FB8-A18F-DDA99DE21EDE}" dt="2023-07-06T19:10:25.512" v="31570"/>
          <ac:spMkLst>
            <pc:docMk/>
            <pc:sldMk cId="837718883" sldId="643"/>
            <ac:spMk id="26" creationId="{D2CE060C-1B78-7EC8-2DC8-1AB4B03B6DC4}"/>
          </ac:spMkLst>
        </pc:spChg>
        <pc:spChg chg="add mod">
          <ac:chgData name="Carlton Caves" userId="f0e521a00891a9a3" providerId="LiveId" clId="{4C232BB5-8C90-4FB8-A18F-DDA99DE21EDE}" dt="2023-08-18T17:25:43.612" v="50642" actId="20577"/>
          <ac:spMkLst>
            <pc:docMk/>
            <pc:sldMk cId="837718883" sldId="643"/>
            <ac:spMk id="34" creationId="{DC21D6E9-B56C-C413-1C4D-01DA9B834584}"/>
          </ac:spMkLst>
        </pc:spChg>
        <pc:spChg chg="add mod">
          <ac:chgData name="Carlton Caves" userId="f0e521a00891a9a3" providerId="LiveId" clId="{4C232BB5-8C90-4FB8-A18F-DDA99DE21EDE}" dt="2023-07-27T15:31:24.265" v="45052" actId="1037"/>
          <ac:spMkLst>
            <pc:docMk/>
            <pc:sldMk cId="837718883" sldId="643"/>
            <ac:spMk id="35" creationId="{E2F495EC-ED95-AEAF-4033-062CA7FC60ED}"/>
          </ac:spMkLst>
        </pc:spChg>
        <pc:spChg chg="del ord">
          <ac:chgData name="Carlton Caves" userId="f0e521a00891a9a3" providerId="LiveId" clId="{4C232BB5-8C90-4FB8-A18F-DDA99DE21EDE}" dt="2023-07-06T18:54:03.951" v="31290" actId="478"/>
          <ac:spMkLst>
            <pc:docMk/>
            <pc:sldMk cId="837718883" sldId="643"/>
            <ac:spMk id="39" creationId="{183DFE82-5166-E6B4-E23D-A3565BECF446}"/>
          </ac:spMkLst>
        </pc:spChg>
        <pc:spChg chg="del ord">
          <ac:chgData name="Carlton Caves" userId="f0e521a00891a9a3" providerId="LiveId" clId="{4C232BB5-8C90-4FB8-A18F-DDA99DE21EDE}" dt="2023-07-06T18:54:48.359" v="31387" actId="478"/>
          <ac:spMkLst>
            <pc:docMk/>
            <pc:sldMk cId="837718883" sldId="643"/>
            <ac:spMk id="43" creationId="{05FCDA07-6587-D723-B7FE-D9DD2E36C47E}"/>
          </ac:spMkLst>
        </pc:spChg>
        <pc:spChg chg="del ord">
          <ac:chgData name="Carlton Caves" userId="f0e521a00891a9a3" providerId="LiveId" clId="{4C232BB5-8C90-4FB8-A18F-DDA99DE21EDE}" dt="2023-07-06T18:56:58.358" v="31481" actId="478"/>
          <ac:spMkLst>
            <pc:docMk/>
            <pc:sldMk cId="837718883" sldId="643"/>
            <ac:spMk id="50" creationId="{80291534-394A-2498-E52E-F7F8903773FC}"/>
          </ac:spMkLst>
        </pc:spChg>
        <pc:grpChg chg="add mod">
          <ac:chgData name="Carlton Caves" userId="f0e521a00891a9a3" providerId="LiveId" clId="{4C232BB5-8C90-4FB8-A18F-DDA99DE21EDE}" dt="2023-08-18T17:25:26.331" v="50641" actId="1038"/>
          <ac:grpSpMkLst>
            <pc:docMk/>
            <pc:sldMk cId="837718883" sldId="643"/>
            <ac:grpSpMk id="2" creationId="{9CD05D16-4490-B378-B831-673E72F045C0}"/>
          </ac:grpSpMkLst>
        </pc:grpChg>
        <pc:grpChg chg="del">
          <ac:chgData name="Carlton Caves" userId="f0e521a00891a9a3" providerId="LiveId" clId="{4C232BB5-8C90-4FB8-A18F-DDA99DE21EDE}" dt="2023-07-06T18:49:18.970" v="31146" actId="478"/>
          <ac:grpSpMkLst>
            <pc:docMk/>
            <pc:sldMk cId="837718883" sldId="643"/>
            <ac:grpSpMk id="6" creationId="{F8B90DC7-0952-E907-9FA9-8257EE2A8FF3}"/>
          </ac:grpSpMkLst>
        </pc:grpChg>
        <pc:grpChg chg="add del mod">
          <ac:chgData name="Carlton Caves" userId="f0e521a00891a9a3" providerId="LiveId" clId="{4C232BB5-8C90-4FB8-A18F-DDA99DE21EDE}" dt="2023-07-06T18:51:52.465" v="31195" actId="478"/>
          <ac:grpSpMkLst>
            <pc:docMk/>
            <pc:sldMk cId="837718883" sldId="643"/>
            <ac:grpSpMk id="11" creationId="{27ECF610-C716-AA41-B3FD-8F9BB6DCCD74}"/>
          </ac:grpSpMkLst>
        </pc:grpChg>
        <pc:grpChg chg="add mod">
          <ac:chgData name="Carlton Caves" userId="f0e521a00891a9a3" providerId="LiveId" clId="{4C232BB5-8C90-4FB8-A18F-DDA99DE21EDE}" dt="2023-07-06T18:51:45.029" v="31194"/>
          <ac:grpSpMkLst>
            <pc:docMk/>
            <pc:sldMk cId="837718883" sldId="643"/>
            <ac:grpSpMk id="15" creationId="{0B5777D3-D0C0-BF1E-3006-7206C31F49EB}"/>
          </ac:grpSpMkLst>
        </pc:grpChg>
        <pc:grpChg chg="add mod">
          <ac:chgData name="Carlton Caves" userId="f0e521a00891a9a3" providerId="LiveId" clId="{4C232BB5-8C90-4FB8-A18F-DDA99DE21EDE}" dt="2023-08-31T16:53:26.152" v="57563" actId="1037"/>
          <ac:grpSpMkLst>
            <pc:docMk/>
            <pc:sldMk cId="837718883" sldId="643"/>
            <ac:grpSpMk id="31" creationId="{7E10A892-2DA8-4BBF-95E4-EE63B4426E2C}"/>
          </ac:grpSpMkLst>
        </pc:grpChg>
        <pc:grpChg chg="del mod">
          <ac:chgData name="Carlton Caves" userId="f0e521a00891a9a3" providerId="LiveId" clId="{4C232BB5-8C90-4FB8-A18F-DDA99DE21EDE}" dt="2023-08-18T17:22:17.648" v="50504"/>
          <ac:grpSpMkLst>
            <pc:docMk/>
            <pc:sldMk cId="837718883" sldId="643"/>
            <ac:grpSpMk id="40" creationId="{2C3A2F63-174F-D714-F001-1D790B4FD891}"/>
          </ac:grpSpMkLst>
        </pc:grpChg>
        <pc:grpChg chg="del mod">
          <ac:chgData name="Carlton Caves" userId="f0e521a00891a9a3" providerId="LiveId" clId="{4C232BB5-8C90-4FB8-A18F-DDA99DE21EDE}" dt="2023-07-19T06:01:27.735" v="41628"/>
          <ac:grpSpMkLst>
            <pc:docMk/>
            <pc:sldMk cId="837718883" sldId="643"/>
            <ac:grpSpMk id="40" creationId="{935E1AFB-84FC-A438-8DB9-F7921FBCD621}"/>
          </ac:grpSpMkLst>
        </pc:grpChg>
        <pc:grpChg chg="add mod">
          <ac:chgData name="Carlton Caves" userId="f0e521a00891a9a3" providerId="LiveId" clId="{4C232BB5-8C90-4FB8-A18F-DDA99DE21EDE}" dt="2023-08-08T20:08:30.414" v="47990" actId="1036"/>
          <ac:grpSpMkLst>
            <pc:docMk/>
            <pc:sldMk cId="837718883" sldId="643"/>
            <ac:grpSpMk id="41" creationId="{F61AE541-910A-025A-5CBA-1122C77E15A9}"/>
          </ac:grpSpMkLst>
        </pc:grpChg>
        <pc:grpChg chg="ord replST delST">
          <ac:chgData name="Carlton Caves" userId="f0e521a00891a9a3" providerId="LiveId" clId="{4C232BB5-8C90-4FB8-A18F-DDA99DE21EDE}" dt="2023-07-06T18:54:03.951" v="31289"/>
          <ac:grpSpMkLst>
            <pc:docMk/>
            <pc:sldMk cId="837718883" sldId="643"/>
            <ac:grpSpMk id="42" creationId="{9B5B60BC-74E4-7258-AF0D-5DC2265AFD7D}"/>
          </ac:grpSpMkLst>
        </pc:grpChg>
        <pc:grpChg chg="ord replST delST">
          <ac:chgData name="Carlton Caves" userId="f0e521a00891a9a3" providerId="LiveId" clId="{4C232BB5-8C90-4FB8-A18F-DDA99DE21EDE}" dt="2023-07-06T18:54:48.359" v="31386"/>
          <ac:grpSpMkLst>
            <pc:docMk/>
            <pc:sldMk cId="837718883" sldId="643"/>
            <ac:grpSpMk id="47" creationId="{377886D4-F696-5B6F-442E-365B8A59575F}"/>
          </ac:grpSpMkLst>
        </pc:grpChg>
        <pc:grpChg chg="mod ord replST delST">
          <ac:chgData name="Carlton Caves" userId="f0e521a00891a9a3" providerId="LiveId" clId="{4C232BB5-8C90-4FB8-A18F-DDA99DE21EDE}" dt="2023-07-06T19:14:20.874" v="31798" actId="1037"/>
          <ac:grpSpMkLst>
            <pc:docMk/>
            <pc:sldMk cId="837718883" sldId="643"/>
            <ac:grpSpMk id="53" creationId="{F1AF3D9D-18BD-A1B9-0E09-1F8BE8F60F72}"/>
          </ac:grpSpMkLst>
        </pc:grpChg>
        <pc:picChg chg="del">
          <ac:chgData name="Carlton Caves" userId="f0e521a00891a9a3" providerId="LiveId" clId="{4C232BB5-8C90-4FB8-A18F-DDA99DE21EDE}" dt="2023-07-06T18:49:17.171" v="31145" actId="478"/>
          <ac:picMkLst>
            <pc:docMk/>
            <pc:sldMk cId="837718883" sldId="643"/>
            <ac:picMk id="4" creationId="{9AD54937-FB7D-E205-5E5E-D8937E6805ED}"/>
          </ac:picMkLst>
        </pc:picChg>
        <pc:picChg chg="add del mod">
          <ac:chgData name="Carlton Caves" userId="f0e521a00891a9a3" providerId="LiveId" clId="{4C232BB5-8C90-4FB8-A18F-DDA99DE21EDE}" dt="2023-08-18T17:23:19.089" v="50588" actId="478"/>
          <ac:picMkLst>
            <pc:docMk/>
            <pc:sldMk cId="837718883" sldId="643"/>
            <ac:picMk id="7" creationId="{92F938D6-292D-F7F9-14DE-2DEFFC7899AD}"/>
          </ac:picMkLst>
        </pc:picChg>
        <pc:picChg chg="mod">
          <ac:chgData name="Carlton Caves" userId="f0e521a00891a9a3" providerId="LiveId" clId="{4C232BB5-8C90-4FB8-A18F-DDA99DE21EDE}" dt="2023-08-08T20:08:25.273" v="47987" actId="1036"/>
          <ac:picMkLst>
            <pc:docMk/>
            <pc:sldMk cId="837718883" sldId="643"/>
            <ac:picMk id="8" creationId="{CD9963BA-6303-BB7E-27FB-7829D5256950}"/>
          </ac:picMkLst>
        </pc:picChg>
        <pc:picChg chg="mod">
          <ac:chgData name="Carlton Caves" userId="f0e521a00891a9a3" providerId="LiveId" clId="{4C232BB5-8C90-4FB8-A18F-DDA99DE21EDE}" dt="2023-07-06T19:10:25.512" v="31570"/>
          <ac:picMkLst>
            <pc:docMk/>
            <pc:sldMk cId="837718883" sldId="643"/>
            <ac:picMk id="9" creationId="{ABEE5993-998C-671B-B636-040E0DF597F3}"/>
          </ac:picMkLst>
        </pc:picChg>
        <pc:picChg chg="add del mod">
          <ac:chgData name="Carlton Caves" userId="f0e521a00891a9a3" providerId="LiveId" clId="{4C232BB5-8C90-4FB8-A18F-DDA99DE21EDE}" dt="2023-08-18T17:22:53.150" v="50538" actId="478"/>
          <ac:picMkLst>
            <pc:docMk/>
            <pc:sldMk cId="837718883" sldId="643"/>
            <ac:picMk id="10" creationId="{C6FF7FD1-88F5-E65A-4D2C-5A9638C42462}"/>
          </ac:picMkLst>
        </pc:picChg>
        <pc:picChg chg="mod">
          <ac:chgData name="Carlton Caves" userId="f0e521a00891a9a3" providerId="LiveId" clId="{4C232BB5-8C90-4FB8-A18F-DDA99DE21EDE}" dt="2023-07-06T18:51:45.029" v="31194"/>
          <ac:picMkLst>
            <pc:docMk/>
            <pc:sldMk cId="837718883" sldId="643"/>
            <ac:picMk id="12" creationId="{E5959662-F549-4FF8-B6E4-0C80CEEACD8A}"/>
          </ac:picMkLst>
        </pc:picChg>
        <pc:picChg chg="del mod">
          <ac:chgData name="Carlton Caves" userId="f0e521a00891a9a3" providerId="LiveId" clId="{4C232BB5-8C90-4FB8-A18F-DDA99DE21EDE}" dt="2023-07-06T18:49:51.529" v="31190" actId="478"/>
          <ac:picMkLst>
            <pc:docMk/>
            <pc:sldMk cId="837718883" sldId="643"/>
            <ac:picMk id="13" creationId="{2A6D8FA3-816B-1912-618E-3F5FF44D014D}"/>
          </ac:picMkLst>
        </pc:picChg>
        <pc:picChg chg="mod replST delST">
          <ac:chgData name="Carlton Caves" userId="f0e521a00891a9a3" providerId="LiveId" clId="{4C232BB5-8C90-4FB8-A18F-DDA99DE21EDE}" dt="2023-07-06T18:56:58.342" v="31457"/>
          <ac:picMkLst>
            <pc:docMk/>
            <pc:sldMk cId="837718883" sldId="643"/>
            <ac:picMk id="19" creationId="{59C34F80-5923-F4E3-8C40-705ABE112E4D}"/>
          </ac:picMkLst>
        </pc:picChg>
        <pc:picChg chg="del mod">
          <ac:chgData name="Carlton Caves" userId="f0e521a00891a9a3" providerId="LiveId" clId="{4C232BB5-8C90-4FB8-A18F-DDA99DE21EDE}" dt="2023-07-06T18:54:03.936" v="31254" actId="478"/>
          <ac:picMkLst>
            <pc:docMk/>
            <pc:sldMk cId="837718883" sldId="643"/>
            <ac:picMk id="26" creationId="{7D852D69-55FA-775E-4B74-75BF74B32679}"/>
          </ac:picMkLst>
        </pc:picChg>
        <pc:picChg chg="mod replST delST">
          <ac:chgData name="Carlton Caves" userId="f0e521a00891a9a3" providerId="LiveId" clId="{4C232BB5-8C90-4FB8-A18F-DDA99DE21EDE}" dt="2023-07-06T18:56:58.358" v="31473"/>
          <ac:picMkLst>
            <pc:docMk/>
            <pc:sldMk cId="837718883" sldId="643"/>
            <ac:picMk id="27" creationId="{19D145AA-CA75-72AD-343F-C42E3893DD5A}"/>
          </ac:picMkLst>
        </pc:picChg>
        <pc:picChg chg="mod replST delST">
          <ac:chgData name="Carlton Caves" userId="f0e521a00891a9a3" providerId="LiveId" clId="{4C232BB5-8C90-4FB8-A18F-DDA99DE21EDE}" dt="2023-07-07T03:12:30.627" v="34314" actId="1037"/>
          <ac:picMkLst>
            <pc:docMk/>
            <pc:sldMk cId="837718883" sldId="643"/>
            <ac:picMk id="28" creationId="{189E6B3A-F11C-A80E-CE73-F79059325C12}"/>
          </ac:picMkLst>
        </pc:picChg>
        <pc:picChg chg="mod">
          <ac:chgData name="Carlton Caves" userId="f0e521a00891a9a3" providerId="LiveId" clId="{4C232BB5-8C90-4FB8-A18F-DDA99DE21EDE}" dt="2023-07-06T19:10:25.512" v="31570"/>
          <ac:picMkLst>
            <pc:docMk/>
            <pc:sldMk cId="837718883" sldId="643"/>
            <ac:picMk id="29" creationId="{27D63290-2F39-A2CA-6294-56A765BB062A}"/>
          </ac:picMkLst>
        </pc:picChg>
        <pc:picChg chg="mod">
          <ac:chgData name="Carlton Caves" userId="f0e521a00891a9a3" providerId="LiveId" clId="{4C232BB5-8C90-4FB8-A18F-DDA99DE21EDE}" dt="2023-07-06T19:10:25.512" v="31570"/>
          <ac:picMkLst>
            <pc:docMk/>
            <pc:sldMk cId="837718883" sldId="643"/>
            <ac:picMk id="30" creationId="{7B61D131-12DC-D9E5-8CC9-FE52D019756C}"/>
          </ac:picMkLst>
        </pc:picChg>
        <pc:picChg chg="del mod replST delST">
          <ac:chgData name="Carlton Caves" userId="f0e521a00891a9a3" providerId="LiveId" clId="{4C232BB5-8C90-4FB8-A18F-DDA99DE21EDE}" dt="2023-07-06T18:56:58.342" v="31445" actId="478"/>
          <ac:picMkLst>
            <pc:docMk/>
            <pc:sldMk cId="837718883" sldId="643"/>
            <ac:picMk id="38" creationId="{42777AF6-6146-ABE9-90AE-FAED0FCC5F85}"/>
          </ac:picMkLst>
        </pc:picChg>
        <pc:picChg chg="del mod ord replST delST">
          <ac:chgData name="Carlton Caves" userId="f0e521a00891a9a3" providerId="LiveId" clId="{4C232BB5-8C90-4FB8-A18F-DDA99DE21EDE}" dt="2023-07-06T18:54:48.359" v="31351" actId="478"/>
          <ac:picMkLst>
            <pc:docMk/>
            <pc:sldMk cId="837718883" sldId="643"/>
            <ac:picMk id="41" creationId="{3CC719AD-3A42-F0A1-FFCD-52E8B3523B1F}"/>
          </ac:picMkLst>
        </pc:picChg>
        <pc:picChg chg="mod ord replST">
          <ac:chgData name="Carlton Caves" userId="f0e521a00891a9a3" providerId="LiveId" clId="{4C232BB5-8C90-4FB8-A18F-DDA99DE21EDE}" dt="2023-08-18T17:22:59.127" v="50554" actId="1035"/>
          <ac:picMkLst>
            <pc:docMk/>
            <pc:sldMk cId="837718883" sldId="643"/>
            <ac:picMk id="43" creationId="{EB487893-3BD4-AC21-A783-C3C87266FD49}"/>
          </ac:picMkLst>
        </pc:picChg>
        <pc:picChg chg="mod ord replST">
          <ac:chgData name="Carlton Caves" userId="f0e521a00891a9a3" providerId="LiveId" clId="{4C232BB5-8C90-4FB8-A18F-DDA99DE21EDE}" dt="2023-08-18T17:23:30.470" v="50639" actId="1038"/>
          <ac:picMkLst>
            <pc:docMk/>
            <pc:sldMk cId="837718883" sldId="643"/>
            <ac:picMk id="45" creationId="{8794B36D-99C2-EC5E-F1EB-6AC2BC8080F1}"/>
          </ac:picMkLst>
        </pc:picChg>
        <pc:picChg chg="mod ord replST delST">
          <ac:chgData name="Carlton Caves" userId="f0e521a00891a9a3" providerId="LiveId" clId="{4C232BB5-8C90-4FB8-A18F-DDA99DE21EDE}" dt="2023-07-07T03:12:23.269" v="34311" actId="1037"/>
          <ac:picMkLst>
            <pc:docMk/>
            <pc:sldMk cId="837718883" sldId="643"/>
            <ac:picMk id="46" creationId="{346EFC05-27E7-96F4-DB6D-D879934B55A6}"/>
          </ac:picMkLst>
        </pc:picChg>
        <pc:picChg chg="mod ord replST delST">
          <ac:chgData name="Carlton Caves" userId="f0e521a00891a9a3" providerId="LiveId" clId="{4C232BB5-8C90-4FB8-A18F-DDA99DE21EDE}" dt="2023-07-06T18:57:13.210" v="31486" actId="1038"/>
          <ac:picMkLst>
            <pc:docMk/>
            <pc:sldMk cId="837718883" sldId="643"/>
            <ac:picMk id="52" creationId="{ADEF7E4D-2F38-B447-5C4E-E084A60F5C82}"/>
          </ac:picMkLst>
        </pc:picChg>
        <pc:inkChg chg="mod">
          <ac:chgData name="Carlton Caves" userId="f0e521a00891a9a3" providerId="LiveId" clId="{4C232BB5-8C90-4FB8-A18F-DDA99DE21EDE}" dt="2023-07-06T19:10:25.512" v="31570"/>
          <ac:inkMkLst>
            <pc:docMk/>
            <pc:sldMk cId="837718883" sldId="643"/>
            <ac:inkMk id="32" creationId="{631DBAE6-2DF8-ED90-0569-AA16B7FECA82}"/>
          </ac:inkMkLst>
        </pc:inkChg>
        <pc:inkChg chg="mod">
          <ac:chgData name="Carlton Caves" userId="f0e521a00891a9a3" providerId="LiveId" clId="{4C232BB5-8C90-4FB8-A18F-DDA99DE21EDE}" dt="2023-07-06T19:10:25.512" v="31570"/>
          <ac:inkMkLst>
            <pc:docMk/>
            <pc:sldMk cId="837718883" sldId="643"/>
            <ac:inkMk id="33" creationId="{440793B2-F7BF-82D5-84E7-C6511A4D94F1}"/>
          </ac:inkMkLst>
        </pc:inkChg>
        <pc:inkChg chg="add">
          <ac:chgData name="Carlton Caves" userId="f0e521a00891a9a3" providerId="LiveId" clId="{4C232BB5-8C90-4FB8-A18F-DDA99DE21EDE}" dt="2023-07-19T06:01:20.345" v="41618" actId="9405"/>
          <ac:inkMkLst>
            <pc:docMk/>
            <pc:sldMk cId="837718883" sldId="643"/>
            <ac:inkMk id="36" creationId="{F497D172-6478-97FC-9424-CE025934A0A4}"/>
          </ac:inkMkLst>
        </pc:inkChg>
        <pc:inkChg chg="add del mod">
          <ac:chgData name="Carlton Caves" userId="f0e521a00891a9a3" providerId="LiveId" clId="{4C232BB5-8C90-4FB8-A18F-DDA99DE21EDE}" dt="2023-07-19T06:01:27.735" v="41628"/>
          <ac:inkMkLst>
            <pc:docMk/>
            <pc:sldMk cId="837718883" sldId="643"/>
            <ac:inkMk id="37" creationId="{48493602-F5D4-4C80-92F4-4267443C15E1}"/>
          </ac:inkMkLst>
        </pc:inkChg>
        <pc:inkChg chg="add del mod">
          <ac:chgData name="Carlton Caves" userId="f0e521a00891a9a3" providerId="LiveId" clId="{4C232BB5-8C90-4FB8-A18F-DDA99DE21EDE}" dt="2023-08-18T17:22:17.821" v="50505"/>
          <ac:inkMkLst>
            <pc:docMk/>
            <pc:sldMk cId="837718883" sldId="643"/>
            <ac:inkMk id="37" creationId="{BCEB3A7B-D5CF-2173-8476-899E293D2F31}"/>
          </ac:inkMkLst>
        </pc:inkChg>
        <pc:inkChg chg="add del mod">
          <ac:chgData name="Carlton Caves" userId="f0e521a00891a9a3" providerId="LiveId" clId="{4C232BB5-8C90-4FB8-A18F-DDA99DE21EDE}" dt="2023-07-19T06:01:27.529" v="41627"/>
          <ac:inkMkLst>
            <pc:docMk/>
            <pc:sldMk cId="837718883" sldId="643"/>
            <ac:inkMk id="38" creationId="{3481318B-92C8-BF0E-857F-7C32CDBF9029}"/>
          </ac:inkMkLst>
        </pc:inkChg>
        <pc:inkChg chg="add del mod">
          <ac:chgData name="Carlton Caves" userId="f0e521a00891a9a3" providerId="LiveId" clId="{4C232BB5-8C90-4FB8-A18F-DDA99DE21EDE}" dt="2023-08-18T17:22:17.648" v="50504"/>
          <ac:inkMkLst>
            <pc:docMk/>
            <pc:sldMk cId="837718883" sldId="643"/>
            <ac:inkMk id="38" creationId="{DD4A757D-1EF5-1C31-55E4-F133716E8E5D}"/>
          </ac:inkMkLst>
        </pc:inkChg>
        <pc:inkChg chg="add mod">
          <ac:chgData name="Carlton Caves" userId="f0e521a00891a9a3" providerId="LiveId" clId="{4C232BB5-8C90-4FB8-A18F-DDA99DE21EDE}" dt="2023-07-19T06:02:06.270" v="41630" actId="164"/>
          <ac:inkMkLst>
            <pc:docMk/>
            <pc:sldMk cId="837718883" sldId="643"/>
            <ac:inkMk id="39" creationId="{8C2908D5-E8EE-97EA-32B8-115E67D8337D}"/>
          </ac:inkMkLst>
        </pc:inkChg>
        <pc:cxnChg chg="mod">
          <ac:chgData name="Carlton Caves" userId="f0e521a00891a9a3" providerId="LiveId" clId="{4C232BB5-8C90-4FB8-A18F-DDA99DE21EDE}" dt="2023-07-06T19:10:25.512" v="31570"/>
          <ac:cxnSpMkLst>
            <pc:docMk/>
            <pc:sldMk cId="837718883" sldId="643"/>
            <ac:cxnSpMk id="5" creationId="{12239383-CDE0-337C-B3AD-48B4105CE5E0}"/>
          </ac:cxnSpMkLst>
        </pc:cxnChg>
        <pc:cxnChg chg="mod">
          <ac:chgData name="Carlton Caves" userId="f0e521a00891a9a3" providerId="LiveId" clId="{4C232BB5-8C90-4FB8-A18F-DDA99DE21EDE}" dt="2023-07-06T19:10:25.512" v="31570"/>
          <ac:cxnSpMkLst>
            <pc:docMk/>
            <pc:sldMk cId="837718883" sldId="643"/>
            <ac:cxnSpMk id="6" creationId="{45926A6D-F55C-FE8D-DF1E-DE605922032C}"/>
          </ac:cxnSpMkLst>
        </pc:cxnChg>
        <pc:cxnChg chg="mod replST delST">
          <ac:chgData name="Carlton Caves" userId="f0e521a00891a9a3" providerId="LiveId" clId="{4C232BB5-8C90-4FB8-A18F-DDA99DE21EDE}" dt="2023-07-06T18:56:58.342" v="31453"/>
          <ac:cxnSpMkLst>
            <pc:docMk/>
            <pc:sldMk cId="837718883" sldId="643"/>
            <ac:cxnSpMk id="17" creationId="{11BB30DB-5192-1C9D-F4DF-DD77CF55DFFB}"/>
          </ac:cxnSpMkLst>
        </pc:cxnChg>
        <pc:cxnChg chg="mod replST delST">
          <ac:chgData name="Carlton Caves" userId="f0e521a00891a9a3" providerId="LiveId" clId="{4C232BB5-8C90-4FB8-A18F-DDA99DE21EDE}" dt="2023-07-06T18:56:58.342" v="31455"/>
          <ac:cxnSpMkLst>
            <pc:docMk/>
            <pc:sldMk cId="837718883" sldId="643"/>
            <ac:cxnSpMk id="18" creationId="{2250EF99-AE23-50F5-2995-238BC8226615}"/>
          </ac:cxnSpMkLst>
        </pc:cxnChg>
        <pc:cxnChg chg="mod">
          <ac:chgData name="Carlton Caves" userId="f0e521a00891a9a3" providerId="LiveId" clId="{4C232BB5-8C90-4FB8-A18F-DDA99DE21EDE}" dt="2023-07-06T18:49:18.970" v="31146" actId="478"/>
          <ac:cxnSpMkLst>
            <pc:docMk/>
            <pc:sldMk cId="837718883" sldId="643"/>
            <ac:cxnSpMk id="35" creationId="{61B32D39-7C93-9287-5CE2-A2DF317A2D4A}"/>
          </ac:cxnSpMkLst>
        </pc:cxnChg>
      </pc:sldChg>
      <pc:sldChg chg="new del">
        <pc:chgData name="Carlton Caves" userId="f0e521a00891a9a3" providerId="LiveId" clId="{4C232BB5-8C90-4FB8-A18F-DDA99DE21EDE}" dt="2023-07-06T19:08:11.111" v="31547" actId="47"/>
        <pc:sldMkLst>
          <pc:docMk/>
          <pc:sldMk cId="1522902140" sldId="644"/>
        </pc:sldMkLst>
      </pc:sldChg>
      <pc:sldChg chg="addSp modSp add mod modAnim">
        <pc:chgData name="Carlton Caves" userId="f0e521a00891a9a3" providerId="LiveId" clId="{4C232BB5-8C90-4FB8-A18F-DDA99DE21EDE}" dt="2023-09-01T02:44:15.867" v="57629" actId="14100"/>
        <pc:sldMkLst>
          <pc:docMk/>
          <pc:sldMk cId="3501757885" sldId="644"/>
        </pc:sldMkLst>
        <pc:spChg chg="add mod">
          <ac:chgData name="Carlton Caves" userId="f0e521a00891a9a3" providerId="LiveId" clId="{4C232BB5-8C90-4FB8-A18F-DDA99DE21EDE}" dt="2023-09-01T02:44:15.867" v="57629" actId="14100"/>
          <ac:spMkLst>
            <pc:docMk/>
            <pc:sldMk cId="3501757885" sldId="644"/>
            <ac:spMk id="2" creationId="{074F26E3-65EE-686F-0BC0-094665B2970F}"/>
          </ac:spMkLst>
        </pc:spChg>
        <pc:spChg chg="mod">
          <ac:chgData name="Carlton Caves" userId="f0e521a00891a9a3" providerId="LiveId" clId="{4C232BB5-8C90-4FB8-A18F-DDA99DE21EDE}" dt="2023-08-14T21:59:43.631" v="49482" actId="1038"/>
          <ac:spMkLst>
            <pc:docMk/>
            <pc:sldMk cId="3501757885" sldId="644"/>
            <ac:spMk id="319490" creationId="{00000000-0000-0000-0000-000000000000}"/>
          </ac:spMkLst>
        </pc:spChg>
        <pc:picChg chg="mod">
          <ac:chgData name="Carlton Caves" userId="f0e521a00891a9a3" providerId="LiveId" clId="{4C232BB5-8C90-4FB8-A18F-DDA99DE21EDE}" dt="2023-07-19T06:05:40.695" v="41642" actId="1036"/>
          <ac:picMkLst>
            <pc:docMk/>
            <pc:sldMk cId="3501757885" sldId="644"/>
            <ac:picMk id="319494" creationId="{00000000-0000-0000-0000-000000000000}"/>
          </ac:picMkLst>
        </pc:picChg>
        <pc:inkChg chg="add">
          <ac:chgData name="Carlton Caves" userId="f0e521a00891a9a3" providerId="LiveId" clId="{4C232BB5-8C90-4FB8-A18F-DDA99DE21EDE}" dt="2023-08-14T21:52:46.583" v="49445" actId="9405"/>
          <ac:inkMkLst>
            <pc:docMk/>
            <pc:sldMk cId="3501757885" sldId="644"/>
            <ac:inkMk id="3" creationId="{251F523C-5DDB-EFF3-6FF1-7BB1D3A5FC2F}"/>
          </ac:inkMkLst>
        </pc:inkChg>
      </pc:sldChg>
      <pc:sldChg chg="addSp delSp modSp add mod delAnim modAnim">
        <pc:chgData name="Carlton Caves" userId="f0e521a00891a9a3" providerId="LiveId" clId="{4C232BB5-8C90-4FB8-A18F-DDA99DE21EDE}" dt="2023-10-02T12:36:46.906" v="62139" actId="1036"/>
        <pc:sldMkLst>
          <pc:docMk/>
          <pc:sldMk cId="124264131" sldId="645"/>
        </pc:sldMkLst>
        <pc:spChg chg="add mod">
          <ac:chgData name="Carlton Caves" userId="f0e521a00891a9a3" providerId="LiveId" clId="{4C232BB5-8C90-4FB8-A18F-DDA99DE21EDE}" dt="2023-07-07T03:33:52.230" v="34666" actId="164"/>
          <ac:spMkLst>
            <pc:docMk/>
            <pc:sldMk cId="124264131" sldId="645"/>
            <ac:spMk id="2" creationId="{1B170172-2DAC-40CD-475E-CA1F5DF21EAC}"/>
          </ac:spMkLst>
        </pc:spChg>
        <pc:spChg chg="mod">
          <ac:chgData name="Carlton Caves" userId="f0e521a00891a9a3" providerId="LiveId" clId="{4C232BB5-8C90-4FB8-A18F-DDA99DE21EDE}" dt="2023-08-18T17:26:31.095" v="50648" actId="20577"/>
          <ac:spMkLst>
            <pc:docMk/>
            <pc:sldMk cId="124264131" sldId="645"/>
            <ac:spMk id="3" creationId="{24C2393D-0CF0-1A3A-F5A1-7CCB9F351A2D}"/>
          </ac:spMkLst>
        </pc:spChg>
        <pc:spChg chg="add del mod">
          <ac:chgData name="Carlton Caves" userId="f0e521a00891a9a3" providerId="LiveId" clId="{4C232BB5-8C90-4FB8-A18F-DDA99DE21EDE}" dt="2023-07-15T23:53:08.413" v="38537" actId="688"/>
          <ac:spMkLst>
            <pc:docMk/>
            <pc:sldMk cId="124264131" sldId="645"/>
            <ac:spMk id="4" creationId="{59889134-8D82-ED04-D193-BF041D3E38D2}"/>
          </ac:spMkLst>
        </pc:spChg>
        <pc:spChg chg="add mod">
          <ac:chgData name="Carlton Caves" userId="f0e521a00891a9a3" providerId="LiveId" clId="{4C232BB5-8C90-4FB8-A18F-DDA99DE21EDE}" dt="2023-07-15T23:54:54.952" v="38543" actId="688"/>
          <ac:spMkLst>
            <pc:docMk/>
            <pc:sldMk cId="124264131" sldId="645"/>
            <ac:spMk id="5" creationId="{9B1D3E4D-A3C3-4F21-0C21-A43CA35E45E0}"/>
          </ac:spMkLst>
        </pc:spChg>
        <pc:spChg chg="add mod">
          <ac:chgData name="Carlton Caves" userId="f0e521a00891a9a3" providerId="LiveId" clId="{4C232BB5-8C90-4FB8-A18F-DDA99DE21EDE}" dt="2023-07-07T03:33:52.230" v="34666" actId="164"/>
          <ac:spMkLst>
            <pc:docMk/>
            <pc:sldMk cId="124264131" sldId="645"/>
            <ac:spMk id="6" creationId="{ECA1EF7D-9FAF-B542-A4B6-8EDBE25738E1}"/>
          </ac:spMkLst>
        </pc:spChg>
        <pc:spChg chg="add mod">
          <ac:chgData name="Carlton Caves" userId="f0e521a00891a9a3" providerId="LiveId" clId="{4C232BB5-8C90-4FB8-A18F-DDA99DE21EDE}" dt="2023-07-15T23:55:21.228" v="38544" actId="688"/>
          <ac:spMkLst>
            <pc:docMk/>
            <pc:sldMk cId="124264131" sldId="645"/>
            <ac:spMk id="7" creationId="{AB7A6AC3-0DC0-6BBA-1A51-561BD80274E5}"/>
          </ac:spMkLst>
        </pc:spChg>
        <pc:spChg chg="add del mod">
          <ac:chgData name="Carlton Caves" userId="f0e521a00891a9a3" providerId="LiveId" clId="{4C232BB5-8C90-4FB8-A18F-DDA99DE21EDE}" dt="2023-08-08T19:41:08.333" v="46689" actId="478"/>
          <ac:spMkLst>
            <pc:docMk/>
            <pc:sldMk cId="124264131" sldId="645"/>
            <ac:spMk id="8" creationId="{78652BD6-9B83-CD6B-809E-FFFC730FDF5B}"/>
          </ac:spMkLst>
        </pc:spChg>
        <pc:spChg chg="del">
          <ac:chgData name="Carlton Caves" userId="f0e521a00891a9a3" providerId="LiveId" clId="{4C232BB5-8C90-4FB8-A18F-DDA99DE21EDE}" dt="2023-07-06T19:23:06.292" v="31973" actId="478"/>
          <ac:spMkLst>
            <pc:docMk/>
            <pc:sldMk cId="124264131" sldId="645"/>
            <ac:spMk id="34" creationId="{DC21D6E9-B56C-C413-1C4D-01DA9B834584}"/>
          </ac:spMkLst>
        </pc:spChg>
        <pc:spChg chg="add mod">
          <ac:chgData name="Carlton Caves" userId="f0e521a00891a9a3" providerId="LiveId" clId="{4C232BB5-8C90-4FB8-A18F-DDA99DE21EDE}" dt="2023-10-02T12:36:31.674" v="62124" actId="1038"/>
          <ac:spMkLst>
            <pc:docMk/>
            <pc:sldMk cId="124264131" sldId="645"/>
            <ac:spMk id="35" creationId="{31DC544D-6493-495C-6480-A8391C3E153D}"/>
          </ac:spMkLst>
        </pc:spChg>
        <pc:spChg chg="add mod">
          <ac:chgData name="Carlton Caves" userId="f0e521a00891a9a3" providerId="LiveId" clId="{4C232BB5-8C90-4FB8-A18F-DDA99DE21EDE}" dt="2023-10-02T12:36:44.127" v="62136" actId="1036"/>
          <ac:spMkLst>
            <pc:docMk/>
            <pc:sldMk cId="124264131" sldId="645"/>
            <ac:spMk id="36" creationId="{4C6D0A0C-DB1B-F578-98A9-23BCFAC577C4}"/>
          </ac:spMkLst>
        </pc:spChg>
        <pc:grpChg chg="del">
          <ac:chgData name="Carlton Caves" userId="f0e521a00891a9a3" providerId="LiveId" clId="{4C232BB5-8C90-4FB8-A18F-DDA99DE21EDE}" dt="2023-07-06T19:23:06.292" v="31973" actId="478"/>
          <ac:grpSpMkLst>
            <pc:docMk/>
            <pc:sldMk cId="124264131" sldId="645"/>
            <ac:grpSpMk id="2" creationId="{9CD05D16-4490-B378-B831-673E72F045C0}"/>
          </ac:grpSpMkLst>
        </pc:grpChg>
        <pc:grpChg chg="add mod">
          <ac:chgData name="Carlton Caves" userId="f0e521a00891a9a3" providerId="LiveId" clId="{4C232BB5-8C90-4FB8-A18F-DDA99DE21EDE}" dt="2023-10-02T12:36:46.906" v="62139" actId="1036"/>
          <ac:grpSpMkLst>
            <pc:docMk/>
            <pc:sldMk cId="124264131" sldId="645"/>
            <ac:grpSpMk id="9" creationId="{51FDDEFD-725F-4DE9-B33B-BA9D6ABB6EAE}"/>
          </ac:grpSpMkLst>
        </pc:grpChg>
        <pc:grpChg chg="del">
          <ac:chgData name="Carlton Caves" userId="f0e521a00891a9a3" providerId="LiveId" clId="{4C232BB5-8C90-4FB8-A18F-DDA99DE21EDE}" dt="2023-07-06T19:23:06.292" v="31973" actId="478"/>
          <ac:grpSpMkLst>
            <pc:docMk/>
            <pc:sldMk cId="124264131" sldId="645"/>
            <ac:grpSpMk id="31" creationId="{7E10A892-2DA8-4BBF-95E4-EE63B4426E2C}"/>
          </ac:grpSpMkLst>
        </pc:grpChg>
        <pc:grpChg chg="del">
          <ac:chgData name="Carlton Caves" userId="f0e521a00891a9a3" providerId="LiveId" clId="{4C232BB5-8C90-4FB8-A18F-DDA99DE21EDE}" dt="2023-07-06T19:23:06.292" v="31973" actId="478"/>
          <ac:grpSpMkLst>
            <pc:docMk/>
            <pc:sldMk cId="124264131" sldId="645"/>
            <ac:grpSpMk id="53" creationId="{F1AF3D9D-18BD-A1B9-0E09-1F8BE8F60F72}"/>
          </ac:grpSpMkLst>
        </pc:grpChg>
        <pc:picChg chg="del">
          <ac:chgData name="Carlton Caves" userId="f0e521a00891a9a3" providerId="LiveId" clId="{4C232BB5-8C90-4FB8-A18F-DDA99DE21EDE}" dt="2023-07-06T19:23:06.292" v="31973" actId="478"/>
          <ac:picMkLst>
            <pc:docMk/>
            <pc:sldMk cId="124264131" sldId="645"/>
            <ac:picMk id="7" creationId="{92F938D6-292D-F7F9-14DE-2DEFFC7899AD}"/>
          </ac:picMkLst>
        </pc:picChg>
        <pc:picChg chg="del">
          <ac:chgData name="Carlton Caves" userId="f0e521a00891a9a3" providerId="LiveId" clId="{4C232BB5-8C90-4FB8-A18F-DDA99DE21EDE}" dt="2023-07-06T19:23:08.290" v="31974" actId="478"/>
          <ac:picMkLst>
            <pc:docMk/>
            <pc:sldMk cId="124264131" sldId="645"/>
            <ac:picMk id="8" creationId="{CD9963BA-6303-BB7E-27FB-7829D5256950}"/>
          </ac:picMkLst>
        </pc:picChg>
        <pc:picChg chg="del">
          <ac:chgData name="Carlton Caves" userId="f0e521a00891a9a3" providerId="LiveId" clId="{4C232BB5-8C90-4FB8-A18F-DDA99DE21EDE}" dt="2023-07-06T19:23:06.292" v="31973" actId="478"/>
          <ac:picMkLst>
            <pc:docMk/>
            <pc:sldMk cId="124264131" sldId="645"/>
            <ac:picMk id="10" creationId="{C6FF7FD1-88F5-E65A-4D2C-5A9638C42462}"/>
          </ac:picMkLst>
        </pc:picChg>
      </pc:sldChg>
      <pc:sldChg chg="new del">
        <pc:chgData name="Carlton Caves" userId="f0e521a00891a9a3" providerId="LiveId" clId="{4C232BB5-8C90-4FB8-A18F-DDA99DE21EDE}" dt="2023-07-06T19:08:13.204" v="31548" actId="47"/>
        <pc:sldMkLst>
          <pc:docMk/>
          <pc:sldMk cId="2164404315" sldId="645"/>
        </pc:sldMkLst>
      </pc:sldChg>
      <pc:sldChg chg="new del">
        <pc:chgData name="Carlton Caves" userId="f0e521a00891a9a3" providerId="LiveId" clId="{4C232BB5-8C90-4FB8-A18F-DDA99DE21EDE}" dt="2023-07-06T19:08:14.528" v="31549" actId="47"/>
        <pc:sldMkLst>
          <pc:docMk/>
          <pc:sldMk cId="618418416" sldId="646"/>
        </pc:sldMkLst>
      </pc:sldChg>
      <pc:sldChg chg="addSp delSp modSp add mod addAnim delAnim modAnim">
        <pc:chgData name="Carlton Caves" userId="f0e521a00891a9a3" providerId="LiveId" clId="{4C232BB5-8C90-4FB8-A18F-DDA99DE21EDE}" dt="2023-10-01T22:02:31.457" v="61673" actId="1038"/>
        <pc:sldMkLst>
          <pc:docMk/>
          <pc:sldMk cId="1473749340" sldId="646"/>
        </pc:sldMkLst>
        <pc:spChg chg="add del mod">
          <ac:chgData name="Carlton Caves" userId="f0e521a00891a9a3" providerId="LiveId" clId="{4C232BB5-8C90-4FB8-A18F-DDA99DE21EDE}" dt="2023-10-01T22:02:31.457" v="61673" actId="1038"/>
          <ac:spMkLst>
            <pc:docMk/>
            <pc:sldMk cId="1473749340" sldId="646"/>
            <ac:spMk id="2" creationId="{9C38A107-62B0-35F3-5419-C5E27B6700C0}"/>
          </ac:spMkLst>
        </pc:spChg>
        <pc:spChg chg="mod">
          <ac:chgData name="Carlton Caves" userId="f0e521a00891a9a3" providerId="LiveId" clId="{4C232BB5-8C90-4FB8-A18F-DDA99DE21EDE}" dt="2023-08-08T19:59:23.561" v="47848" actId="1036"/>
          <ac:spMkLst>
            <pc:docMk/>
            <pc:sldMk cId="1473749340" sldId="646"/>
            <ac:spMk id="10" creationId="{15D4B5DF-E557-42BF-A6C6-92EE734932C7}"/>
          </ac:spMkLst>
        </pc:spChg>
        <pc:spChg chg="mod">
          <ac:chgData name="Carlton Caves" userId="f0e521a00891a9a3" providerId="LiveId" clId="{4C232BB5-8C90-4FB8-A18F-DDA99DE21EDE}" dt="2023-08-08T19:59:28.606" v="47850" actId="1036"/>
          <ac:spMkLst>
            <pc:docMk/>
            <pc:sldMk cId="1473749340" sldId="646"/>
            <ac:spMk id="13" creationId="{BFB497A1-1B7D-0C8E-1FBA-7E2C7B7FE81A}"/>
          </ac:spMkLst>
        </pc:spChg>
        <pc:spChg chg="mod">
          <ac:chgData name="Carlton Caves" userId="f0e521a00891a9a3" providerId="LiveId" clId="{4C232BB5-8C90-4FB8-A18F-DDA99DE21EDE}" dt="2023-09-11T20:15:45.761" v="58620" actId="1035"/>
          <ac:spMkLst>
            <pc:docMk/>
            <pc:sldMk cId="1473749340" sldId="646"/>
            <ac:spMk id="14" creationId="{4B287322-6615-A786-0E06-5A7190EF9E49}"/>
          </ac:spMkLst>
        </pc:spChg>
        <pc:spChg chg="mod">
          <ac:chgData name="Carlton Caves" userId="f0e521a00891a9a3" providerId="LiveId" clId="{4C232BB5-8C90-4FB8-A18F-DDA99DE21EDE}" dt="2023-08-31T03:08:56.136" v="56738" actId="1035"/>
          <ac:spMkLst>
            <pc:docMk/>
            <pc:sldMk cId="1473749340" sldId="646"/>
            <ac:spMk id="15" creationId="{F14A3E4A-FC97-C496-052B-18BCB01B9AC7}"/>
          </ac:spMkLst>
        </pc:spChg>
        <pc:grpChg chg="mod">
          <ac:chgData name="Carlton Caves" userId="f0e521a00891a9a3" providerId="LiveId" clId="{4C232BB5-8C90-4FB8-A18F-DDA99DE21EDE}" dt="2023-08-31T03:09:00.677" v="56740" actId="1035"/>
          <ac:grpSpMkLst>
            <pc:docMk/>
            <pc:sldMk cId="1473749340" sldId="646"/>
            <ac:grpSpMk id="16" creationId="{04AF1F6B-7030-978D-035A-DEAAAFA3DA5D}"/>
          </ac:grpSpMkLst>
        </pc:grpChg>
        <pc:grpChg chg="del">
          <ac:chgData name="Carlton Caves" userId="f0e521a00891a9a3" providerId="LiveId" clId="{4C232BB5-8C90-4FB8-A18F-DDA99DE21EDE}" dt="2023-07-08T01:25:29.651" v="35567" actId="478"/>
          <ac:grpSpMkLst>
            <pc:docMk/>
            <pc:sldMk cId="1473749340" sldId="646"/>
            <ac:grpSpMk id="18" creationId="{0A799F66-E6AE-B1E1-664A-2E6E2762C56E}"/>
          </ac:grpSpMkLst>
        </pc:grpChg>
        <pc:grpChg chg="del">
          <ac:chgData name="Carlton Caves" userId="f0e521a00891a9a3" providerId="LiveId" clId="{4C232BB5-8C90-4FB8-A18F-DDA99DE21EDE}" dt="2023-07-08T01:25:33.265" v="35568" actId="478"/>
          <ac:grpSpMkLst>
            <pc:docMk/>
            <pc:sldMk cId="1473749340" sldId="646"/>
            <ac:grpSpMk id="19" creationId="{82788E76-6D73-9CAD-C5BD-F7AB9232CBF9}"/>
          </ac:grpSpMkLst>
        </pc:grpChg>
        <pc:picChg chg="add del mod">
          <ac:chgData name="Carlton Caves" userId="f0e521a00891a9a3" providerId="LiveId" clId="{4C232BB5-8C90-4FB8-A18F-DDA99DE21EDE}" dt="2023-08-18T16:51:57.659" v="50244" actId="478"/>
          <ac:picMkLst>
            <pc:docMk/>
            <pc:sldMk cId="1473749340" sldId="646"/>
            <ac:picMk id="3" creationId="{615D8916-396B-F617-7E72-6FFB8108F232}"/>
          </ac:picMkLst>
        </pc:picChg>
        <pc:picChg chg="add del mod">
          <ac:chgData name="Carlton Caves" userId="f0e521a00891a9a3" providerId="LiveId" clId="{4C232BB5-8C90-4FB8-A18F-DDA99DE21EDE}" dt="2023-08-31T15:27:16.032" v="57227" actId="478"/>
          <ac:picMkLst>
            <pc:docMk/>
            <pc:sldMk cId="1473749340" sldId="646"/>
            <ac:picMk id="3" creationId="{E6169252-33A8-818B-8AC0-4E958CC6D89B}"/>
          </ac:picMkLst>
        </pc:picChg>
        <pc:picChg chg="add del mod">
          <ac:chgData name="Carlton Caves" userId="f0e521a00891a9a3" providerId="LiveId" clId="{4C232BB5-8C90-4FB8-A18F-DDA99DE21EDE}" dt="2023-08-31T03:08:38.174" v="56728" actId="478"/>
          <ac:picMkLst>
            <pc:docMk/>
            <pc:sldMk cId="1473749340" sldId="646"/>
            <ac:picMk id="4" creationId="{4EED163A-5B9C-0A86-CE49-23DAE7A373AA}"/>
          </ac:picMkLst>
        </pc:picChg>
        <pc:picChg chg="add del mod">
          <ac:chgData name="Carlton Caves" userId="f0e521a00891a9a3" providerId="LiveId" clId="{4C232BB5-8C90-4FB8-A18F-DDA99DE21EDE}" dt="2023-09-01T01:43:48.956" v="57591" actId="478"/>
          <ac:picMkLst>
            <pc:docMk/>
            <pc:sldMk cId="1473749340" sldId="646"/>
            <ac:picMk id="4" creationId="{56956FF5-0F8F-555A-B92F-1C75BDC67F7A}"/>
          </ac:picMkLst>
        </pc:picChg>
        <pc:picChg chg="mod ord replST">
          <ac:chgData name="Carlton Caves" userId="f0e521a00891a9a3" providerId="LiveId" clId="{4C232BB5-8C90-4FB8-A18F-DDA99DE21EDE}" dt="2023-09-01T01:43:48.956" v="57593" actId="962"/>
          <ac:picMkLst>
            <pc:docMk/>
            <pc:sldMk cId="1473749340" sldId="646"/>
            <ac:picMk id="6" creationId="{B0B0DE25-22F6-1449-7E6D-4089467C1F5D}"/>
          </ac:picMkLst>
        </pc:picChg>
        <pc:inkChg chg="add del">
          <ac:chgData name="Carlton Caves" userId="f0e521a00891a9a3" providerId="LiveId" clId="{4C232BB5-8C90-4FB8-A18F-DDA99DE21EDE}" dt="2023-10-01T22:02:20.451" v="61670"/>
          <ac:inkMkLst>
            <pc:docMk/>
            <pc:sldMk cId="1473749340" sldId="646"/>
            <ac:inkMk id="3" creationId="{3176C73B-CC4F-B940-7CDA-3D0338890319}"/>
          </ac:inkMkLst>
        </pc:inkChg>
      </pc:sldChg>
      <pc:sldChg chg="new del">
        <pc:chgData name="Carlton Caves" userId="f0e521a00891a9a3" providerId="LiveId" clId="{4C232BB5-8C90-4FB8-A18F-DDA99DE21EDE}" dt="2023-07-06T19:08:15.543" v="31550" actId="47"/>
        <pc:sldMkLst>
          <pc:docMk/>
          <pc:sldMk cId="696707629" sldId="647"/>
        </pc:sldMkLst>
      </pc:sldChg>
      <pc:sldChg chg="addSp delSp modSp add mod">
        <pc:chgData name="Carlton Caves" userId="f0e521a00891a9a3" providerId="LiveId" clId="{4C232BB5-8C90-4FB8-A18F-DDA99DE21EDE}" dt="2023-09-09T20:29:32.833" v="57849" actId="1035"/>
        <pc:sldMkLst>
          <pc:docMk/>
          <pc:sldMk cId="1084082940" sldId="647"/>
        </pc:sldMkLst>
        <pc:spChg chg="add mod">
          <ac:chgData name="Carlton Caves" userId="f0e521a00891a9a3" providerId="LiveId" clId="{4C232BB5-8C90-4FB8-A18F-DDA99DE21EDE}" dt="2023-07-14T06:38:38.373" v="36618" actId="1037"/>
          <ac:spMkLst>
            <pc:docMk/>
            <pc:sldMk cId="1084082940" sldId="647"/>
            <ac:spMk id="2" creationId="{3FFF110F-327C-B32A-35CA-78E04CD575DD}"/>
          </ac:spMkLst>
        </pc:spChg>
        <pc:spChg chg="del">
          <ac:chgData name="Carlton Caves" userId="f0e521a00891a9a3" providerId="LiveId" clId="{4C232BB5-8C90-4FB8-A18F-DDA99DE21EDE}" dt="2023-07-14T06:37:45.714" v="36557" actId="478"/>
          <ac:spMkLst>
            <pc:docMk/>
            <pc:sldMk cId="1084082940" sldId="647"/>
            <ac:spMk id="5" creationId="{00000000-0000-0000-0000-000000000000}"/>
          </ac:spMkLst>
        </pc:spChg>
        <pc:spChg chg="mod">
          <ac:chgData name="Carlton Caves" userId="f0e521a00891a9a3" providerId="LiveId" clId="{4C232BB5-8C90-4FB8-A18F-DDA99DE21EDE}" dt="2023-09-09T20:29:32.833" v="57849" actId="1035"/>
          <ac:spMkLst>
            <pc:docMk/>
            <pc:sldMk cId="1084082940" sldId="647"/>
            <ac:spMk id="9" creationId="{00000000-0000-0000-0000-000000000000}"/>
          </ac:spMkLst>
        </pc:spChg>
        <pc:picChg chg="mod">
          <ac:chgData name="Carlton Caves" userId="f0e521a00891a9a3" providerId="LiveId" clId="{4C232BB5-8C90-4FB8-A18F-DDA99DE21EDE}" dt="2023-07-19T06:08:12.574" v="41663" actId="1036"/>
          <ac:picMkLst>
            <pc:docMk/>
            <pc:sldMk cId="1084082940" sldId="647"/>
            <ac:picMk id="8" creationId="{00000000-0000-0000-0000-000000000000}"/>
          </ac:picMkLst>
        </pc:picChg>
      </pc:sldChg>
      <pc:sldChg chg="new del">
        <pc:chgData name="Carlton Caves" userId="f0e521a00891a9a3" providerId="LiveId" clId="{4C232BB5-8C90-4FB8-A18F-DDA99DE21EDE}" dt="2023-07-06T19:08:16.543" v="31551" actId="47"/>
        <pc:sldMkLst>
          <pc:docMk/>
          <pc:sldMk cId="472739373" sldId="648"/>
        </pc:sldMkLst>
      </pc:sldChg>
      <pc:sldChg chg="add del">
        <pc:chgData name="Carlton Caves" userId="f0e521a00891a9a3" providerId="LiveId" clId="{4C232BB5-8C90-4FB8-A18F-DDA99DE21EDE}" dt="2023-07-14T06:39:05.636" v="36620" actId="2696"/>
        <pc:sldMkLst>
          <pc:docMk/>
          <pc:sldMk cId="551343817" sldId="648"/>
        </pc:sldMkLst>
      </pc:sldChg>
      <pc:sldChg chg="add del">
        <pc:chgData name="Carlton Caves" userId="f0e521a00891a9a3" providerId="LiveId" clId="{4C232BB5-8C90-4FB8-A18F-DDA99DE21EDE}" dt="2023-07-14T06:40:07.940" v="36664" actId="47"/>
        <pc:sldMkLst>
          <pc:docMk/>
          <pc:sldMk cId="3141954124" sldId="648"/>
        </pc:sldMkLst>
      </pc:sldChg>
      <pc:sldChg chg="new del">
        <pc:chgData name="Carlton Caves" userId="f0e521a00891a9a3" providerId="LiveId" clId="{4C232BB5-8C90-4FB8-A18F-DDA99DE21EDE}" dt="2023-07-06T19:08:17.566" v="31552" actId="47"/>
        <pc:sldMkLst>
          <pc:docMk/>
          <pc:sldMk cId="1629284191" sldId="649"/>
        </pc:sldMkLst>
      </pc:sldChg>
      <pc:sldChg chg="modSp add mod">
        <pc:chgData name="Carlton Caves" userId="f0e521a00891a9a3" providerId="LiveId" clId="{4C232BB5-8C90-4FB8-A18F-DDA99DE21EDE}" dt="2023-08-08T20:00:52.464" v="47866" actId="1038"/>
        <pc:sldMkLst>
          <pc:docMk/>
          <pc:sldMk cId="3692191676" sldId="649"/>
        </pc:sldMkLst>
        <pc:spChg chg="mod">
          <ac:chgData name="Carlton Caves" userId="f0e521a00891a9a3" providerId="LiveId" clId="{4C232BB5-8C90-4FB8-A18F-DDA99DE21EDE}" dt="2023-08-08T20:00:52.464" v="47866" actId="1038"/>
          <ac:spMkLst>
            <pc:docMk/>
            <pc:sldMk cId="3692191676" sldId="649"/>
            <ac:spMk id="320514" creationId="{00000000-0000-0000-0000-000000000000}"/>
          </ac:spMkLst>
        </pc:spChg>
      </pc:sldChg>
      <pc:sldChg chg="new del">
        <pc:chgData name="Carlton Caves" userId="f0e521a00891a9a3" providerId="LiveId" clId="{4C232BB5-8C90-4FB8-A18F-DDA99DE21EDE}" dt="2023-07-06T19:08:18.474" v="31553" actId="47"/>
        <pc:sldMkLst>
          <pc:docMk/>
          <pc:sldMk cId="1363405816" sldId="650"/>
        </pc:sldMkLst>
      </pc:sldChg>
      <pc:sldChg chg="modSp add mod">
        <pc:chgData name="Carlton Caves" userId="f0e521a00891a9a3" providerId="LiveId" clId="{4C232BB5-8C90-4FB8-A18F-DDA99DE21EDE}" dt="2023-08-08T20:04:51.971" v="47929" actId="1036"/>
        <pc:sldMkLst>
          <pc:docMk/>
          <pc:sldMk cId="3015645506" sldId="650"/>
        </pc:sldMkLst>
        <pc:spChg chg="mod">
          <ac:chgData name="Carlton Caves" userId="f0e521a00891a9a3" providerId="LiveId" clId="{4C232BB5-8C90-4FB8-A18F-DDA99DE21EDE}" dt="2023-08-08T20:04:26.714" v="47926" actId="255"/>
          <ac:spMkLst>
            <pc:docMk/>
            <pc:sldMk cId="3015645506" sldId="650"/>
            <ac:spMk id="321539" creationId="{00000000-0000-0000-0000-000000000000}"/>
          </ac:spMkLst>
        </pc:spChg>
        <pc:spChg chg="mod">
          <ac:chgData name="Carlton Caves" userId="f0e521a00891a9a3" providerId="LiveId" clId="{4C232BB5-8C90-4FB8-A18F-DDA99DE21EDE}" dt="2023-08-08T20:04:51.971" v="47929" actId="1036"/>
          <ac:spMkLst>
            <pc:docMk/>
            <pc:sldMk cId="3015645506" sldId="650"/>
            <ac:spMk id="321540" creationId="{00000000-0000-0000-0000-000000000000}"/>
          </ac:spMkLst>
        </pc:spChg>
        <pc:picChg chg="mod">
          <ac:chgData name="Carlton Caves" userId="f0e521a00891a9a3" providerId="LiveId" clId="{4C232BB5-8C90-4FB8-A18F-DDA99DE21EDE}" dt="2023-07-19T06:11:44.505" v="41777" actId="1035"/>
          <ac:picMkLst>
            <pc:docMk/>
            <pc:sldMk cId="3015645506" sldId="650"/>
            <ac:picMk id="321541" creationId="{00000000-0000-0000-0000-000000000000}"/>
          </ac:picMkLst>
        </pc:picChg>
      </pc:sldChg>
      <pc:sldChg chg="new del">
        <pc:chgData name="Carlton Caves" userId="f0e521a00891a9a3" providerId="LiveId" clId="{4C232BB5-8C90-4FB8-A18F-DDA99DE21EDE}" dt="2023-07-06T19:08:19.423" v="31554" actId="47"/>
        <pc:sldMkLst>
          <pc:docMk/>
          <pc:sldMk cId="65002444" sldId="651"/>
        </pc:sldMkLst>
      </pc:sldChg>
      <pc:sldChg chg="addSp delSp modSp add mod modAnim">
        <pc:chgData name="Carlton Caves" userId="f0e521a00891a9a3" providerId="LiveId" clId="{4C232BB5-8C90-4FB8-A18F-DDA99DE21EDE}" dt="2023-09-27T11:58:29.274" v="59223" actId="1036"/>
        <pc:sldMkLst>
          <pc:docMk/>
          <pc:sldMk cId="819531435" sldId="651"/>
        </pc:sldMkLst>
        <pc:spChg chg="mod">
          <ac:chgData name="Carlton Caves" userId="f0e521a00891a9a3" providerId="LiveId" clId="{4C232BB5-8C90-4FB8-A18F-DDA99DE21EDE}" dt="2023-08-23T02:49:54.094" v="51506" actId="1035"/>
          <ac:spMkLst>
            <pc:docMk/>
            <pc:sldMk cId="819531435" sldId="651"/>
            <ac:spMk id="9" creationId="{E7ADCC56-61C1-F2FC-D690-656FB2FFC7D2}"/>
          </ac:spMkLst>
        </pc:spChg>
        <pc:spChg chg="mod topLvl">
          <ac:chgData name="Carlton Caves" userId="f0e521a00891a9a3" providerId="LiveId" clId="{4C232BB5-8C90-4FB8-A18F-DDA99DE21EDE}" dt="2023-09-27T11:57:59.275" v="59208" actId="1038"/>
          <ac:spMkLst>
            <pc:docMk/>
            <pc:sldMk cId="819531435" sldId="651"/>
            <ac:spMk id="14" creationId="{0BE155F2-E89D-459C-B10E-AF06F3E83956}"/>
          </ac:spMkLst>
        </pc:spChg>
        <pc:spChg chg="mod">
          <ac:chgData name="Carlton Caves" userId="f0e521a00891a9a3" providerId="LiveId" clId="{4C232BB5-8C90-4FB8-A18F-DDA99DE21EDE}" dt="2023-09-12T18:59:35.655" v="58736" actId="1035"/>
          <ac:spMkLst>
            <pc:docMk/>
            <pc:sldMk cId="819531435" sldId="651"/>
            <ac:spMk id="30" creationId="{31E58BB0-39E5-93D1-8879-DF9EADD5EDFF}"/>
          </ac:spMkLst>
        </pc:spChg>
        <pc:grpChg chg="del mod">
          <ac:chgData name="Carlton Caves" userId="f0e521a00891a9a3" providerId="LiveId" clId="{4C232BB5-8C90-4FB8-A18F-DDA99DE21EDE}" dt="2023-09-12T18:51:33.047" v="58689"/>
          <ac:grpSpMkLst>
            <pc:docMk/>
            <pc:sldMk cId="819531435" sldId="651"/>
            <ac:grpSpMk id="8" creationId="{A0599048-15F3-2C83-6C2F-E461A264E039}"/>
          </ac:grpSpMkLst>
        </pc:grpChg>
        <pc:grpChg chg="mod">
          <ac:chgData name="Carlton Caves" userId="f0e521a00891a9a3" providerId="LiveId" clId="{4C232BB5-8C90-4FB8-A18F-DDA99DE21EDE}" dt="2023-09-12T18:51:35.983" v="58695"/>
          <ac:grpSpMkLst>
            <pc:docMk/>
            <pc:sldMk cId="819531435" sldId="651"/>
            <ac:grpSpMk id="13" creationId="{9069760D-CB92-02B9-BC0A-4300E7F234D1}"/>
          </ac:grpSpMkLst>
        </pc:grpChg>
        <pc:grpChg chg="mod">
          <ac:chgData name="Carlton Caves" userId="f0e521a00891a9a3" providerId="LiveId" clId="{4C232BB5-8C90-4FB8-A18F-DDA99DE21EDE}" dt="2023-09-12T18:59:35.655" v="58736" actId="1035"/>
          <ac:grpSpMkLst>
            <pc:docMk/>
            <pc:sldMk cId="819531435" sldId="651"/>
            <ac:grpSpMk id="33" creationId="{F2713187-829A-816D-8014-36D60E7F2EB9}"/>
          </ac:grpSpMkLst>
        </pc:grpChg>
        <pc:grpChg chg="del mod">
          <ac:chgData name="Carlton Caves" userId="f0e521a00891a9a3" providerId="LiveId" clId="{4C232BB5-8C90-4FB8-A18F-DDA99DE21EDE}" dt="2023-07-27T21:34:33.017" v="45718" actId="165"/>
          <ac:grpSpMkLst>
            <pc:docMk/>
            <pc:sldMk cId="819531435" sldId="651"/>
            <ac:grpSpMk id="52" creationId="{6A5ED42D-040D-C606-F344-8455A7FC6DF0}"/>
          </ac:grpSpMkLst>
        </pc:grpChg>
        <pc:picChg chg="del">
          <ac:chgData name="Carlton Caves" userId="f0e521a00891a9a3" providerId="LiveId" clId="{4C232BB5-8C90-4FB8-A18F-DDA99DE21EDE}" dt="2023-07-15T01:17:01.988" v="38201" actId="478"/>
          <ac:picMkLst>
            <pc:docMk/>
            <pc:sldMk cId="819531435" sldId="651"/>
            <ac:picMk id="44" creationId="{95FC1F72-B452-A5B7-9F02-9918812D9137}"/>
          </ac:picMkLst>
        </pc:picChg>
        <pc:picChg chg="del">
          <ac:chgData name="Carlton Caves" userId="f0e521a00891a9a3" providerId="LiveId" clId="{4C232BB5-8C90-4FB8-A18F-DDA99DE21EDE}" dt="2023-07-15T01:17:04.496" v="38202" actId="478"/>
          <ac:picMkLst>
            <pc:docMk/>
            <pc:sldMk cId="819531435" sldId="651"/>
            <ac:picMk id="50" creationId="{0A6AFDDA-B20C-BD2A-B1A4-7148E22F585D}"/>
          </ac:picMkLst>
        </pc:picChg>
        <pc:picChg chg="mod topLvl">
          <ac:chgData name="Carlton Caves" userId="f0e521a00891a9a3" providerId="LiveId" clId="{4C232BB5-8C90-4FB8-A18F-DDA99DE21EDE}" dt="2023-09-27T11:58:29.274" v="59223" actId="1036"/>
          <ac:picMkLst>
            <pc:docMk/>
            <pc:sldMk cId="819531435" sldId="651"/>
            <ac:picMk id="51" creationId="{E3B815BB-3D3B-65DF-1FF8-0738FADF33B5}"/>
          </ac:picMkLst>
        </pc:picChg>
        <pc:picChg chg="mod">
          <ac:chgData name="Carlton Caves" userId="f0e521a00891a9a3" providerId="LiveId" clId="{4C232BB5-8C90-4FB8-A18F-DDA99DE21EDE}" dt="2023-09-12T18:59:35.655" v="58736" actId="1035"/>
          <ac:picMkLst>
            <pc:docMk/>
            <pc:sldMk cId="819531435" sldId="651"/>
            <ac:picMk id="1028" creationId="{D65F6AA9-613C-5E12-0694-E763A7A50F40}"/>
          </ac:picMkLst>
        </pc:picChg>
        <pc:inkChg chg="add">
          <ac:chgData name="Carlton Caves" userId="f0e521a00891a9a3" providerId="LiveId" clId="{4C232BB5-8C90-4FB8-A18F-DDA99DE21EDE}" dt="2023-07-15T01:17:35.178" v="38252" actId="9405"/>
          <ac:inkMkLst>
            <pc:docMk/>
            <pc:sldMk cId="819531435" sldId="651"/>
            <ac:inkMk id="3" creationId="{57636444-8B70-4325-627D-6E719028BF96}"/>
          </ac:inkMkLst>
        </pc:inkChg>
        <pc:inkChg chg="add del">
          <ac:chgData name="Carlton Caves" userId="f0e521a00891a9a3" providerId="LiveId" clId="{4C232BB5-8C90-4FB8-A18F-DDA99DE21EDE}" dt="2023-09-12T18:51:01.351" v="58677" actId="9405"/>
          <ac:inkMkLst>
            <pc:docMk/>
            <pc:sldMk cId="819531435" sldId="651"/>
            <ac:inkMk id="4" creationId="{0268AE3A-325F-C8C5-7894-B3C58707AEC3}"/>
          </ac:inkMkLst>
        </pc:inkChg>
        <pc:inkChg chg="add del">
          <ac:chgData name="Carlton Caves" userId="f0e521a00891a9a3" providerId="LiveId" clId="{4C232BB5-8C90-4FB8-A18F-DDA99DE21EDE}" dt="2023-07-15T01:17:38.967" v="38255"/>
          <ac:inkMkLst>
            <pc:docMk/>
            <pc:sldMk cId="819531435" sldId="651"/>
            <ac:inkMk id="4" creationId="{D9A4A232-349A-0A1B-E4C8-3768CC30A11C}"/>
          </ac:inkMkLst>
        </pc:inkChg>
        <pc:inkChg chg="add del mod">
          <ac:chgData name="Carlton Caves" userId="f0e521a00891a9a3" providerId="LiveId" clId="{4C232BB5-8C90-4FB8-A18F-DDA99DE21EDE}" dt="2023-09-12T18:51:35.983" v="58695"/>
          <ac:inkMkLst>
            <pc:docMk/>
            <pc:sldMk cId="819531435" sldId="651"/>
            <ac:inkMk id="5" creationId="{54C0582A-08A8-21FB-53DA-4F587E940251}"/>
          </ac:inkMkLst>
        </pc:inkChg>
        <pc:inkChg chg="add del">
          <ac:chgData name="Carlton Caves" userId="f0e521a00891a9a3" providerId="LiveId" clId="{4C232BB5-8C90-4FB8-A18F-DDA99DE21EDE}" dt="2023-07-15T01:17:39.176" v="38256"/>
          <ac:inkMkLst>
            <pc:docMk/>
            <pc:sldMk cId="819531435" sldId="651"/>
            <ac:inkMk id="5" creationId="{A77B37F5-995C-D3AF-7847-8AF40FE2B7BB}"/>
          </ac:inkMkLst>
        </pc:inkChg>
        <pc:inkChg chg="add del mod">
          <ac:chgData name="Carlton Caves" userId="f0e521a00891a9a3" providerId="LiveId" clId="{4C232BB5-8C90-4FB8-A18F-DDA99DE21EDE}" dt="2023-09-12T18:51:35.191" v="58693"/>
          <ac:inkMkLst>
            <pc:docMk/>
            <pc:sldMk cId="819531435" sldId="651"/>
            <ac:inkMk id="6" creationId="{5D702414-1096-8FEF-EE93-6FB30E96B607}"/>
          </ac:inkMkLst>
        </pc:inkChg>
        <pc:inkChg chg="add del">
          <ac:chgData name="Carlton Caves" userId="f0e521a00891a9a3" providerId="LiveId" clId="{4C232BB5-8C90-4FB8-A18F-DDA99DE21EDE}" dt="2023-07-15T01:17:45.985" v="38259"/>
          <ac:inkMkLst>
            <pc:docMk/>
            <pc:sldMk cId="819531435" sldId="651"/>
            <ac:inkMk id="6" creationId="{60D7BC14-AC21-015C-0E4B-6C781B70FE68}"/>
          </ac:inkMkLst>
        </pc:inkChg>
        <pc:inkChg chg="add del">
          <ac:chgData name="Carlton Caves" userId="f0e521a00891a9a3" providerId="LiveId" clId="{4C232BB5-8C90-4FB8-A18F-DDA99DE21EDE}" dt="2023-07-15T01:17:47.777" v="38260"/>
          <ac:inkMkLst>
            <pc:docMk/>
            <pc:sldMk cId="819531435" sldId="651"/>
            <ac:inkMk id="7" creationId="{530A0C15-7E0F-1557-D98C-7D2D7DADE11E}"/>
          </ac:inkMkLst>
        </pc:inkChg>
        <pc:inkChg chg="add mod">
          <ac:chgData name="Carlton Caves" userId="f0e521a00891a9a3" providerId="LiveId" clId="{4C232BB5-8C90-4FB8-A18F-DDA99DE21EDE}" dt="2023-09-12T18:51:35.983" v="58695"/>
          <ac:inkMkLst>
            <pc:docMk/>
            <pc:sldMk cId="819531435" sldId="651"/>
            <ac:inkMk id="7" creationId="{BCF60F19-D6B0-6F24-EDB0-8DAA2EEBD717}"/>
          </ac:inkMkLst>
        </pc:inkChg>
        <pc:inkChg chg="add">
          <ac:chgData name="Carlton Caves" userId="f0e521a00891a9a3" providerId="LiveId" clId="{4C232BB5-8C90-4FB8-A18F-DDA99DE21EDE}" dt="2023-09-12T18:51:31.602" v="58686" actId="9405"/>
          <ac:inkMkLst>
            <pc:docMk/>
            <pc:sldMk cId="819531435" sldId="651"/>
            <ac:inkMk id="10" creationId="{630A51CA-0BA1-7296-6A02-5A79C73736A8}"/>
          </ac:inkMkLst>
        </pc:inkChg>
        <pc:inkChg chg="add mod">
          <ac:chgData name="Carlton Caves" userId="f0e521a00891a9a3" providerId="LiveId" clId="{4C232BB5-8C90-4FB8-A18F-DDA99DE21EDE}" dt="2023-09-12T18:51:35.983" v="58695"/>
          <ac:inkMkLst>
            <pc:docMk/>
            <pc:sldMk cId="819531435" sldId="651"/>
            <ac:inkMk id="11" creationId="{329D3FE6-4DFC-1610-AD4A-85CC732E0F54}"/>
          </ac:inkMkLst>
        </pc:inkChg>
        <pc:inkChg chg="add del mod">
          <ac:chgData name="Carlton Caves" userId="f0e521a00891a9a3" providerId="LiveId" clId="{4C232BB5-8C90-4FB8-A18F-DDA99DE21EDE}" dt="2023-09-12T18:51:35.535" v="58694"/>
          <ac:inkMkLst>
            <pc:docMk/>
            <pc:sldMk cId="819531435" sldId="651"/>
            <ac:inkMk id="12" creationId="{0CA6974E-2C95-2085-036B-926E05BD1EEF}"/>
          </ac:inkMkLst>
        </pc:inkChg>
      </pc:sldChg>
      <pc:sldChg chg="new del">
        <pc:chgData name="Carlton Caves" userId="f0e521a00891a9a3" providerId="LiveId" clId="{4C232BB5-8C90-4FB8-A18F-DDA99DE21EDE}" dt="2023-07-06T19:08:20.590" v="31555" actId="47"/>
        <pc:sldMkLst>
          <pc:docMk/>
          <pc:sldMk cId="245697960" sldId="652"/>
        </pc:sldMkLst>
      </pc:sldChg>
      <pc:sldChg chg="addSp delSp modSp add mod ord delAnim modAnim">
        <pc:chgData name="Carlton Caves" userId="f0e521a00891a9a3" providerId="LiveId" clId="{4C232BB5-8C90-4FB8-A18F-DDA99DE21EDE}" dt="2023-08-23T23:07:25.365" v="53133" actId="1035"/>
        <pc:sldMkLst>
          <pc:docMk/>
          <pc:sldMk cId="1185605807" sldId="652"/>
        </pc:sldMkLst>
        <pc:spChg chg="del">
          <ac:chgData name="Carlton Caves" userId="f0e521a00891a9a3" providerId="LiveId" clId="{4C232BB5-8C90-4FB8-A18F-DDA99DE21EDE}" dt="2023-07-20T11:53:48.089" v="42677" actId="478"/>
          <ac:spMkLst>
            <pc:docMk/>
            <pc:sldMk cId="1185605807" sldId="652"/>
            <ac:spMk id="2" creationId="{C4D355B7-6238-463E-2705-5F14CCA3EFA2}"/>
          </ac:spMkLst>
        </pc:spChg>
        <pc:spChg chg="mod">
          <ac:chgData name="Carlton Caves" userId="f0e521a00891a9a3" providerId="LiveId" clId="{4C232BB5-8C90-4FB8-A18F-DDA99DE21EDE}" dt="2023-08-08T20:06:49.472" v="47946" actId="1036"/>
          <ac:spMkLst>
            <pc:docMk/>
            <pc:sldMk cId="1185605807" sldId="652"/>
            <ac:spMk id="3" creationId="{24C2393D-0CF0-1A3A-F5A1-7CCB9F351A2D}"/>
          </ac:spMkLst>
        </pc:spChg>
        <pc:spChg chg="mod topLvl">
          <ac:chgData name="Carlton Caves" userId="f0e521a00891a9a3" providerId="LiveId" clId="{4C232BB5-8C90-4FB8-A18F-DDA99DE21EDE}" dt="2023-08-08T19:30:25.367" v="46621" actId="164"/>
          <ac:spMkLst>
            <pc:docMk/>
            <pc:sldMk cId="1185605807" sldId="652"/>
            <ac:spMk id="158" creationId="{52803EC5-1945-C165-62BA-6FF1BB5C89B6}"/>
          </ac:spMkLst>
        </pc:spChg>
        <pc:grpChg chg="add del mod">
          <ac:chgData name="Carlton Caves" userId="f0e521a00891a9a3" providerId="LiveId" clId="{4C232BB5-8C90-4FB8-A18F-DDA99DE21EDE}" dt="2023-08-23T22:45:49.574" v="52436" actId="478"/>
          <ac:grpSpMkLst>
            <pc:docMk/>
            <pc:sldMk cId="1185605807" sldId="652"/>
            <ac:grpSpMk id="7" creationId="{B1108917-6521-D0C4-10E3-BDDBDFEA782F}"/>
          </ac:grpSpMkLst>
        </pc:grpChg>
        <pc:grpChg chg="add mod">
          <ac:chgData name="Carlton Caves" userId="f0e521a00891a9a3" providerId="LiveId" clId="{4C232BB5-8C90-4FB8-A18F-DDA99DE21EDE}" dt="2023-08-23T22:59:40.687" v="52967" actId="164"/>
          <ac:grpSpMkLst>
            <pc:docMk/>
            <pc:sldMk cId="1185605807" sldId="652"/>
            <ac:grpSpMk id="8" creationId="{51624796-F471-655D-9391-A2B7C57245CB}"/>
          </ac:grpSpMkLst>
        </pc:grpChg>
        <pc:grpChg chg="del">
          <ac:chgData name="Carlton Caves" userId="f0e521a00891a9a3" providerId="LiveId" clId="{4C232BB5-8C90-4FB8-A18F-DDA99DE21EDE}" dt="2023-08-23T22:49:26.560" v="52569" actId="478"/>
          <ac:grpSpMkLst>
            <pc:docMk/>
            <pc:sldMk cId="1185605807" sldId="652"/>
            <ac:grpSpMk id="13" creationId="{5EEE99F0-47DA-F0A4-BCAD-E9C398953CD4}"/>
          </ac:grpSpMkLst>
        </pc:grpChg>
        <pc:grpChg chg="add del mod">
          <ac:chgData name="Carlton Caves" userId="f0e521a00891a9a3" providerId="LiveId" clId="{4C232BB5-8C90-4FB8-A18F-DDA99DE21EDE}" dt="2023-08-08T19:23:50.085" v="46485" actId="165"/>
          <ac:grpSpMkLst>
            <pc:docMk/>
            <pc:sldMk cId="1185605807" sldId="652"/>
            <ac:grpSpMk id="14" creationId="{73486334-496D-2E3F-8388-1867BD34CFF5}"/>
          </ac:grpSpMkLst>
        </pc:grpChg>
        <pc:grpChg chg="add mod">
          <ac:chgData name="Carlton Caves" userId="f0e521a00891a9a3" providerId="LiveId" clId="{4C232BB5-8C90-4FB8-A18F-DDA99DE21EDE}" dt="2023-08-23T23:07:25.365" v="53133" actId="1035"/>
          <ac:grpSpMkLst>
            <pc:docMk/>
            <pc:sldMk cId="1185605807" sldId="652"/>
            <ac:grpSpMk id="29" creationId="{141724A7-330E-9961-7CE3-B3BA49FE3854}"/>
          </ac:grpSpMkLst>
        </pc:grpChg>
        <pc:grpChg chg="del">
          <ac:chgData name="Carlton Caves" userId="f0e521a00891a9a3" providerId="LiveId" clId="{4C232BB5-8C90-4FB8-A18F-DDA99DE21EDE}" dt="2023-07-20T11:42:58.300" v="42590" actId="478"/>
          <ac:grpSpMkLst>
            <pc:docMk/>
            <pc:sldMk cId="1185605807" sldId="652"/>
            <ac:grpSpMk id="127" creationId="{EB7F7CC0-E41E-7593-5A76-8649825F5256}"/>
          </ac:grpSpMkLst>
        </pc:grpChg>
        <pc:grpChg chg="del mod topLvl">
          <ac:chgData name="Carlton Caves" userId="f0e521a00891a9a3" providerId="LiveId" clId="{4C232BB5-8C90-4FB8-A18F-DDA99DE21EDE}" dt="2023-08-08T19:23:56.363" v="46486" actId="165"/>
          <ac:grpSpMkLst>
            <pc:docMk/>
            <pc:sldMk cId="1185605807" sldId="652"/>
            <ac:grpSpMk id="149" creationId="{2C17B800-561B-38DA-555A-A6926FC744BD}"/>
          </ac:grpSpMkLst>
        </pc:grpChg>
        <pc:grpChg chg="del mod topLvl">
          <ac:chgData name="Carlton Caves" userId="f0e521a00891a9a3" providerId="LiveId" clId="{4C232BB5-8C90-4FB8-A18F-DDA99DE21EDE}" dt="2023-08-08T19:24:06.315" v="46487" actId="165"/>
          <ac:grpSpMkLst>
            <pc:docMk/>
            <pc:sldMk cId="1185605807" sldId="652"/>
            <ac:grpSpMk id="152" creationId="{7EA32EB2-31CA-74A0-D88C-AD49A358B269}"/>
          </ac:grpSpMkLst>
        </pc:grpChg>
        <pc:grpChg chg="del mod">
          <ac:chgData name="Carlton Caves" userId="f0e521a00891a9a3" providerId="LiveId" clId="{4C232BB5-8C90-4FB8-A18F-DDA99DE21EDE}" dt="2023-08-23T22:48:23.066" v="52568" actId="165"/>
          <ac:grpSpMkLst>
            <pc:docMk/>
            <pc:sldMk cId="1185605807" sldId="652"/>
            <ac:grpSpMk id="196" creationId="{7395FE27-7F54-457C-7D03-62C55D1FBA1B}"/>
          </ac:grpSpMkLst>
        </pc:grpChg>
        <pc:grpChg chg="del">
          <ac:chgData name="Carlton Caves" userId="f0e521a00891a9a3" providerId="LiveId" clId="{4C232BB5-8C90-4FB8-A18F-DDA99DE21EDE}" dt="2023-07-20T11:43:55.272" v="42594" actId="165"/>
          <ac:grpSpMkLst>
            <pc:docMk/>
            <pc:sldMk cId="1185605807" sldId="652"/>
            <ac:grpSpMk id="197" creationId="{09B40423-BF09-CAAA-D92D-356CB7BBE425}"/>
          </ac:grpSpMkLst>
        </pc:grpChg>
        <pc:picChg chg="add del mod">
          <ac:chgData name="Carlton Caves" userId="f0e521a00891a9a3" providerId="LiveId" clId="{4C232BB5-8C90-4FB8-A18F-DDA99DE21EDE}" dt="2023-08-08T19:28:21.629" v="46593" actId="478"/>
          <ac:picMkLst>
            <pc:docMk/>
            <pc:sldMk cId="1185605807" sldId="652"/>
            <ac:picMk id="2" creationId="{3E0FD66F-539F-655E-9647-9D651FD1592F}"/>
          </ac:picMkLst>
        </pc:picChg>
        <pc:picChg chg="add del mod">
          <ac:chgData name="Carlton Caves" userId="f0e521a00891a9a3" providerId="LiveId" clId="{4C232BB5-8C90-4FB8-A18F-DDA99DE21EDE}" dt="2023-07-20T11:53:34.182" v="42640" actId="478"/>
          <ac:picMkLst>
            <pc:docMk/>
            <pc:sldMk cId="1185605807" sldId="652"/>
            <ac:picMk id="4" creationId="{32DB6CEC-7C9B-2947-5302-19136AC46A33}"/>
          </ac:picMkLst>
        </pc:picChg>
        <pc:picChg chg="mod ord replST">
          <ac:chgData name="Carlton Caves" userId="f0e521a00891a9a3" providerId="LiveId" clId="{4C232BB5-8C90-4FB8-A18F-DDA99DE21EDE}" dt="2023-08-23T22:59:40.687" v="52967" actId="164"/>
          <ac:picMkLst>
            <pc:docMk/>
            <pc:sldMk cId="1185605807" sldId="652"/>
            <ac:picMk id="4" creationId="{3BCBE92F-A1A0-CA86-EEE4-5641B6125E79}"/>
          </ac:picMkLst>
        </pc:picChg>
        <pc:picChg chg="del mod ord replST">
          <ac:chgData name="Carlton Caves" userId="f0e521a00891a9a3" providerId="LiveId" clId="{4C232BB5-8C90-4FB8-A18F-DDA99DE21EDE}" dt="2023-07-27T15:29:07.895" v="44966" actId="478"/>
          <ac:picMkLst>
            <pc:docMk/>
            <pc:sldMk cId="1185605807" sldId="652"/>
            <ac:picMk id="4" creationId="{E8FD5642-B3C5-3751-FEE2-21F571B06930}"/>
          </ac:picMkLst>
        </pc:picChg>
        <pc:picChg chg="del mod ord topLvl replST">
          <ac:chgData name="Carlton Caves" userId="f0e521a00891a9a3" providerId="LiveId" clId="{4C232BB5-8C90-4FB8-A18F-DDA99DE21EDE}" dt="2023-08-23T22:45:49.574" v="52436" actId="478"/>
          <ac:picMkLst>
            <pc:docMk/>
            <pc:sldMk cId="1185605807" sldId="652"/>
            <ac:picMk id="5" creationId="{2A92E60E-D4B7-98EC-550D-9DBFE1345C00}"/>
          </ac:picMkLst>
        </pc:picChg>
        <pc:picChg chg="del mod ord replST">
          <ac:chgData name="Carlton Caves" userId="f0e521a00891a9a3" providerId="LiveId" clId="{4C232BB5-8C90-4FB8-A18F-DDA99DE21EDE}" dt="2023-08-08T19:37:05.724" v="46685" actId="478"/>
          <ac:picMkLst>
            <pc:docMk/>
            <pc:sldMk cId="1185605807" sldId="652"/>
            <ac:picMk id="6" creationId="{0D756998-1758-F242-AA59-417ED795CDAE}"/>
          </ac:picMkLst>
        </pc:picChg>
        <pc:picChg chg="add del mod">
          <ac:chgData name="Carlton Caves" userId="f0e521a00891a9a3" providerId="LiveId" clId="{4C232BB5-8C90-4FB8-A18F-DDA99DE21EDE}" dt="2023-08-23T22:57:51.527" v="52962" actId="478"/>
          <ac:picMkLst>
            <pc:docMk/>
            <pc:sldMk cId="1185605807" sldId="652"/>
            <ac:picMk id="6" creationId="{8939146E-F79F-100D-AA3D-FBB97EB465A5}"/>
          </ac:picMkLst>
        </pc:picChg>
        <pc:picChg chg="del">
          <ac:chgData name="Carlton Caves" userId="f0e521a00891a9a3" providerId="LiveId" clId="{4C232BB5-8C90-4FB8-A18F-DDA99DE21EDE}" dt="2023-07-20T11:43:12.987" v="42592" actId="478"/>
          <ac:picMkLst>
            <pc:docMk/>
            <pc:sldMk cId="1185605807" sldId="652"/>
            <ac:picMk id="7" creationId="{2429F5D3-3A6F-D531-96D4-34B0A940A8B1}"/>
          </ac:picMkLst>
        </pc:picChg>
        <pc:picChg chg="del mod ord replST">
          <ac:chgData name="Carlton Caves" userId="f0e521a00891a9a3" providerId="LiveId" clId="{4C232BB5-8C90-4FB8-A18F-DDA99DE21EDE}" dt="2023-07-27T15:29:29.214" v="44997" actId="478"/>
          <ac:picMkLst>
            <pc:docMk/>
            <pc:sldMk cId="1185605807" sldId="652"/>
            <ac:picMk id="7" creationId="{BFC3EB7D-8385-A996-E1A1-025B0087A7BE}"/>
          </ac:picMkLst>
        </pc:picChg>
        <pc:picChg chg="del mod ord replST">
          <ac:chgData name="Carlton Caves" userId="f0e521a00891a9a3" providerId="LiveId" clId="{4C232BB5-8C90-4FB8-A18F-DDA99DE21EDE}" dt="2023-08-23T22:46:18.744" v="52438" actId="478"/>
          <ac:picMkLst>
            <pc:docMk/>
            <pc:sldMk cId="1185605807" sldId="652"/>
            <ac:picMk id="9" creationId="{48CBD574-7CEA-3670-B740-627C3B2A6CB6}"/>
          </ac:picMkLst>
        </pc:picChg>
        <pc:picChg chg="del mod ord replST">
          <ac:chgData name="Carlton Caves" userId="f0e521a00891a9a3" providerId="LiveId" clId="{4C232BB5-8C90-4FB8-A18F-DDA99DE21EDE}" dt="2023-07-20T12:14:38.988" v="42739" actId="478"/>
          <ac:picMkLst>
            <pc:docMk/>
            <pc:sldMk cId="1185605807" sldId="652"/>
            <ac:picMk id="9" creationId="{EB3935A0-3E26-38ED-A065-067D140BD4EB}"/>
          </ac:picMkLst>
        </pc:picChg>
        <pc:picChg chg="del mod ord topLvl replST">
          <ac:chgData name="Carlton Caves" userId="f0e521a00891a9a3" providerId="LiveId" clId="{4C232BB5-8C90-4FB8-A18F-DDA99DE21EDE}" dt="2023-08-23T22:47:06.120" v="52467" actId="478"/>
          <ac:picMkLst>
            <pc:docMk/>
            <pc:sldMk cId="1185605807" sldId="652"/>
            <ac:picMk id="11" creationId="{14CEE51E-CCC4-4652-AE19-F0360DA328D6}"/>
          </ac:picMkLst>
        </pc:picChg>
        <pc:picChg chg="del mod topLvl">
          <ac:chgData name="Carlton Caves" userId="f0e521a00891a9a3" providerId="LiveId" clId="{4C232BB5-8C90-4FB8-A18F-DDA99DE21EDE}" dt="2023-08-23T22:49:28.984" v="52570" actId="478"/>
          <ac:picMkLst>
            <pc:docMk/>
            <pc:sldMk cId="1185605807" sldId="652"/>
            <ac:picMk id="12" creationId="{5C113A41-7B5D-6E3B-21EB-72A2C769CDBB}"/>
          </ac:picMkLst>
        </pc:picChg>
        <pc:picChg chg="del mod ord replST">
          <ac:chgData name="Carlton Caves" userId="f0e521a00891a9a3" providerId="LiveId" clId="{4C232BB5-8C90-4FB8-A18F-DDA99DE21EDE}" dt="2023-08-23T22:46:20.801" v="52439" actId="478"/>
          <ac:picMkLst>
            <pc:docMk/>
            <pc:sldMk cId="1185605807" sldId="652"/>
            <ac:picMk id="15" creationId="{D076E6F6-6B6A-70DA-A093-0ABE13CCC2F8}"/>
          </ac:picMkLst>
        </pc:picChg>
        <pc:picChg chg="mod ord replST">
          <ac:chgData name="Carlton Caves" userId="f0e521a00891a9a3" providerId="LiveId" clId="{4C232BB5-8C90-4FB8-A18F-DDA99DE21EDE}" dt="2023-08-23T22:57:51.527" v="52964" actId="962"/>
          <ac:picMkLst>
            <pc:docMk/>
            <pc:sldMk cId="1185605807" sldId="652"/>
            <ac:picMk id="28" creationId="{D7ACA558-5CAF-3A1C-8AD8-CE61AE916162}"/>
          </ac:picMkLst>
        </pc:picChg>
        <pc:picChg chg="del">
          <ac:chgData name="Carlton Caves" userId="f0e521a00891a9a3" providerId="LiveId" clId="{4C232BB5-8C90-4FB8-A18F-DDA99DE21EDE}" dt="2023-07-20T11:43:10.338" v="42591" actId="478"/>
          <ac:picMkLst>
            <pc:docMk/>
            <pc:sldMk cId="1185605807" sldId="652"/>
            <ac:picMk id="142" creationId="{86F8DF70-55F7-CEB3-392A-357B86C45F4E}"/>
          </ac:picMkLst>
        </pc:picChg>
        <pc:picChg chg="mod topLvl">
          <ac:chgData name="Carlton Caves" userId="f0e521a00891a9a3" providerId="LiveId" clId="{4C232BB5-8C90-4FB8-A18F-DDA99DE21EDE}" dt="2023-08-08T19:30:25.367" v="46621" actId="164"/>
          <ac:picMkLst>
            <pc:docMk/>
            <pc:sldMk cId="1185605807" sldId="652"/>
            <ac:picMk id="153" creationId="{0A8E546A-1451-748D-49AF-94F65955E596}"/>
          </ac:picMkLst>
        </pc:picChg>
        <pc:picChg chg="mod topLvl">
          <ac:chgData name="Carlton Caves" userId="f0e521a00891a9a3" providerId="LiveId" clId="{4C232BB5-8C90-4FB8-A18F-DDA99DE21EDE}" dt="2023-08-08T19:30:25.367" v="46621" actId="164"/>
          <ac:picMkLst>
            <pc:docMk/>
            <pc:sldMk cId="1185605807" sldId="652"/>
            <ac:picMk id="154" creationId="{6C0FCEF3-BE9A-A728-EC3B-8EE56A552CE8}"/>
          </ac:picMkLst>
        </pc:picChg>
        <pc:picChg chg="mod topLvl">
          <ac:chgData name="Carlton Caves" userId="f0e521a00891a9a3" providerId="LiveId" clId="{4C232BB5-8C90-4FB8-A18F-DDA99DE21EDE}" dt="2023-08-08T19:30:25.367" v="46621" actId="164"/>
          <ac:picMkLst>
            <pc:docMk/>
            <pc:sldMk cId="1185605807" sldId="652"/>
            <ac:picMk id="155" creationId="{EF04DFA5-BE58-5245-E725-E2C07F073384}"/>
          </ac:picMkLst>
        </pc:picChg>
        <pc:picChg chg="mod topLvl">
          <ac:chgData name="Carlton Caves" userId="f0e521a00891a9a3" providerId="LiveId" clId="{4C232BB5-8C90-4FB8-A18F-DDA99DE21EDE}" dt="2023-08-08T19:30:25.367" v="46621" actId="164"/>
          <ac:picMkLst>
            <pc:docMk/>
            <pc:sldMk cId="1185605807" sldId="652"/>
            <ac:picMk id="156" creationId="{048C1D5B-2384-CB90-1059-6A3211A3D5B1}"/>
          </ac:picMkLst>
        </pc:picChg>
        <pc:picChg chg="del mod topLvl">
          <ac:chgData name="Carlton Caves" userId="f0e521a00891a9a3" providerId="LiveId" clId="{4C232BB5-8C90-4FB8-A18F-DDA99DE21EDE}" dt="2023-08-23T22:45:59.997" v="52437" actId="478"/>
          <ac:picMkLst>
            <pc:docMk/>
            <pc:sldMk cId="1185605807" sldId="652"/>
            <ac:picMk id="157" creationId="{DFF1C100-8F9C-912D-A710-C3DD9C9ECECB}"/>
          </ac:picMkLst>
        </pc:picChg>
        <pc:picChg chg="del mod topLvl">
          <ac:chgData name="Carlton Caves" userId="f0e521a00891a9a3" providerId="LiveId" clId="{4C232BB5-8C90-4FB8-A18F-DDA99DE21EDE}" dt="2023-07-20T11:54:18.591" v="42707" actId="478"/>
          <ac:picMkLst>
            <pc:docMk/>
            <pc:sldMk cId="1185605807" sldId="652"/>
            <ac:picMk id="165" creationId="{F792D5DB-EC56-B259-60E1-2E73D0543BF0}"/>
          </ac:picMkLst>
        </pc:picChg>
        <pc:picChg chg="del">
          <ac:chgData name="Carlton Caves" userId="f0e521a00891a9a3" providerId="LiveId" clId="{4C232BB5-8C90-4FB8-A18F-DDA99DE21EDE}" dt="2023-07-20T11:43:14.947" v="42593" actId="478"/>
          <ac:picMkLst>
            <pc:docMk/>
            <pc:sldMk cId="1185605807" sldId="652"/>
            <ac:picMk id="176" creationId="{D50C9EB5-FBDE-88DF-A5C3-D380A3A464FD}"/>
          </ac:picMkLst>
        </pc:picChg>
        <pc:picChg chg="del mod topLvl">
          <ac:chgData name="Carlton Caves" userId="f0e521a00891a9a3" providerId="LiveId" clId="{4C232BB5-8C90-4FB8-A18F-DDA99DE21EDE}" dt="2023-07-27T15:28:49.109" v="44935" actId="478"/>
          <ac:picMkLst>
            <pc:docMk/>
            <pc:sldMk cId="1185605807" sldId="652"/>
            <ac:picMk id="192" creationId="{5CE05174-CDFF-9157-88DC-75896A382A44}"/>
          </ac:picMkLst>
        </pc:picChg>
        <pc:picChg chg="mod topLvl">
          <ac:chgData name="Carlton Caves" userId="f0e521a00891a9a3" providerId="LiveId" clId="{4C232BB5-8C90-4FB8-A18F-DDA99DE21EDE}" dt="2023-08-23T22:54:06.871" v="52895" actId="1035"/>
          <ac:picMkLst>
            <pc:docMk/>
            <pc:sldMk cId="1185605807" sldId="652"/>
            <ac:picMk id="195" creationId="{A03EDECF-1E62-9DE9-D68D-140FA5CBDD3B}"/>
          </ac:picMkLst>
        </pc:picChg>
        <pc:inkChg chg="add del">
          <ac:chgData name="Carlton Caves" userId="f0e521a00891a9a3" providerId="LiveId" clId="{4C232BB5-8C90-4FB8-A18F-DDA99DE21EDE}" dt="2023-08-23T22:54:32.418" v="52900"/>
          <ac:inkMkLst>
            <pc:docMk/>
            <pc:sldMk cId="1185605807" sldId="652"/>
            <ac:inkMk id="20" creationId="{CF9F6804-0D8A-AAE2-0706-2363D44C2F7C}"/>
          </ac:inkMkLst>
        </pc:inkChg>
        <pc:inkChg chg="add del">
          <ac:chgData name="Carlton Caves" userId="f0e521a00891a9a3" providerId="LiveId" clId="{4C232BB5-8C90-4FB8-A18F-DDA99DE21EDE}" dt="2023-08-23T22:54:32.418" v="52901"/>
          <ac:inkMkLst>
            <pc:docMk/>
            <pc:sldMk cId="1185605807" sldId="652"/>
            <ac:inkMk id="21" creationId="{D65486CE-9FE2-17CD-09D5-93715778D1A4}"/>
          </ac:inkMkLst>
        </pc:inkChg>
        <pc:cxnChg chg="add mod">
          <ac:chgData name="Carlton Caves" userId="f0e521a00891a9a3" providerId="LiveId" clId="{4C232BB5-8C90-4FB8-A18F-DDA99DE21EDE}" dt="2023-08-23T22:59:40.687" v="52967" actId="164"/>
          <ac:cxnSpMkLst>
            <pc:docMk/>
            <pc:sldMk cId="1185605807" sldId="652"/>
            <ac:cxnSpMk id="10" creationId="{EB531E0B-2D4A-E044-1AB8-36AD0AF98F19}"/>
          </ac:cxnSpMkLst>
        </pc:cxnChg>
        <pc:cxnChg chg="mod topLvl">
          <ac:chgData name="Carlton Caves" userId="f0e521a00891a9a3" providerId="LiveId" clId="{4C232BB5-8C90-4FB8-A18F-DDA99DE21EDE}" dt="2023-08-08T19:30:25.367" v="46621" actId="164"/>
          <ac:cxnSpMkLst>
            <pc:docMk/>
            <pc:sldMk cId="1185605807" sldId="652"/>
            <ac:cxnSpMk id="159" creationId="{64511111-CE36-01C4-3CAB-C1CBC30AA08B}"/>
          </ac:cxnSpMkLst>
        </pc:cxnChg>
        <pc:cxnChg chg="mod topLvl">
          <ac:chgData name="Carlton Caves" userId="f0e521a00891a9a3" providerId="LiveId" clId="{4C232BB5-8C90-4FB8-A18F-DDA99DE21EDE}" dt="2023-08-08T19:30:25.367" v="46621" actId="164"/>
          <ac:cxnSpMkLst>
            <pc:docMk/>
            <pc:sldMk cId="1185605807" sldId="652"/>
            <ac:cxnSpMk id="160" creationId="{C09CAE16-09EB-3A37-68B7-8A32D207C250}"/>
          </ac:cxnSpMkLst>
        </pc:cxnChg>
        <pc:cxnChg chg="mod topLvl">
          <ac:chgData name="Carlton Caves" userId="f0e521a00891a9a3" providerId="LiveId" clId="{4C232BB5-8C90-4FB8-A18F-DDA99DE21EDE}" dt="2023-08-08T19:30:25.367" v="46621" actId="164"/>
          <ac:cxnSpMkLst>
            <pc:docMk/>
            <pc:sldMk cId="1185605807" sldId="652"/>
            <ac:cxnSpMk id="161" creationId="{443B97FB-19D1-B158-5D19-065C0A53A9B3}"/>
          </ac:cxnSpMkLst>
        </pc:cxnChg>
        <pc:cxnChg chg="mod topLvl">
          <ac:chgData name="Carlton Caves" userId="f0e521a00891a9a3" providerId="LiveId" clId="{4C232BB5-8C90-4FB8-A18F-DDA99DE21EDE}" dt="2023-08-08T19:30:25.367" v="46621" actId="164"/>
          <ac:cxnSpMkLst>
            <pc:docMk/>
            <pc:sldMk cId="1185605807" sldId="652"/>
            <ac:cxnSpMk id="162" creationId="{710759A1-9089-596E-5DDD-3E063B3B9CFF}"/>
          </ac:cxnSpMkLst>
        </pc:cxnChg>
      </pc:sldChg>
      <pc:sldChg chg="addSp delSp modSp new del mod modAnim">
        <pc:chgData name="Carlton Caves" userId="f0e521a00891a9a3" providerId="LiveId" clId="{4C232BB5-8C90-4FB8-A18F-DDA99DE21EDE}" dt="2023-07-15T01:27:03.250" v="38512" actId="47"/>
        <pc:sldMkLst>
          <pc:docMk/>
          <pc:sldMk cId="3924849836" sldId="652"/>
        </pc:sldMkLst>
        <pc:spChg chg="mod">
          <ac:chgData name="Carlton Caves" userId="f0e521a00891a9a3" providerId="LiveId" clId="{4C232BB5-8C90-4FB8-A18F-DDA99DE21EDE}" dt="2023-07-15T01:22:17.422" v="38347"/>
          <ac:spMkLst>
            <pc:docMk/>
            <pc:sldMk cId="3924849836" sldId="652"/>
            <ac:spMk id="14" creationId="{4CA7EF1E-9FD5-0728-64DD-529EB7319CFB}"/>
          </ac:spMkLst>
        </pc:spChg>
        <pc:spChg chg="mod">
          <ac:chgData name="Carlton Caves" userId="f0e521a00891a9a3" providerId="LiveId" clId="{4C232BB5-8C90-4FB8-A18F-DDA99DE21EDE}" dt="2023-07-15T01:22:17.422" v="38347"/>
          <ac:spMkLst>
            <pc:docMk/>
            <pc:sldMk cId="3924849836" sldId="652"/>
            <ac:spMk id="29" creationId="{15E372E8-D7AF-E70C-A364-B9D2662D0E8E}"/>
          </ac:spMkLst>
        </pc:spChg>
        <pc:grpChg chg="add del mod">
          <ac:chgData name="Carlton Caves" userId="f0e521a00891a9a3" providerId="LiveId" clId="{4C232BB5-8C90-4FB8-A18F-DDA99DE21EDE}" dt="2023-07-15T01:22:29.945" v="38349" actId="478"/>
          <ac:grpSpMkLst>
            <pc:docMk/>
            <pc:sldMk cId="3924849836" sldId="652"/>
            <ac:grpSpMk id="2" creationId="{2987ECD6-F9E1-4288-8243-1372EBC97AAB}"/>
          </ac:grpSpMkLst>
        </pc:grpChg>
        <pc:grpChg chg="mod topLvl">
          <ac:chgData name="Carlton Caves" userId="f0e521a00891a9a3" providerId="LiveId" clId="{4C232BB5-8C90-4FB8-A18F-DDA99DE21EDE}" dt="2023-07-15T01:23:17.350" v="38361" actId="164"/>
          <ac:grpSpMkLst>
            <pc:docMk/>
            <pc:sldMk cId="3924849836" sldId="652"/>
            <ac:grpSpMk id="3" creationId="{F17ADDAB-B040-F5A1-414E-23C822AB3975}"/>
          </ac:grpSpMkLst>
        </pc:grpChg>
        <pc:grpChg chg="mod">
          <ac:chgData name="Carlton Caves" userId="f0e521a00891a9a3" providerId="LiveId" clId="{4C232BB5-8C90-4FB8-A18F-DDA99DE21EDE}" dt="2023-07-15T01:22:17.422" v="38347"/>
          <ac:grpSpMkLst>
            <pc:docMk/>
            <pc:sldMk cId="3924849836" sldId="652"/>
            <ac:grpSpMk id="5" creationId="{7BED810F-0234-4887-FD2F-A4C35F444905}"/>
          </ac:grpSpMkLst>
        </pc:grpChg>
        <pc:grpChg chg="mod">
          <ac:chgData name="Carlton Caves" userId="f0e521a00891a9a3" providerId="LiveId" clId="{4C232BB5-8C90-4FB8-A18F-DDA99DE21EDE}" dt="2023-07-15T01:22:17.422" v="38347"/>
          <ac:grpSpMkLst>
            <pc:docMk/>
            <pc:sldMk cId="3924849836" sldId="652"/>
            <ac:grpSpMk id="8" creationId="{6472EE51-9249-2DAE-F98C-5957297CCF82}"/>
          </ac:grpSpMkLst>
        </pc:grpChg>
        <pc:grpChg chg="add mod">
          <ac:chgData name="Carlton Caves" userId="f0e521a00891a9a3" providerId="LiveId" clId="{4C232BB5-8C90-4FB8-A18F-DDA99DE21EDE}" dt="2023-07-15T01:23:17.350" v="38361" actId="164"/>
          <ac:grpSpMkLst>
            <pc:docMk/>
            <pc:sldMk cId="3924849836" sldId="652"/>
            <ac:grpSpMk id="19" creationId="{51D48A1E-4CEE-BE52-40CB-59DCD13D427E}"/>
          </ac:grpSpMkLst>
        </pc:grpChg>
        <pc:grpChg chg="mod">
          <ac:chgData name="Carlton Caves" userId="f0e521a00891a9a3" providerId="LiveId" clId="{4C232BB5-8C90-4FB8-A18F-DDA99DE21EDE}" dt="2023-07-15T01:22:17.422" v="38347"/>
          <ac:grpSpMkLst>
            <pc:docMk/>
            <pc:sldMk cId="3924849836" sldId="652"/>
            <ac:grpSpMk id="20" creationId="{798C0DAE-A08B-7D5E-E07A-17A9D42F723B}"/>
          </ac:grpSpMkLst>
        </pc:grpChg>
        <pc:grpChg chg="mod">
          <ac:chgData name="Carlton Caves" userId="f0e521a00891a9a3" providerId="LiveId" clId="{4C232BB5-8C90-4FB8-A18F-DDA99DE21EDE}" dt="2023-07-15T01:22:17.422" v="38347"/>
          <ac:grpSpMkLst>
            <pc:docMk/>
            <pc:sldMk cId="3924849836" sldId="652"/>
            <ac:grpSpMk id="23" creationId="{044A2E53-9587-0175-8450-4A55F17118BD}"/>
          </ac:grpSpMkLst>
        </pc:grpChg>
        <pc:grpChg chg="add mod">
          <ac:chgData name="Carlton Caves" userId="f0e521a00891a9a3" providerId="LiveId" clId="{4C232BB5-8C90-4FB8-A18F-DDA99DE21EDE}" dt="2023-07-15T01:24:08.535" v="38366" actId="1076"/>
          <ac:grpSpMkLst>
            <pc:docMk/>
            <pc:sldMk cId="3924849836" sldId="652"/>
            <ac:grpSpMk id="34" creationId="{BC425A97-DB36-94BF-CD7F-B25E04E06467}"/>
          </ac:grpSpMkLst>
        </pc:grpChg>
        <pc:picChg chg="del mod topLvl">
          <ac:chgData name="Carlton Caves" userId="f0e521a00891a9a3" providerId="LiveId" clId="{4C232BB5-8C90-4FB8-A18F-DDA99DE21EDE}" dt="2023-07-15T01:22:29.945" v="38349" actId="478"/>
          <ac:picMkLst>
            <pc:docMk/>
            <pc:sldMk cId="3924849836" sldId="652"/>
            <ac:picMk id="4" creationId="{6316568F-E5D7-04AB-4F7B-2EAE21D65A31}"/>
          </ac:picMkLst>
        </pc:picChg>
        <pc:picChg chg="mod">
          <ac:chgData name="Carlton Caves" userId="f0e521a00891a9a3" providerId="LiveId" clId="{4C232BB5-8C90-4FB8-A18F-DDA99DE21EDE}" dt="2023-07-15T01:22:17.422" v="38347"/>
          <ac:picMkLst>
            <pc:docMk/>
            <pc:sldMk cId="3924849836" sldId="652"/>
            <ac:picMk id="6" creationId="{95162F0F-7698-48D5-12B7-14F4EDAD048A}"/>
          </ac:picMkLst>
        </pc:picChg>
        <pc:picChg chg="mod">
          <ac:chgData name="Carlton Caves" userId="f0e521a00891a9a3" providerId="LiveId" clId="{4C232BB5-8C90-4FB8-A18F-DDA99DE21EDE}" dt="2023-07-15T01:22:17.422" v="38347"/>
          <ac:picMkLst>
            <pc:docMk/>
            <pc:sldMk cId="3924849836" sldId="652"/>
            <ac:picMk id="7" creationId="{CF8D7D6F-225A-FAA2-8CF8-67AA3B042CE7}"/>
          </ac:picMkLst>
        </pc:picChg>
        <pc:picChg chg="mod">
          <ac:chgData name="Carlton Caves" userId="f0e521a00891a9a3" providerId="LiveId" clId="{4C232BB5-8C90-4FB8-A18F-DDA99DE21EDE}" dt="2023-07-15T01:22:17.422" v="38347"/>
          <ac:picMkLst>
            <pc:docMk/>
            <pc:sldMk cId="3924849836" sldId="652"/>
            <ac:picMk id="9" creationId="{7259B676-41A6-32A3-47E3-C72696A77218}"/>
          </ac:picMkLst>
        </pc:picChg>
        <pc:picChg chg="mod">
          <ac:chgData name="Carlton Caves" userId="f0e521a00891a9a3" providerId="LiveId" clId="{4C232BB5-8C90-4FB8-A18F-DDA99DE21EDE}" dt="2023-07-15T01:22:17.422" v="38347"/>
          <ac:picMkLst>
            <pc:docMk/>
            <pc:sldMk cId="3924849836" sldId="652"/>
            <ac:picMk id="10" creationId="{CBF9D004-7673-62D1-D99B-ACA1CAE2A640}"/>
          </ac:picMkLst>
        </pc:picChg>
        <pc:picChg chg="mod">
          <ac:chgData name="Carlton Caves" userId="f0e521a00891a9a3" providerId="LiveId" clId="{4C232BB5-8C90-4FB8-A18F-DDA99DE21EDE}" dt="2023-07-15T01:22:17.422" v="38347"/>
          <ac:picMkLst>
            <pc:docMk/>
            <pc:sldMk cId="3924849836" sldId="652"/>
            <ac:picMk id="11" creationId="{6E749126-958E-67CB-A825-EA48596C85E0}"/>
          </ac:picMkLst>
        </pc:picChg>
        <pc:picChg chg="mod">
          <ac:chgData name="Carlton Caves" userId="f0e521a00891a9a3" providerId="LiveId" clId="{4C232BB5-8C90-4FB8-A18F-DDA99DE21EDE}" dt="2023-07-15T01:22:17.422" v="38347"/>
          <ac:picMkLst>
            <pc:docMk/>
            <pc:sldMk cId="3924849836" sldId="652"/>
            <ac:picMk id="12" creationId="{1D8D8C96-991E-6B76-E8E8-5A9412E8738D}"/>
          </ac:picMkLst>
        </pc:picChg>
        <pc:picChg chg="mod">
          <ac:chgData name="Carlton Caves" userId="f0e521a00891a9a3" providerId="LiveId" clId="{4C232BB5-8C90-4FB8-A18F-DDA99DE21EDE}" dt="2023-07-15T01:22:17.422" v="38347"/>
          <ac:picMkLst>
            <pc:docMk/>
            <pc:sldMk cId="3924849836" sldId="652"/>
            <ac:picMk id="13" creationId="{F5105F79-567C-3431-412C-4D413835D3D7}"/>
          </ac:picMkLst>
        </pc:picChg>
        <pc:picChg chg="mod">
          <ac:chgData name="Carlton Caves" userId="f0e521a00891a9a3" providerId="LiveId" clId="{4C232BB5-8C90-4FB8-A18F-DDA99DE21EDE}" dt="2023-07-15T01:22:17.422" v="38347"/>
          <ac:picMkLst>
            <pc:docMk/>
            <pc:sldMk cId="3924849836" sldId="652"/>
            <ac:picMk id="21" creationId="{4B2D4666-5FB1-AFBF-AF1E-5E89D1DECC68}"/>
          </ac:picMkLst>
        </pc:picChg>
        <pc:picChg chg="del mod">
          <ac:chgData name="Carlton Caves" userId="f0e521a00891a9a3" providerId="LiveId" clId="{4C232BB5-8C90-4FB8-A18F-DDA99DE21EDE}" dt="2023-07-15T01:22:26.717" v="38348" actId="478"/>
          <ac:picMkLst>
            <pc:docMk/>
            <pc:sldMk cId="3924849836" sldId="652"/>
            <ac:picMk id="22" creationId="{679DAB60-9855-A657-90F8-9844C3BA850B}"/>
          </ac:picMkLst>
        </pc:picChg>
        <pc:picChg chg="mod">
          <ac:chgData name="Carlton Caves" userId="f0e521a00891a9a3" providerId="LiveId" clId="{4C232BB5-8C90-4FB8-A18F-DDA99DE21EDE}" dt="2023-07-15T01:22:17.422" v="38347"/>
          <ac:picMkLst>
            <pc:docMk/>
            <pc:sldMk cId="3924849836" sldId="652"/>
            <ac:picMk id="24" creationId="{49668856-1CD2-2E19-FED8-BA42E53BFB90}"/>
          </ac:picMkLst>
        </pc:picChg>
        <pc:picChg chg="mod">
          <ac:chgData name="Carlton Caves" userId="f0e521a00891a9a3" providerId="LiveId" clId="{4C232BB5-8C90-4FB8-A18F-DDA99DE21EDE}" dt="2023-07-15T01:22:17.422" v="38347"/>
          <ac:picMkLst>
            <pc:docMk/>
            <pc:sldMk cId="3924849836" sldId="652"/>
            <ac:picMk id="25" creationId="{3FFFFD2B-FFC7-1388-D352-22B73E354B34}"/>
          </ac:picMkLst>
        </pc:picChg>
        <pc:picChg chg="mod">
          <ac:chgData name="Carlton Caves" userId="f0e521a00891a9a3" providerId="LiveId" clId="{4C232BB5-8C90-4FB8-A18F-DDA99DE21EDE}" dt="2023-07-15T01:22:17.422" v="38347"/>
          <ac:picMkLst>
            <pc:docMk/>
            <pc:sldMk cId="3924849836" sldId="652"/>
            <ac:picMk id="26" creationId="{02514AD6-E29C-BF36-A3C6-8CC264091942}"/>
          </ac:picMkLst>
        </pc:picChg>
        <pc:picChg chg="mod">
          <ac:chgData name="Carlton Caves" userId="f0e521a00891a9a3" providerId="LiveId" clId="{4C232BB5-8C90-4FB8-A18F-DDA99DE21EDE}" dt="2023-07-15T01:22:17.422" v="38347"/>
          <ac:picMkLst>
            <pc:docMk/>
            <pc:sldMk cId="3924849836" sldId="652"/>
            <ac:picMk id="27" creationId="{E513803B-BB01-F92A-7354-0550F5CAB17A}"/>
          </ac:picMkLst>
        </pc:picChg>
        <pc:picChg chg="mod">
          <ac:chgData name="Carlton Caves" userId="f0e521a00891a9a3" providerId="LiveId" clId="{4C232BB5-8C90-4FB8-A18F-DDA99DE21EDE}" dt="2023-07-15T01:22:17.422" v="38347"/>
          <ac:picMkLst>
            <pc:docMk/>
            <pc:sldMk cId="3924849836" sldId="652"/>
            <ac:picMk id="28" creationId="{974FCAA9-17CA-F78C-4399-075C596CFC2D}"/>
          </ac:picMkLst>
        </pc:picChg>
        <pc:picChg chg="add mod">
          <ac:chgData name="Carlton Caves" userId="f0e521a00891a9a3" providerId="LiveId" clId="{4C232BB5-8C90-4FB8-A18F-DDA99DE21EDE}" dt="2023-07-15T01:25:55.098" v="38431" actId="14100"/>
          <ac:picMkLst>
            <pc:docMk/>
            <pc:sldMk cId="3924849836" sldId="652"/>
            <ac:picMk id="35" creationId="{102ACEB5-E204-A55B-0F2B-5D5FAC179DFD}"/>
          </ac:picMkLst>
        </pc:picChg>
        <pc:cxnChg chg="mod">
          <ac:chgData name="Carlton Caves" userId="f0e521a00891a9a3" providerId="LiveId" clId="{4C232BB5-8C90-4FB8-A18F-DDA99DE21EDE}" dt="2023-07-15T01:22:17.422" v="38347"/>
          <ac:cxnSpMkLst>
            <pc:docMk/>
            <pc:sldMk cId="3924849836" sldId="652"/>
            <ac:cxnSpMk id="15" creationId="{E61E0AE0-575F-53E0-5124-ADC876DD8D4A}"/>
          </ac:cxnSpMkLst>
        </pc:cxnChg>
        <pc:cxnChg chg="mod">
          <ac:chgData name="Carlton Caves" userId="f0e521a00891a9a3" providerId="LiveId" clId="{4C232BB5-8C90-4FB8-A18F-DDA99DE21EDE}" dt="2023-07-15T01:22:17.422" v="38347"/>
          <ac:cxnSpMkLst>
            <pc:docMk/>
            <pc:sldMk cId="3924849836" sldId="652"/>
            <ac:cxnSpMk id="16" creationId="{3B656DC3-5147-9823-ABA0-AAE090A22208}"/>
          </ac:cxnSpMkLst>
        </pc:cxnChg>
        <pc:cxnChg chg="mod">
          <ac:chgData name="Carlton Caves" userId="f0e521a00891a9a3" providerId="LiveId" clId="{4C232BB5-8C90-4FB8-A18F-DDA99DE21EDE}" dt="2023-07-15T01:22:17.422" v="38347"/>
          <ac:cxnSpMkLst>
            <pc:docMk/>
            <pc:sldMk cId="3924849836" sldId="652"/>
            <ac:cxnSpMk id="17" creationId="{29A52F64-8F53-3C83-6F73-145B7A67F7F1}"/>
          </ac:cxnSpMkLst>
        </pc:cxnChg>
        <pc:cxnChg chg="mod">
          <ac:chgData name="Carlton Caves" userId="f0e521a00891a9a3" providerId="LiveId" clId="{4C232BB5-8C90-4FB8-A18F-DDA99DE21EDE}" dt="2023-07-15T01:22:17.422" v="38347"/>
          <ac:cxnSpMkLst>
            <pc:docMk/>
            <pc:sldMk cId="3924849836" sldId="652"/>
            <ac:cxnSpMk id="18" creationId="{CF555B24-1347-C681-6A27-A62C3EB1395A}"/>
          </ac:cxnSpMkLst>
        </pc:cxnChg>
        <pc:cxnChg chg="mod">
          <ac:chgData name="Carlton Caves" userId="f0e521a00891a9a3" providerId="LiveId" clId="{4C232BB5-8C90-4FB8-A18F-DDA99DE21EDE}" dt="2023-07-15T01:22:17.422" v="38347"/>
          <ac:cxnSpMkLst>
            <pc:docMk/>
            <pc:sldMk cId="3924849836" sldId="652"/>
            <ac:cxnSpMk id="30" creationId="{3C37AEE8-8E3B-1C76-24FF-960FC7BA46B7}"/>
          </ac:cxnSpMkLst>
        </pc:cxnChg>
        <pc:cxnChg chg="mod">
          <ac:chgData name="Carlton Caves" userId="f0e521a00891a9a3" providerId="LiveId" clId="{4C232BB5-8C90-4FB8-A18F-DDA99DE21EDE}" dt="2023-07-15T01:22:17.422" v="38347"/>
          <ac:cxnSpMkLst>
            <pc:docMk/>
            <pc:sldMk cId="3924849836" sldId="652"/>
            <ac:cxnSpMk id="31" creationId="{B0583885-43F1-B2D0-D652-DB78C7FACE6A}"/>
          </ac:cxnSpMkLst>
        </pc:cxnChg>
        <pc:cxnChg chg="mod">
          <ac:chgData name="Carlton Caves" userId="f0e521a00891a9a3" providerId="LiveId" clId="{4C232BB5-8C90-4FB8-A18F-DDA99DE21EDE}" dt="2023-07-15T01:22:17.422" v="38347"/>
          <ac:cxnSpMkLst>
            <pc:docMk/>
            <pc:sldMk cId="3924849836" sldId="652"/>
            <ac:cxnSpMk id="32" creationId="{F865F619-9A85-57E2-2693-CBF5CD7303EA}"/>
          </ac:cxnSpMkLst>
        </pc:cxnChg>
        <pc:cxnChg chg="mod">
          <ac:chgData name="Carlton Caves" userId="f0e521a00891a9a3" providerId="LiveId" clId="{4C232BB5-8C90-4FB8-A18F-DDA99DE21EDE}" dt="2023-07-15T01:22:17.422" v="38347"/>
          <ac:cxnSpMkLst>
            <pc:docMk/>
            <pc:sldMk cId="3924849836" sldId="652"/>
            <ac:cxnSpMk id="33" creationId="{5747D706-815A-978C-B007-CB91AFAF4E60}"/>
          </ac:cxnSpMkLst>
        </pc:cxnChg>
      </pc:sldChg>
      <pc:sldChg chg="addSp delSp modSp add mod delAnim modAnim">
        <pc:chgData name="Carlton Caves" userId="f0e521a00891a9a3" providerId="LiveId" clId="{4C232BB5-8C90-4FB8-A18F-DDA99DE21EDE}" dt="2023-10-02T12:38:20.216" v="62150" actId="1035"/>
        <pc:sldMkLst>
          <pc:docMk/>
          <pc:sldMk cId="3042992807" sldId="653"/>
        </pc:sldMkLst>
        <pc:spChg chg="mod">
          <ac:chgData name="Carlton Caves" userId="f0e521a00891a9a3" providerId="LiveId" clId="{4C232BB5-8C90-4FB8-A18F-DDA99DE21EDE}" dt="2023-08-08T20:09:04.962" v="47993" actId="1036"/>
          <ac:spMkLst>
            <pc:docMk/>
            <pc:sldMk cId="3042992807" sldId="653"/>
            <ac:spMk id="3" creationId="{24C2393D-0CF0-1A3A-F5A1-7CCB9F351A2D}"/>
          </ac:spMkLst>
        </pc:spChg>
        <pc:spChg chg="mod">
          <ac:chgData name="Carlton Caves" userId="f0e521a00891a9a3" providerId="LiveId" clId="{4C232BB5-8C90-4FB8-A18F-DDA99DE21EDE}" dt="2023-10-02T12:38:20.216" v="62150" actId="1035"/>
          <ac:spMkLst>
            <pc:docMk/>
            <pc:sldMk cId="3042992807" sldId="653"/>
            <ac:spMk id="8" creationId="{78652BD6-9B83-CD6B-809E-FFFC730FDF5B}"/>
          </ac:spMkLst>
        </pc:spChg>
        <pc:spChg chg="add mod">
          <ac:chgData name="Carlton Caves" userId="f0e521a00891a9a3" providerId="LiveId" clId="{4C232BB5-8C90-4FB8-A18F-DDA99DE21EDE}" dt="2023-09-27T13:13:11.982" v="60942" actId="20577"/>
          <ac:spMkLst>
            <pc:docMk/>
            <pc:sldMk cId="3042992807" sldId="653"/>
            <ac:spMk id="10" creationId="{1381D012-C1DF-272D-B0D0-52881D16AF8B}"/>
          </ac:spMkLst>
        </pc:spChg>
        <pc:spChg chg="del">
          <ac:chgData name="Carlton Caves" userId="f0e521a00891a9a3" providerId="LiveId" clId="{4C232BB5-8C90-4FB8-A18F-DDA99DE21EDE}" dt="2023-08-08T19:43:54.575" v="46733" actId="478"/>
          <ac:spMkLst>
            <pc:docMk/>
            <pc:sldMk cId="3042992807" sldId="653"/>
            <ac:spMk id="35" creationId="{31DC544D-6493-495C-6480-A8391C3E153D}"/>
          </ac:spMkLst>
        </pc:spChg>
        <pc:spChg chg="del">
          <ac:chgData name="Carlton Caves" userId="f0e521a00891a9a3" providerId="LiveId" clId="{4C232BB5-8C90-4FB8-A18F-DDA99DE21EDE}" dt="2023-08-08T19:43:56.399" v="46734" actId="478"/>
          <ac:spMkLst>
            <pc:docMk/>
            <pc:sldMk cId="3042992807" sldId="653"/>
            <ac:spMk id="36" creationId="{4C6D0A0C-DB1B-F578-98A9-23BCFAC577C4}"/>
          </ac:spMkLst>
        </pc:spChg>
        <pc:grpChg chg="mod">
          <ac:chgData name="Carlton Caves" userId="f0e521a00891a9a3" providerId="LiveId" clId="{4C232BB5-8C90-4FB8-A18F-DDA99DE21EDE}" dt="2023-08-14T21:41:18.719" v="49033" actId="1035"/>
          <ac:grpSpMkLst>
            <pc:docMk/>
            <pc:sldMk cId="3042992807" sldId="653"/>
            <ac:grpSpMk id="9" creationId="{51FDDEFD-725F-4DE9-B33B-BA9D6ABB6EAE}"/>
          </ac:grpSpMkLst>
        </pc:grpChg>
      </pc:sldChg>
      <pc:sldChg chg="addSp delSp modSp add mod delAnim modAnim">
        <pc:chgData name="Carlton Caves" userId="f0e521a00891a9a3" providerId="LiveId" clId="{4C232BB5-8C90-4FB8-A18F-DDA99DE21EDE}" dt="2023-09-01T02:42:40.633" v="57627"/>
        <pc:sldMkLst>
          <pc:docMk/>
          <pc:sldMk cId="1532502144" sldId="654"/>
        </pc:sldMkLst>
        <pc:spChg chg="mod">
          <ac:chgData name="Carlton Caves" userId="f0e521a00891a9a3" providerId="LiveId" clId="{4C232BB5-8C90-4FB8-A18F-DDA99DE21EDE}" dt="2023-08-23T23:59:47.322" v="54761" actId="1036"/>
          <ac:spMkLst>
            <pc:docMk/>
            <pc:sldMk cId="1532502144" sldId="654"/>
            <ac:spMk id="3" creationId="{24C2393D-0CF0-1A3A-F5A1-7CCB9F351A2D}"/>
          </ac:spMkLst>
        </pc:spChg>
        <pc:spChg chg="mod">
          <ac:chgData name="Carlton Caves" userId="f0e521a00891a9a3" providerId="LiveId" clId="{4C232BB5-8C90-4FB8-A18F-DDA99DE21EDE}" dt="2023-08-23T23:08:24.419" v="53135"/>
          <ac:spMkLst>
            <pc:docMk/>
            <pc:sldMk cId="1532502144" sldId="654"/>
            <ac:spMk id="4" creationId="{880D6C01-BE1F-137C-515B-836DC1ECB125}"/>
          </ac:spMkLst>
        </pc:spChg>
        <pc:spChg chg="del ord">
          <ac:chgData name="Carlton Caves" userId="f0e521a00891a9a3" providerId="LiveId" clId="{4C232BB5-8C90-4FB8-A18F-DDA99DE21EDE}" dt="2023-08-23T23:14:41.963" v="53369" actId="478"/>
          <ac:spMkLst>
            <pc:docMk/>
            <pc:sldMk cId="1532502144" sldId="654"/>
            <ac:spMk id="31" creationId="{9188FFBE-3064-F161-D8D3-518B41EDA342}"/>
          </ac:spMkLst>
        </pc:spChg>
        <pc:spChg chg="del ord">
          <ac:chgData name="Carlton Caves" userId="f0e521a00891a9a3" providerId="LiveId" clId="{4C232BB5-8C90-4FB8-A18F-DDA99DE21EDE}" dt="2023-08-23T23:17:00.274" v="53415" actId="478"/>
          <ac:spMkLst>
            <pc:docMk/>
            <pc:sldMk cId="1532502144" sldId="654"/>
            <ac:spMk id="35" creationId="{54832F1B-E2F4-F7B5-AC56-BD4C2B99123C}"/>
          </ac:spMkLst>
        </pc:spChg>
        <pc:spChg chg="del ord">
          <ac:chgData name="Carlton Caves" userId="f0e521a00891a9a3" providerId="LiveId" clId="{4C232BB5-8C90-4FB8-A18F-DDA99DE21EDE}" dt="2023-08-23T23:17:51.329" v="53462" actId="478"/>
          <ac:spMkLst>
            <pc:docMk/>
            <pc:sldMk cId="1532502144" sldId="654"/>
            <ac:spMk id="39" creationId="{40A380BA-F299-4572-DE47-6E267F6CD4DD}"/>
          </ac:spMkLst>
        </pc:spChg>
        <pc:spChg chg="mod">
          <ac:chgData name="Carlton Caves" userId="f0e521a00891a9a3" providerId="LiveId" clId="{4C232BB5-8C90-4FB8-A18F-DDA99DE21EDE}" dt="2023-08-23T23:29:49.916" v="53922"/>
          <ac:spMkLst>
            <pc:docMk/>
            <pc:sldMk cId="1532502144" sldId="654"/>
            <ac:spMk id="49" creationId="{BD484A2D-D342-21B5-028D-F800BFF04389}"/>
          </ac:spMkLst>
        </pc:spChg>
        <pc:spChg chg="mod">
          <ac:chgData name="Carlton Caves" userId="f0e521a00891a9a3" providerId="LiveId" clId="{4C232BB5-8C90-4FB8-A18F-DDA99DE21EDE}" dt="2023-08-23T23:32:46.977" v="53994"/>
          <ac:spMkLst>
            <pc:docMk/>
            <pc:sldMk cId="1532502144" sldId="654"/>
            <ac:spMk id="128" creationId="{DE21DCAA-E0C4-6F60-9A3E-243076EDCCC3}"/>
          </ac:spMkLst>
        </pc:spChg>
        <pc:spChg chg="del ord">
          <ac:chgData name="Carlton Caves" userId="f0e521a00891a9a3" providerId="LiveId" clId="{4C232BB5-8C90-4FB8-A18F-DDA99DE21EDE}" dt="2023-08-23T23:37:09.745" v="54097" actId="478"/>
          <ac:spMkLst>
            <pc:docMk/>
            <pc:sldMk cId="1532502144" sldId="654"/>
            <ac:spMk id="142" creationId="{87E40ED4-7610-F364-313D-9E4181E162DE}"/>
          </ac:spMkLst>
        </pc:spChg>
        <pc:spChg chg="del ord">
          <ac:chgData name="Carlton Caves" userId="f0e521a00891a9a3" providerId="LiveId" clId="{4C232BB5-8C90-4FB8-A18F-DDA99DE21EDE}" dt="2023-08-23T23:38:16.539" v="54151" actId="478"/>
          <ac:spMkLst>
            <pc:docMk/>
            <pc:sldMk cId="1532502144" sldId="654"/>
            <ac:spMk id="146" creationId="{8CBFF838-AD56-7646-901F-55FC8665D224}"/>
          </ac:spMkLst>
        </pc:spChg>
        <pc:spChg chg="mod">
          <ac:chgData name="Carlton Caves" userId="f0e521a00891a9a3" providerId="LiveId" clId="{4C232BB5-8C90-4FB8-A18F-DDA99DE21EDE}" dt="2023-08-23T23:47:25.017" v="54455"/>
          <ac:spMkLst>
            <pc:docMk/>
            <pc:sldMk cId="1532502144" sldId="654"/>
            <ac:spMk id="169" creationId="{2E329216-2ACA-9848-B151-BF95A7DC256D}"/>
          </ac:spMkLst>
        </pc:spChg>
        <pc:spChg chg="del ord">
          <ac:chgData name="Carlton Caves" userId="f0e521a00891a9a3" providerId="LiveId" clId="{4C232BB5-8C90-4FB8-A18F-DDA99DE21EDE}" dt="2023-08-23T23:51:26.257" v="54557" actId="478"/>
          <ac:spMkLst>
            <pc:docMk/>
            <pc:sldMk cId="1532502144" sldId="654"/>
            <ac:spMk id="183" creationId="{8E852C38-3D38-BD12-69BA-146DACD0C886}"/>
          </ac:spMkLst>
        </pc:spChg>
        <pc:spChg chg="del ord">
          <ac:chgData name="Carlton Caves" userId="f0e521a00891a9a3" providerId="LiveId" clId="{4C232BB5-8C90-4FB8-A18F-DDA99DE21EDE}" dt="2023-08-23T23:52:23.729" v="54607" actId="478"/>
          <ac:spMkLst>
            <pc:docMk/>
            <pc:sldMk cId="1532502144" sldId="654"/>
            <ac:spMk id="187" creationId="{3ECE84C1-B074-9E31-C406-9450077660C3}"/>
          </ac:spMkLst>
        </pc:spChg>
        <pc:grpChg chg="add mod">
          <ac:chgData name="Carlton Caves" userId="f0e521a00891a9a3" providerId="LiveId" clId="{4C232BB5-8C90-4FB8-A18F-DDA99DE21EDE}" dt="2023-08-23T23:23:31.114" v="53726" actId="1036"/>
          <ac:grpSpMkLst>
            <pc:docMk/>
            <pc:sldMk cId="1532502144" sldId="654"/>
            <ac:grpSpMk id="2" creationId="{49E78A0F-E38D-A65E-EC47-667869C73911}"/>
          </ac:grpSpMkLst>
        </pc:grpChg>
        <pc:grpChg chg="del mod">
          <ac:chgData name="Carlton Caves" userId="f0e521a00891a9a3" providerId="LiveId" clId="{4C232BB5-8C90-4FB8-A18F-DDA99DE21EDE}" dt="2023-08-23T23:46:27.583" v="54446" actId="478"/>
          <ac:grpSpMkLst>
            <pc:docMk/>
            <pc:sldMk cId="1532502144" sldId="654"/>
            <ac:grpSpMk id="7" creationId="{B1108917-6521-D0C4-10E3-BDDBDFEA782F}"/>
          </ac:grpSpMkLst>
        </pc:grpChg>
        <pc:grpChg chg="del">
          <ac:chgData name="Carlton Caves" userId="f0e521a00891a9a3" providerId="LiveId" clId="{4C232BB5-8C90-4FB8-A18F-DDA99DE21EDE}" dt="2023-08-23T23:29:11.064" v="53921" actId="478"/>
          <ac:grpSpMkLst>
            <pc:docMk/>
            <pc:sldMk cId="1532502144" sldId="654"/>
            <ac:grpSpMk id="8" creationId="{51624796-F471-655D-9391-A2B7C57245CB}"/>
          </ac:grpSpMkLst>
        </pc:grpChg>
        <pc:grpChg chg="del">
          <ac:chgData name="Carlton Caves" userId="f0e521a00891a9a3" providerId="LiveId" clId="{4C232BB5-8C90-4FB8-A18F-DDA99DE21EDE}" dt="2023-08-23T23:08:47.685" v="53165" actId="478"/>
          <ac:grpSpMkLst>
            <pc:docMk/>
            <pc:sldMk cId="1532502144" sldId="654"/>
            <ac:grpSpMk id="13" creationId="{5EEE99F0-47DA-F0A4-BCAD-E9C398953CD4}"/>
          </ac:grpSpMkLst>
        </pc:grpChg>
        <pc:grpChg chg="add mod">
          <ac:chgData name="Carlton Caves" userId="f0e521a00891a9a3" providerId="LiveId" clId="{4C232BB5-8C90-4FB8-A18F-DDA99DE21EDE}" dt="2023-08-23T23:12:51.005" v="53325" actId="1036"/>
          <ac:grpSpMkLst>
            <pc:docMk/>
            <pc:sldMk cId="1532502144" sldId="654"/>
            <ac:grpSpMk id="28" creationId="{85915738-B31A-8FD0-1553-AC60546341DC}"/>
          </ac:grpSpMkLst>
        </pc:grpChg>
        <pc:grpChg chg="ord replST delST">
          <ac:chgData name="Carlton Caves" userId="f0e521a00891a9a3" providerId="LiveId" clId="{4C232BB5-8C90-4FB8-A18F-DDA99DE21EDE}" dt="2023-08-23T23:14:41.963" v="53368"/>
          <ac:grpSpMkLst>
            <pc:docMk/>
            <pc:sldMk cId="1532502144" sldId="654"/>
            <ac:grpSpMk id="34" creationId="{F501260C-6800-DE44-5A96-BB41E735449A}"/>
          </ac:grpSpMkLst>
        </pc:grpChg>
        <pc:grpChg chg="ord replST delST">
          <ac:chgData name="Carlton Caves" userId="f0e521a00891a9a3" providerId="LiveId" clId="{4C232BB5-8C90-4FB8-A18F-DDA99DE21EDE}" dt="2023-08-23T23:17:00.274" v="53414"/>
          <ac:grpSpMkLst>
            <pc:docMk/>
            <pc:sldMk cId="1532502144" sldId="654"/>
            <ac:grpSpMk id="38" creationId="{888A2D1C-627A-951C-387B-D901D857AFAF}"/>
          </ac:grpSpMkLst>
        </pc:grpChg>
        <pc:grpChg chg="ord replST delST">
          <ac:chgData name="Carlton Caves" userId="f0e521a00891a9a3" providerId="LiveId" clId="{4C232BB5-8C90-4FB8-A18F-DDA99DE21EDE}" dt="2023-08-23T23:17:51.329" v="53461"/>
          <ac:grpSpMkLst>
            <pc:docMk/>
            <pc:sldMk cId="1532502144" sldId="654"/>
            <ac:grpSpMk id="42" creationId="{96C58A45-7193-20EC-C167-C0CEB9130BFB}"/>
          </ac:grpSpMkLst>
        </pc:grpChg>
        <pc:grpChg chg="add del mod">
          <ac:chgData name="Carlton Caves" userId="f0e521a00891a9a3" providerId="LiveId" clId="{4C232BB5-8C90-4FB8-A18F-DDA99DE21EDE}" dt="2023-08-23T23:32:14.797" v="53993" actId="478"/>
          <ac:grpSpMkLst>
            <pc:docMk/>
            <pc:sldMk cId="1532502144" sldId="654"/>
            <ac:grpSpMk id="48" creationId="{DAE14769-46C0-9594-61B2-A603A4679D57}"/>
          </ac:grpSpMkLst>
        </pc:grpChg>
        <pc:grpChg chg="add del mod">
          <ac:chgData name="Carlton Caves" userId="f0e521a00891a9a3" providerId="LiveId" clId="{4C232BB5-8C90-4FB8-A18F-DDA99DE21EDE}" dt="2023-08-23T23:32:14.797" v="53993" actId="478"/>
          <ac:grpSpMkLst>
            <pc:docMk/>
            <pc:sldMk cId="1532502144" sldId="654"/>
            <ac:grpSpMk id="59" creationId="{2BA9B064-75BE-5DAB-C4C5-7763380B7094}"/>
          </ac:grpSpMkLst>
        </pc:grpChg>
        <pc:grpChg chg="add mod">
          <ac:chgData name="Carlton Caves" userId="f0e521a00891a9a3" providerId="LiveId" clId="{4C232BB5-8C90-4FB8-A18F-DDA99DE21EDE}" dt="2023-08-23T23:43:04.220" v="54369" actId="1035"/>
          <ac:grpSpMkLst>
            <pc:docMk/>
            <pc:sldMk cId="1532502144" sldId="654"/>
            <ac:grpSpMk id="63" creationId="{E5F0289E-8C4B-4094-1A26-CC878A71E6AE}"/>
          </ac:grpSpMkLst>
        </pc:grpChg>
        <pc:grpChg chg="add mod">
          <ac:chgData name="Carlton Caves" userId="f0e521a00891a9a3" providerId="LiveId" clId="{4C232BB5-8C90-4FB8-A18F-DDA99DE21EDE}" dt="2023-08-23T23:33:00.226" v="54032" actId="1035"/>
          <ac:grpSpMkLst>
            <pc:docMk/>
            <pc:sldMk cId="1532502144" sldId="654"/>
            <ac:grpSpMk id="138" creationId="{B8696618-5027-21D1-24EE-D89735F889F0}"/>
          </ac:grpSpMkLst>
        </pc:grpChg>
        <pc:grpChg chg="ord replST delST">
          <ac:chgData name="Carlton Caves" userId="f0e521a00891a9a3" providerId="LiveId" clId="{4C232BB5-8C90-4FB8-A18F-DDA99DE21EDE}" dt="2023-08-23T23:37:09.745" v="54096"/>
          <ac:grpSpMkLst>
            <pc:docMk/>
            <pc:sldMk cId="1532502144" sldId="654"/>
            <ac:grpSpMk id="145" creationId="{42F075D9-4C25-C2D0-F467-DE0E661DBC4F}"/>
          </ac:grpSpMkLst>
        </pc:grpChg>
        <pc:grpChg chg="mod ord replST delST">
          <ac:chgData name="Carlton Caves" userId="f0e521a00891a9a3" providerId="LiveId" clId="{4C232BB5-8C90-4FB8-A18F-DDA99DE21EDE}" dt="2023-08-23T23:43:04.220" v="54369" actId="1035"/>
          <ac:grpSpMkLst>
            <pc:docMk/>
            <pc:sldMk cId="1532502144" sldId="654"/>
            <ac:grpSpMk id="149" creationId="{DB8808E1-4005-1B39-154E-40B0480A6360}"/>
          </ac:grpSpMkLst>
        </pc:grpChg>
        <pc:grpChg chg="add mod">
          <ac:chgData name="Carlton Caves" userId="f0e521a00891a9a3" providerId="LiveId" clId="{4C232BB5-8C90-4FB8-A18F-DDA99DE21EDE}" dt="2023-08-23T23:47:37.625" v="54491" actId="1035"/>
          <ac:grpSpMkLst>
            <pc:docMk/>
            <pc:sldMk cId="1532502144" sldId="654"/>
            <ac:grpSpMk id="168" creationId="{5D38120E-3969-7A6D-D8DD-D69F63794BA0}"/>
          </ac:grpSpMkLst>
        </pc:grpChg>
        <pc:grpChg chg="add mod">
          <ac:chgData name="Carlton Caves" userId="f0e521a00891a9a3" providerId="LiveId" clId="{4C232BB5-8C90-4FB8-A18F-DDA99DE21EDE}" dt="2023-08-23T23:47:37.625" v="54491" actId="1035"/>
          <ac:grpSpMkLst>
            <pc:docMk/>
            <pc:sldMk cId="1532502144" sldId="654"/>
            <ac:grpSpMk id="179" creationId="{3FBE227E-DF54-0307-D711-8F19970BC074}"/>
          </ac:grpSpMkLst>
        </pc:grpChg>
        <pc:grpChg chg="ord replST delST">
          <ac:chgData name="Carlton Caves" userId="f0e521a00891a9a3" providerId="LiveId" clId="{4C232BB5-8C90-4FB8-A18F-DDA99DE21EDE}" dt="2023-08-23T23:51:26.257" v="54556"/>
          <ac:grpSpMkLst>
            <pc:docMk/>
            <pc:sldMk cId="1532502144" sldId="654"/>
            <ac:grpSpMk id="186" creationId="{B837F72C-4871-192A-EAEE-1EAE9F61CD72}"/>
          </ac:grpSpMkLst>
        </pc:grpChg>
        <pc:grpChg chg="ord replST delST">
          <ac:chgData name="Carlton Caves" userId="f0e521a00891a9a3" providerId="LiveId" clId="{4C232BB5-8C90-4FB8-A18F-DDA99DE21EDE}" dt="2023-08-23T23:52:23.729" v="54606"/>
          <ac:grpSpMkLst>
            <pc:docMk/>
            <pc:sldMk cId="1532502144" sldId="654"/>
            <ac:grpSpMk id="190" creationId="{A3EFE85F-BA63-4A5E-3F54-9C0B50A5FEB0}"/>
          </ac:grpSpMkLst>
        </pc:grpChg>
        <pc:grpChg chg="del">
          <ac:chgData name="Carlton Caves" userId="f0e521a00891a9a3" providerId="LiveId" clId="{4C232BB5-8C90-4FB8-A18F-DDA99DE21EDE}" dt="2023-08-23T23:07:58.121" v="53134" actId="478"/>
          <ac:grpSpMkLst>
            <pc:docMk/>
            <pc:sldMk cId="1532502144" sldId="654"/>
            <ac:grpSpMk id="196" creationId="{7395FE27-7F54-457C-7D03-62C55D1FBA1B}"/>
          </ac:grpSpMkLst>
        </pc:grpChg>
        <pc:picChg chg="del mod">
          <ac:chgData name="Carlton Caves" userId="f0e521a00891a9a3" providerId="LiveId" clId="{4C232BB5-8C90-4FB8-A18F-DDA99DE21EDE}" dt="2023-08-23T23:46:20.270" v="54445" actId="478"/>
          <ac:picMkLst>
            <pc:docMk/>
            <pc:sldMk cId="1532502144" sldId="654"/>
            <ac:picMk id="9" creationId="{48CBD574-7CEA-3670-B740-627C3B2A6CB6}"/>
          </ac:picMkLst>
        </pc:picChg>
        <pc:picChg chg="del mod">
          <ac:chgData name="Carlton Caves" userId="f0e521a00891a9a3" providerId="LiveId" clId="{4C232BB5-8C90-4FB8-A18F-DDA99DE21EDE}" dt="2023-08-23T23:59:43.195" v="54758" actId="478"/>
          <ac:picMkLst>
            <pc:docMk/>
            <pc:sldMk cId="1532502144" sldId="654"/>
            <ac:picMk id="15" creationId="{D076E6F6-6B6A-70DA-A093-0ABE13CCC2F8}"/>
          </ac:picMkLst>
        </pc:picChg>
        <pc:picChg chg="mod">
          <ac:chgData name="Carlton Caves" userId="f0e521a00891a9a3" providerId="LiveId" clId="{4C232BB5-8C90-4FB8-A18F-DDA99DE21EDE}" dt="2023-08-23T23:30:49.662" v="53979" actId="1035"/>
          <ac:picMkLst>
            <pc:docMk/>
            <pc:sldMk cId="1532502144" sldId="654"/>
            <ac:picMk id="17" creationId="{B5EF04A2-F3DA-544B-19E2-F8229AEA0CF6}"/>
          </ac:picMkLst>
        </pc:picChg>
        <pc:picChg chg="mod">
          <ac:chgData name="Carlton Caves" userId="f0e521a00891a9a3" providerId="LiveId" clId="{4C232BB5-8C90-4FB8-A18F-DDA99DE21EDE}" dt="2023-08-23T23:30:40.324" v="53978" actId="1038"/>
          <ac:picMkLst>
            <pc:docMk/>
            <pc:sldMk cId="1532502144" sldId="654"/>
            <ac:picMk id="18" creationId="{C16AEF3C-2673-E39F-CB2E-5B106EC0CACF}"/>
          </ac:picMkLst>
        </pc:picChg>
        <pc:picChg chg="mod">
          <ac:chgData name="Carlton Caves" userId="f0e521a00891a9a3" providerId="LiveId" clId="{4C232BB5-8C90-4FB8-A18F-DDA99DE21EDE}" dt="2023-08-23T23:45:45.300" v="54436" actId="1035"/>
          <ac:picMkLst>
            <pc:docMk/>
            <pc:sldMk cId="1532502144" sldId="654"/>
            <ac:picMk id="20" creationId="{99F5A34C-ECAB-DC03-DF1D-7BA2696B7DCD}"/>
          </ac:picMkLst>
        </pc:picChg>
        <pc:picChg chg="mod">
          <ac:chgData name="Carlton Caves" userId="f0e521a00891a9a3" providerId="LiveId" clId="{4C232BB5-8C90-4FB8-A18F-DDA99DE21EDE}" dt="2023-08-23T23:31:04.232" v="53985" actId="1036"/>
          <ac:picMkLst>
            <pc:docMk/>
            <pc:sldMk cId="1532502144" sldId="654"/>
            <ac:picMk id="21" creationId="{FDE19A43-7539-A185-7BE2-72FF5BECB0DD}"/>
          </ac:picMkLst>
        </pc:picChg>
        <pc:picChg chg="mod">
          <ac:chgData name="Carlton Caves" userId="f0e521a00891a9a3" providerId="LiveId" clId="{4C232BB5-8C90-4FB8-A18F-DDA99DE21EDE}" dt="2023-08-23T23:31:15.623" v="53991" actId="1038"/>
          <ac:picMkLst>
            <pc:docMk/>
            <pc:sldMk cId="1532502144" sldId="654"/>
            <ac:picMk id="27" creationId="{20BA1BDF-2EB5-2A3D-526A-292A5DD412CB}"/>
          </ac:picMkLst>
        </pc:picChg>
        <pc:picChg chg="del mod replST delST">
          <ac:chgData name="Carlton Caves" userId="f0e521a00891a9a3" providerId="LiveId" clId="{4C232BB5-8C90-4FB8-A18F-DDA99DE21EDE}" dt="2023-08-23T23:17:51.329" v="53450" actId="478"/>
          <ac:picMkLst>
            <pc:docMk/>
            <pc:sldMk cId="1532502144" sldId="654"/>
            <ac:picMk id="29" creationId="{3BDEDD4E-D9B8-382C-A32B-06199AD7C25A}"/>
          </ac:picMkLst>
        </pc:picChg>
        <pc:picChg chg="del mod">
          <ac:chgData name="Carlton Caves" userId="f0e521a00891a9a3" providerId="LiveId" clId="{4C232BB5-8C90-4FB8-A18F-DDA99DE21EDE}" dt="2023-08-23T23:14:41.948" v="53357" actId="478"/>
          <ac:picMkLst>
            <pc:docMk/>
            <pc:sldMk cId="1532502144" sldId="654"/>
            <ac:picMk id="30" creationId="{DE7960B3-7C37-F056-2245-CA661324AAA9}"/>
          </ac:picMkLst>
        </pc:picChg>
        <pc:picChg chg="del mod ord replST delST">
          <ac:chgData name="Carlton Caves" userId="f0e521a00891a9a3" providerId="LiveId" clId="{4C232BB5-8C90-4FB8-A18F-DDA99DE21EDE}" dt="2023-08-23T23:17:00.259" v="53403" actId="478"/>
          <ac:picMkLst>
            <pc:docMk/>
            <pc:sldMk cId="1532502144" sldId="654"/>
            <ac:picMk id="33" creationId="{DB54779B-754F-03EC-0D15-24EDAA8030ED}"/>
          </ac:picMkLst>
        </pc:picChg>
        <pc:picChg chg="mod ord replST delST">
          <ac:chgData name="Carlton Caves" userId="f0e521a00891a9a3" providerId="LiveId" clId="{4C232BB5-8C90-4FB8-A18F-DDA99DE21EDE}" dt="2023-08-23T23:43:55.496" v="54382" actId="1037"/>
          <ac:picMkLst>
            <pc:docMk/>
            <pc:sldMk cId="1532502144" sldId="654"/>
            <ac:picMk id="37" creationId="{0DDACFB0-E78B-7A05-BE2D-BC27BAC967D6}"/>
          </ac:picMkLst>
        </pc:picChg>
        <pc:picChg chg="mod ord replST delST">
          <ac:chgData name="Carlton Caves" userId="f0e521a00891a9a3" providerId="LiveId" clId="{4C232BB5-8C90-4FB8-A18F-DDA99DE21EDE}" dt="2023-08-23T23:46:03.361" v="54444" actId="1035"/>
          <ac:picMkLst>
            <pc:docMk/>
            <pc:sldMk cId="1532502144" sldId="654"/>
            <ac:picMk id="41" creationId="{0D456B66-540F-7B94-1A53-F3E1919825D4}"/>
          </ac:picMkLst>
        </pc:picChg>
        <pc:picChg chg="add del mod">
          <ac:chgData name="Carlton Caves" userId="f0e521a00891a9a3" providerId="LiveId" clId="{4C232BB5-8C90-4FB8-A18F-DDA99DE21EDE}" dt="2023-08-23T23:20:13.633" v="53581" actId="478"/>
          <ac:picMkLst>
            <pc:docMk/>
            <pc:sldMk cId="1532502144" sldId="654"/>
            <ac:picMk id="43" creationId="{2E8371EC-AF00-8BB2-91FE-1A0B087E2242}"/>
          </ac:picMkLst>
        </pc:picChg>
        <pc:picChg chg="del mod ord replST">
          <ac:chgData name="Carlton Caves" userId="f0e521a00891a9a3" providerId="LiveId" clId="{4C232BB5-8C90-4FB8-A18F-DDA99DE21EDE}" dt="2023-08-23T23:25:04.086" v="53757" actId="478"/>
          <ac:picMkLst>
            <pc:docMk/>
            <pc:sldMk cId="1532502144" sldId="654"/>
            <ac:picMk id="45" creationId="{F8A786C8-4D97-62DE-DE69-7D692682026B}"/>
          </ac:picMkLst>
        </pc:picChg>
        <pc:picChg chg="mod ord replST">
          <ac:chgData name="Carlton Caves" userId="f0e521a00891a9a3" providerId="LiveId" clId="{4C232BB5-8C90-4FB8-A18F-DDA99DE21EDE}" dt="2023-08-23T23:46:40.532" v="54453" actId="1035"/>
          <ac:picMkLst>
            <pc:docMk/>
            <pc:sldMk cId="1532502144" sldId="654"/>
            <ac:picMk id="47" creationId="{8885FC9E-9EC3-E997-B436-A68FFC722E9E}"/>
          </ac:picMkLst>
        </pc:picChg>
        <pc:picChg chg="mod">
          <ac:chgData name="Carlton Caves" userId="f0e521a00891a9a3" providerId="LiveId" clId="{4C232BB5-8C90-4FB8-A18F-DDA99DE21EDE}" dt="2023-08-23T23:29:49.916" v="53922"/>
          <ac:picMkLst>
            <pc:docMk/>
            <pc:sldMk cId="1532502144" sldId="654"/>
            <ac:picMk id="54" creationId="{88D266A6-5347-0B63-2136-03F662042ED6}"/>
          </ac:picMkLst>
        </pc:picChg>
        <pc:picChg chg="mod">
          <ac:chgData name="Carlton Caves" userId="f0e521a00891a9a3" providerId="LiveId" clId="{4C232BB5-8C90-4FB8-A18F-DDA99DE21EDE}" dt="2023-08-23T23:29:49.916" v="53922"/>
          <ac:picMkLst>
            <pc:docMk/>
            <pc:sldMk cId="1532502144" sldId="654"/>
            <ac:picMk id="55" creationId="{D288F4FC-E119-C681-A8A9-19EAC9B1D922}"/>
          </ac:picMkLst>
        </pc:picChg>
        <pc:picChg chg="mod">
          <ac:chgData name="Carlton Caves" userId="f0e521a00891a9a3" providerId="LiveId" clId="{4C232BB5-8C90-4FB8-A18F-DDA99DE21EDE}" dt="2023-08-23T23:29:49.916" v="53922"/>
          <ac:picMkLst>
            <pc:docMk/>
            <pc:sldMk cId="1532502144" sldId="654"/>
            <ac:picMk id="56" creationId="{48E60E4D-E6DB-146D-DBD4-74798BCC4C0A}"/>
          </ac:picMkLst>
        </pc:picChg>
        <pc:picChg chg="mod">
          <ac:chgData name="Carlton Caves" userId="f0e521a00891a9a3" providerId="LiveId" clId="{4C232BB5-8C90-4FB8-A18F-DDA99DE21EDE}" dt="2023-08-23T23:29:49.916" v="53922"/>
          <ac:picMkLst>
            <pc:docMk/>
            <pc:sldMk cId="1532502144" sldId="654"/>
            <ac:picMk id="57" creationId="{12F45F3C-7E79-1679-72C7-5B259B9E282E}"/>
          </ac:picMkLst>
        </pc:picChg>
        <pc:picChg chg="mod">
          <ac:chgData name="Carlton Caves" userId="f0e521a00891a9a3" providerId="LiveId" clId="{4C232BB5-8C90-4FB8-A18F-DDA99DE21EDE}" dt="2023-08-23T23:29:49.916" v="53922"/>
          <ac:picMkLst>
            <pc:docMk/>
            <pc:sldMk cId="1532502144" sldId="654"/>
            <ac:picMk id="58" creationId="{13E95FBB-6C07-22DA-227B-0F147A7EEBE8}"/>
          </ac:picMkLst>
        </pc:picChg>
        <pc:picChg chg="mod">
          <ac:chgData name="Carlton Caves" userId="f0e521a00891a9a3" providerId="LiveId" clId="{4C232BB5-8C90-4FB8-A18F-DDA99DE21EDE}" dt="2023-08-23T23:29:49.916" v="53922"/>
          <ac:picMkLst>
            <pc:docMk/>
            <pc:sldMk cId="1532502144" sldId="654"/>
            <ac:picMk id="60" creationId="{3AC48E8F-8907-35EB-5F4F-74912D801E26}"/>
          </ac:picMkLst>
        </pc:picChg>
        <pc:picChg chg="mod">
          <ac:chgData name="Carlton Caves" userId="f0e521a00891a9a3" providerId="LiveId" clId="{4C232BB5-8C90-4FB8-A18F-DDA99DE21EDE}" dt="2023-08-23T23:29:49.916" v="53922"/>
          <ac:picMkLst>
            <pc:docMk/>
            <pc:sldMk cId="1532502144" sldId="654"/>
            <ac:picMk id="61" creationId="{F45D7CD6-674C-1C31-F98C-B8EB149783D6}"/>
          </ac:picMkLst>
        </pc:picChg>
        <pc:picChg chg="add del mod">
          <ac:chgData name="Carlton Caves" userId="f0e521a00891a9a3" providerId="LiveId" clId="{4C232BB5-8C90-4FB8-A18F-DDA99DE21EDE}" dt="2023-08-23T23:32:14.797" v="53993" actId="478"/>
          <ac:picMkLst>
            <pc:docMk/>
            <pc:sldMk cId="1532502144" sldId="654"/>
            <ac:picMk id="62" creationId="{F272E80F-1B0C-09E8-6115-78EC3B5895EE}"/>
          </ac:picMkLst>
        </pc:picChg>
        <pc:picChg chg="mod">
          <ac:chgData name="Carlton Caves" userId="f0e521a00891a9a3" providerId="LiveId" clId="{4C232BB5-8C90-4FB8-A18F-DDA99DE21EDE}" dt="2023-08-23T23:32:46.977" v="53994"/>
          <ac:picMkLst>
            <pc:docMk/>
            <pc:sldMk cId="1532502144" sldId="654"/>
            <ac:picMk id="133" creationId="{FDF3616D-2C08-8A7B-627B-39649F14A7C8}"/>
          </ac:picMkLst>
        </pc:picChg>
        <pc:picChg chg="mod">
          <ac:chgData name="Carlton Caves" userId="f0e521a00891a9a3" providerId="LiveId" clId="{4C232BB5-8C90-4FB8-A18F-DDA99DE21EDE}" dt="2023-08-23T23:32:46.977" v="53994"/>
          <ac:picMkLst>
            <pc:docMk/>
            <pc:sldMk cId="1532502144" sldId="654"/>
            <ac:picMk id="134" creationId="{2CFF80E6-A7FC-6FB4-A9BD-1E3FA4F97A95}"/>
          </ac:picMkLst>
        </pc:picChg>
        <pc:picChg chg="mod">
          <ac:chgData name="Carlton Caves" userId="f0e521a00891a9a3" providerId="LiveId" clId="{4C232BB5-8C90-4FB8-A18F-DDA99DE21EDE}" dt="2023-08-23T23:45:49.336" v="54437" actId="1035"/>
          <ac:picMkLst>
            <pc:docMk/>
            <pc:sldMk cId="1532502144" sldId="654"/>
            <ac:picMk id="135" creationId="{8B787AA6-F482-5EA6-7C5C-9CCAE611DC67}"/>
          </ac:picMkLst>
        </pc:picChg>
        <pc:picChg chg="mod">
          <ac:chgData name="Carlton Caves" userId="f0e521a00891a9a3" providerId="LiveId" clId="{4C232BB5-8C90-4FB8-A18F-DDA99DE21EDE}" dt="2023-08-23T23:32:46.977" v="53994"/>
          <ac:picMkLst>
            <pc:docMk/>
            <pc:sldMk cId="1532502144" sldId="654"/>
            <ac:picMk id="136" creationId="{8C5825F4-CC66-D3E1-5695-2CA3E2A528E9}"/>
          </ac:picMkLst>
        </pc:picChg>
        <pc:picChg chg="mod">
          <ac:chgData name="Carlton Caves" userId="f0e521a00891a9a3" providerId="LiveId" clId="{4C232BB5-8C90-4FB8-A18F-DDA99DE21EDE}" dt="2023-08-23T23:32:46.977" v="53994"/>
          <ac:picMkLst>
            <pc:docMk/>
            <pc:sldMk cId="1532502144" sldId="654"/>
            <ac:picMk id="137" creationId="{198D28BB-A603-AD2C-E71B-250501F5329E}"/>
          </ac:picMkLst>
        </pc:picChg>
        <pc:picChg chg="del mod replST delST">
          <ac:chgData name="Carlton Caves" userId="f0e521a00891a9a3" providerId="LiveId" clId="{4C232BB5-8C90-4FB8-A18F-DDA99DE21EDE}" dt="2023-08-23T23:38:16.523" v="54138" actId="478"/>
          <ac:picMkLst>
            <pc:docMk/>
            <pc:sldMk cId="1532502144" sldId="654"/>
            <ac:picMk id="139" creationId="{EBC1834B-FC0D-1750-09D1-D77CA1328727}"/>
          </ac:picMkLst>
        </pc:picChg>
        <pc:picChg chg="del mod">
          <ac:chgData name="Carlton Caves" userId="f0e521a00891a9a3" providerId="LiveId" clId="{4C232BB5-8C90-4FB8-A18F-DDA99DE21EDE}" dt="2023-08-23T23:37:09.745" v="54084" actId="478"/>
          <ac:picMkLst>
            <pc:docMk/>
            <pc:sldMk cId="1532502144" sldId="654"/>
            <ac:picMk id="140" creationId="{1F865172-22A2-7FDC-5703-3461A6DFCFA7}"/>
          </ac:picMkLst>
        </pc:picChg>
        <pc:picChg chg="add del mod">
          <ac:chgData name="Carlton Caves" userId="f0e521a00891a9a3" providerId="LiveId" clId="{4C232BB5-8C90-4FB8-A18F-DDA99DE21EDE}" dt="2023-08-23T23:40:20.544" v="54273" actId="478"/>
          <ac:picMkLst>
            <pc:docMk/>
            <pc:sldMk cId="1532502144" sldId="654"/>
            <ac:picMk id="141" creationId="{373ABB36-C4AE-5591-9088-6A3D52917ACD}"/>
          </ac:picMkLst>
        </pc:picChg>
        <pc:picChg chg="mod ord replST delST">
          <ac:chgData name="Carlton Caves" userId="f0e521a00891a9a3" providerId="LiveId" clId="{4C232BB5-8C90-4FB8-A18F-DDA99DE21EDE}" dt="2023-08-23T23:46:57.507" v="54454" actId="1036"/>
          <ac:picMkLst>
            <pc:docMk/>
            <pc:sldMk cId="1532502144" sldId="654"/>
            <ac:picMk id="144" creationId="{95CCE5AD-EA7A-D2D8-F7FB-824A3B193E8D}"/>
          </ac:picMkLst>
        </pc:picChg>
        <pc:picChg chg="mod ord replST delST">
          <ac:chgData name="Carlton Caves" userId="f0e521a00891a9a3" providerId="LiveId" clId="{4C232BB5-8C90-4FB8-A18F-DDA99DE21EDE}" dt="2023-08-23T23:48:41.956" v="54510" actId="1036"/>
          <ac:picMkLst>
            <pc:docMk/>
            <pc:sldMk cId="1532502144" sldId="654"/>
            <ac:picMk id="148" creationId="{2D78DE83-0C4A-73DE-AE2B-8C0512067093}"/>
          </ac:picMkLst>
        </pc:picChg>
        <pc:picChg chg="del mod ord replST">
          <ac:chgData name="Carlton Caves" userId="f0e521a00891a9a3" providerId="LiveId" clId="{4C232BB5-8C90-4FB8-A18F-DDA99DE21EDE}" dt="2023-08-23T23:41:30.518" v="54303" actId="478"/>
          <ac:picMkLst>
            <pc:docMk/>
            <pc:sldMk cId="1532502144" sldId="654"/>
            <ac:picMk id="151" creationId="{16435EAE-725E-2A22-3F04-B2343AC3C7CB}"/>
          </ac:picMkLst>
        </pc:picChg>
        <pc:picChg chg="del mod ord replST">
          <ac:chgData name="Carlton Caves" userId="f0e521a00891a9a3" providerId="LiveId" clId="{4C232BB5-8C90-4FB8-A18F-DDA99DE21EDE}" dt="2023-08-23T23:42:14.150" v="54333" actId="478"/>
          <ac:picMkLst>
            <pc:docMk/>
            <pc:sldMk cId="1532502144" sldId="654"/>
            <ac:picMk id="163" creationId="{C17B7D9B-5516-2B3F-0588-09AE023A5234}"/>
          </ac:picMkLst>
        </pc:picChg>
        <pc:picChg chg="del mod ord replST">
          <ac:chgData name="Carlton Caves" userId="f0e521a00891a9a3" providerId="LiveId" clId="{4C232BB5-8C90-4FB8-A18F-DDA99DE21EDE}" dt="2023-08-23T23:42:28.305" v="54363" actId="478"/>
          <ac:picMkLst>
            <pc:docMk/>
            <pc:sldMk cId="1532502144" sldId="654"/>
            <ac:picMk id="165" creationId="{F826745F-4810-551E-89BB-6257332B459E}"/>
          </ac:picMkLst>
        </pc:picChg>
        <pc:picChg chg="mod ord replST">
          <ac:chgData name="Carlton Caves" userId="f0e521a00891a9a3" providerId="LiveId" clId="{4C232BB5-8C90-4FB8-A18F-DDA99DE21EDE}" dt="2023-08-23T23:44:10.593" v="54386" actId="1037"/>
          <ac:picMkLst>
            <pc:docMk/>
            <pc:sldMk cId="1532502144" sldId="654"/>
            <ac:picMk id="167" creationId="{93218793-5B04-9484-BA8F-3B74D38307AC}"/>
          </ac:picMkLst>
        </pc:picChg>
        <pc:picChg chg="mod">
          <ac:chgData name="Carlton Caves" userId="f0e521a00891a9a3" providerId="LiveId" clId="{4C232BB5-8C90-4FB8-A18F-DDA99DE21EDE}" dt="2023-08-23T23:47:25.017" v="54455"/>
          <ac:picMkLst>
            <pc:docMk/>
            <pc:sldMk cId="1532502144" sldId="654"/>
            <ac:picMk id="174" creationId="{A1E20955-5A2F-B212-2108-16549C07A942}"/>
          </ac:picMkLst>
        </pc:picChg>
        <pc:picChg chg="mod">
          <ac:chgData name="Carlton Caves" userId="f0e521a00891a9a3" providerId="LiveId" clId="{4C232BB5-8C90-4FB8-A18F-DDA99DE21EDE}" dt="2023-08-23T23:47:25.017" v="54455"/>
          <ac:picMkLst>
            <pc:docMk/>
            <pc:sldMk cId="1532502144" sldId="654"/>
            <ac:picMk id="175" creationId="{01042416-5918-856A-28A9-10B4E8C4569D}"/>
          </ac:picMkLst>
        </pc:picChg>
        <pc:picChg chg="mod">
          <ac:chgData name="Carlton Caves" userId="f0e521a00891a9a3" providerId="LiveId" clId="{4C232BB5-8C90-4FB8-A18F-DDA99DE21EDE}" dt="2023-08-23T23:47:25.017" v="54455"/>
          <ac:picMkLst>
            <pc:docMk/>
            <pc:sldMk cId="1532502144" sldId="654"/>
            <ac:picMk id="176" creationId="{E68606F2-554F-5E01-D3FC-69AABCEE2D5A}"/>
          </ac:picMkLst>
        </pc:picChg>
        <pc:picChg chg="mod">
          <ac:chgData name="Carlton Caves" userId="f0e521a00891a9a3" providerId="LiveId" clId="{4C232BB5-8C90-4FB8-A18F-DDA99DE21EDE}" dt="2023-08-23T23:47:25.017" v="54455"/>
          <ac:picMkLst>
            <pc:docMk/>
            <pc:sldMk cId="1532502144" sldId="654"/>
            <ac:picMk id="177" creationId="{B7C79421-E874-5A37-BA88-01573C1BA602}"/>
          </ac:picMkLst>
        </pc:picChg>
        <pc:picChg chg="mod">
          <ac:chgData name="Carlton Caves" userId="f0e521a00891a9a3" providerId="LiveId" clId="{4C232BB5-8C90-4FB8-A18F-DDA99DE21EDE}" dt="2023-08-23T23:47:25.017" v="54455"/>
          <ac:picMkLst>
            <pc:docMk/>
            <pc:sldMk cId="1532502144" sldId="654"/>
            <ac:picMk id="178" creationId="{5C529E1A-143E-D343-33FF-121442B176EF}"/>
          </ac:picMkLst>
        </pc:picChg>
        <pc:picChg chg="del mod replST delST">
          <ac:chgData name="Carlton Caves" userId="f0e521a00891a9a3" providerId="LiveId" clId="{4C232BB5-8C90-4FB8-A18F-DDA99DE21EDE}" dt="2023-08-23T23:52:23.720" v="54594" actId="478"/>
          <ac:picMkLst>
            <pc:docMk/>
            <pc:sldMk cId="1532502144" sldId="654"/>
            <ac:picMk id="180" creationId="{DC8E46BC-6059-2AE1-AAFA-6A415F1F065E}"/>
          </ac:picMkLst>
        </pc:picChg>
        <pc:picChg chg="del mod">
          <ac:chgData name="Carlton Caves" userId="f0e521a00891a9a3" providerId="LiveId" clId="{4C232BB5-8C90-4FB8-A18F-DDA99DE21EDE}" dt="2023-08-23T23:51:26.257" v="54544" actId="478"/>
          <ac:picMkLst>
            <pc:docMk/>
            <pc:sldMk cId="1532502144" sldId="654"/>
            <ac:picMk id="181" creationId="{4978E580-49F5-4364-5C58-16BF18A19886}"/>
          </ac:picMkLst>
        </pc:picChg>
        <pc:picChg chg="add del mod">
          <ac:chgData name="Carlton Caves" userId="f0e521a00891a9a3" providerId="LiveId" clId="{4C232BB5-8C90-4FB8-A18F-DDA99DE21EDE}" dt="2023-08-23T23:56:31.046" v="54637" actId="478"/>
          <ac:picMkLst>
            <pc:docMk/>
            <pc:sldMk cId="1532502144" sldId="654"/>
            <ac:picMk id="182" creationId="{978FA95C-FFBF-711D-5773-063266A242F2}"/>
          </ac:picMkLst>
        </pc:picChg>
        <pc:picChg chg="mod ord replST delST">
          <ac:chgData name="Carlton Caves" userId="f0e521a00891a9a3" providerId="LiveId" clId="{4C232BB5-8C90-4FB8-A18F-DDA99DE21EDE}" dt="2023-08-23T23:52:23.729" v="54600"/>
          <ac:picMkLst>
            <pc:docMk/>
            <pc:sldMk cId="1532502144" sldId="654"/>
            <ac:picMk id="185" creationId="{5DECB523-102A-F2D2-950D-C9E05B309260}"/>
          </ac:picMkLst>
        </pc:picChg>
        <pc:picChg chg="mod ord replST delST">
          <ac:chgData name="Carlton Caves" userId="f0e521a00891a9a3" providerId="LiveId" clId="{4C232BB5-8C90-4FB8-A18F-DDA99DE21EDE}" dt="2023-08-23T23:52:23.729" v="54609" actId="962"/>
          <ac:picMkLst>
            <pc:docMk/>
            <pc:sldMk cId="1532502144" sldId="654"/>
            <ac:picMk id="189" creationId="{B11BB6FC-722E-55B6-3076-559E71F963EF}"/>
          </ac:picMkLst>
        </pc:picChg>
        <pc:picChg chg="del mod ord replST">
          <ac:chgData name="Carlton Caves" userId="f0e521a00891a9a3" providerId="LiveId" clId="{4C232BB5-8C90-4FB8-A18F-DDA99DE21EDE}" dt="2023-08-23T23:57:49.357" v="54667" actId="478"/>
          <ac:picMkLst>
            <pc:docMk/>
            <pc:sldMk cId="1532502144" sldId="654"/>
            <ac:picMk id="192" creationId="{70DB6D67-231D-F2BF-B330-C3E13730B285}"/>
          </ac:picMkLst>
        </pc:picChg>
        <pc:picChg chg="del mod ord replST">
          <ac:chgData name="Carlton Caves" userId="f0e521a00891a9a3" providerId="LiveId" clId="{4C232BB5-8C90-4FB8-A18F-DDA99DE21EDE}" dt="2023-08-23T23:58:38.933" v="54697" actId="478"/>
          <ac:picMkLst>
            <pc:docMk/>
            <pc:sldMk cId="1532502144" sldId="654"/>
            <ac:picMk id="194" creationId="{5664C881-7914-C609-E8AC-254169882A6A}"/>
          </ac:picMkLst>
        </pc:picChg>
        <pc:picChg chg="mod ord replST">
          <ac:chgData name="Carlton Caves" userId="f0e521a00891a9a3" providerId="LiveId" clId="{4C232BB5-8C90-4FB8-A18F-DDA99DE21EDE}" dt="2023-08-23T23:58:56.526" v="54757" actId="1035"/>
          <ac:picMkLst>
            <pc:docMk/>
            <pc:sldMk cId="1532502144" sldId="654"/>
            <ac:picMk id="198" creationId="{4089499F-F3E9-F5B9-5184-88BF814244D1}"/>
          </ac:picMkLst>
        </pc:picChg>
        <pc:cxnChg chg="mod">
          <ac:chgData name="Carlton Caves" userId="f0e521a00891a9a3" providerId="LiveId" clId="{4C232BB5-8C90-4FB8-A18F-DDA99DE21EDE}" dt="2023-08-23T23:08:24.419" v="53135"/>
          <ac:cxnSpMkLst>
            <pc:docMk/>
            <pc:sldMk cId="1532502144" sldId="654"/>
            <ac:cxnSpMk id="6" creationId="{E3C7263A-5BFC-7FF1-04C4-79C2C956DAED}"/>
          </ac:cxnSpMkLst>
        </pc:cxnChg>
        <pc:cxnChg chg="mod">
          <ac:chgData name="Carlton Caves" userId="f0e521a00891a9a3" providerId="LiveId" clId="{4C232BB5-8C90-4FB8-A18F-DDA99DE21EDE}" dt="2023-08-23T23:08:24.419" v="53135"/>
          <ac:cxnSpMkLst>
            <pc:docMk/>
            <pc:sldMk cId="1532502144" sldId="654"/>
            <ac:cxnSpMk id="10" creationId="{D65499A1-CC69-2956-DC3E-0B0B9167C8D6}"/>
          </ac:cxnSpMkLst>
        </pc:cxnChg>
        <pc:cxnChg chg="mod">
          <ac:chgData name="Carlton Caves" userId="f0e521a00891a9a3" providerId="LiveId" clId="{4C232BB5-8C90-4FB8-A18F-DDA99DE21EDE}" dt="2023-08-23T23:08:24.419" v="53135"/>
          <ac:cxnSpMkLst>
            <pc:docMk/>
            <pc:sldMk cId="1532502144" sldId="654"/>
            <ac:cxnSpMk id="14" creationId="{F93ADC26-2191-4A83-27D3-D6A2D7204688}"/>
          </ac:cxnSpMkLst>
        </pc:cxnChg>
        <pc:cxnChg chg="mod">
          <ac:chgData name="Carlton Caves" userId="f0e521a00891a9a3" providerId="LiveId" clId="{4C232BB5-8C90-4FB8-A18F-DDA99DE21EDE}" dt="2023-08-23T23:08:24.419" v="53135"/>
          <ac:cxnSpMkLst>
            <pc:docMk/>
            <pc:sldMk cId="1532502144" sldId="654"/>
            <ac:cxnSpMk id="16" creationId="{00CC0661-F5EA-9551-7FAE-EDB08E447C8D}"/>
          </ac:cxnSpMkLst>
        </pc:cxnChg>
        <pc:cxnChg chg="mod">
          <ac:chgData name="Carlton Caves" userId="f0e521a00891a9a3" providerId="LiveId" clId="{4C232BB5-8C90-4FB8-A18F-DDA99DE21EDE}" dt="2023-08-23T23:29:49.916" v="53922"/>
          <ac:cxnSpMkLst>
            <pc:docMk/>
            <pc:sldMk cId="1532502144" sldId="654"/>
            <ac:cxnSpMk id="50" creationId="{7871DB09-3A9E-60F6-875B-DA2800357C89}"/>
          </ac:cxnSpMkLst>
        </pc:cxnChg>
        <pc:cxnChg chg="mod">
          <ac:chgData name="Carlton Caves" userId="f0e521a00891a9a3" providerId="LiveId" clId="{4C232BB5-8C90-4FB8-A18F-DDA99DE21EDE}" dt="2023-08-23T23:29:49.916" v="53922"/>
          <ac:cxnSpMkLst>
            <pc:docMk/>
            <pc:sldMk cId="1532502144" sldId="654"/>
            <ac:cxnSpMk id="51" creationId="{7B500B6A-5900-77A4-AB16-40BEB80FF19A}"/>
          </ac:cxnSpMkLst>
        </pc:cxnChg>
        <pc:cxnChg chg="mod">
          <ac:chgData name="Carlton Caves" userId="f0e521a00891a9a3" providerId="LiveId" clId="{4C232BB5-8C90-4FB8-A18F-DDA99DE21EDE}" dt="2023-08-23T23:29:49.916" v="53922"/>
          <ac:cxnSpMkLst>
            <pc:docMk/>
            <pc:sldMk cId="1532502144" sldId="654"/>
            <ac:cxnSpMk id="52" creationId="{41BF8673-E4B9-B6D4-70B9-62BD764CBCC7}"/>
          </ac:cxnSpMkLst>
        </pc:cxnChg>
        <pc:cxnChg chg="mod">
          <ac:chgData name="Carlton Caves" userId="f0e521a00891a9a3" providerId="LiveId" clId="{4C232BB5-8C90-4FB8-A18F-DDA99DE21EDE}" dt="2023-08-23T23:29:49.916" v="53922"/>
          <ac:cxnSpMkLst>
            <pc:docMk/>
            <pc:sldMk cId="1532502144" sldId="654"/>
            <ac:cxnSpMk id="53" creationId="{53BAE0E9-B1E3-84CF-084D-43F19079DC80}"/>
          </ac:cxnSpMkLst>
        </pc:cxnChg>
        <pc:cxnChg chg="mod">
          <ac:chgData name="Carlton Caves" userId="f0e521a00891a9a3" providerId="LiveId" clId="{4C232BB5-8C90-4FB8-A18F-DDA99DE21EDE}" dt="2023-08-23T23:32:46.977" v="53994"/>
          <ac:cxnSpMkLst>
            <pc:docMk/>
            <pc:sldMk cId="1532502144" sldId="654"/>
            <ac:cxnSpMk id="129" creationId="{345854B6-8C56-9D0A-A536-7B0B5ED32F46}"/>
          </ac:cxnSpMkLst>
        </pc:cxnChg>
        <pc:cxnChg chg="mod">
          <ac:chgData name="Carlton Caves" userId="f0e521a00891a9a3" providerId="LiveId" clId="{4C232BB5-8C90-4FB8-A18F-DDA99DE21EDE}" dt="2023-08-23T23:32:46.977" v="53994"/>
          <ac:cxnSpMkLst>
            <pc:docMk/>
            <pc:sldMk cId="1532502144" sldId="654"/>
            <ac:cxnSpMk id="130" creationId="{F3370800-201A-DF99-ED49-43787ECF0F88}"/>
          </ac:cxnSpMkLst>
        </pc:cxnChg>
        <pc:cxnChg chg="mod">
          <ac:chgData name="Carlton Caves" userId="f0e521a00891a9a3" providerId="LiveId" clId="{4C232BB5-8C90-4FB8-A18F-DDA99DE21EDE}" dt="2023-08-23T23:32:46.977" v="53994"/>
          <ac:cxnSpMkLst>
            <pc:docMk/>
            <pc:sldMk cId="1532502144" sldId="654"/>
            <ac:cxnSpMk id="131" creationId="{574B5C3E-C40B-DFA9-C474-49B805E5A70D}"/>
          </ac:cxnSpMkLst>
        </pc:cxnChg>
        <pc:cxnChg chg="mod">
          <ac:chgData name="Carlton Caves" userId="f0e521a00891a9a3" providerId="LiveId" clId="{4C232BB5-8C90-4FB8-A18F-DDA99DE21EDE}" dt="2023-08-23T23:32:46.977" v="53994"/>
          <ac:cxnSpMkLst>
            <pc:docMk/>
            <pc:sldMk cId="1532502144" sldId="654"/>
            <ac:cxnSpMk id="132" creationId="{ACE28368-18E6-9002-B51F-F7EA25B52F9C}"/>
          </ac:cxnSpMkLst>
        </pc:cxnChg>
        <pc:cxnChg chg="mod">
          <ac:chgData name="Carlton Caves" userId="f0e521a00891a9a3" providerId="LiveId" clId="{4C232BB5-8C90-4FB8-A18F-DDA99DE21EDE}" dt="2023-08-23T23:47:25.017" v="54455"/>
          <ac:cxnSpMkLst>
            <pc:docMk/>
            <pc:sldMk cId="1532502144" sldId="654"/>
            <ac:cxnSpMk id="170" creationId="{B7DF534D-811B-CBD2-55ED-B1CE03AD40E4}"/>
          </ac:cxnSpMkLst>
        </pc:cxnChg>
        <pc:cxnChg chg="mod">
          <ac:chgData name="Carlton Caves" userId="f0e521a00891a9a3" providerId="LiveId" clId="{4C232BB5-8C90-4FB8-A18F-DDA99DE21EDE}" dt="2023-08-23T23:47:25.017" v="54455"/>
          <ac:cxnSpMkLst>
            <pc:docMk/>
            <pc:sldMk cId="1532502144" sldId="654"/>
            <ac:cxnSpMk id="171" creationId="{A3223ED1-F023-51B8-6950-5499A4FEE3FC}"/>
          </ac:cxnSpMkLst>
        </pc:cxnChg>
        <pc:cxnChg chg="mod">
          <ac:chgData name="Carlton Caves" userId="f0e521a00891a9a3" providerId="LiveId" clId="{4C232BB5-8C90-4FB8-A18F-DDA99DE21EDE}" dt="2023-08-23T23:47:25.017" v="54455"/>
          <ac:cxnSpMkLst>
            <pc:docMk/>
            <pc:sldMk cId="1532502144" sldId="654"/>
            <ac:cxnSpMk id="172" creationId="{A62B10E7-D41E-76C5-4BEE-FBD0E9BDAA24}"/>
          </ac:cxnSpMkLst>
        </pc:cxnChg>
        <pc:cxnChg chg="mod">
          <ac:chgData name="Carlton Caves" userId="f0e521a00891a9a3" providerId="LiveId" clId="{4C232BB5-8C90-4FB8-A18F-DDA99DE21EDE}" dt="2023-08-23T23:47:25.017" v="54455"/>
          <ac:cxnSpMkLst>
            <pc:docMk/>
            <pc:sldMk cId="1532502144" sldId="654"/>
            <ac:cxnSpMk id="173" creationId="{4D0CDD85-BCDD-3509-E688-5462036C6EEB}"/>
          </ac:cxnSpMkLst>
        </pc:cxnChg>
      </pc:sldChg>
    </pc:docChg>
  </pc:docChgLst>
  <pc:docChgLst>
    <pc:chgData name="Carlton Caves" userId="f0e521a00891a9a3" providerId="LiveId" clId="{EDE2991F-D20E-42DD-9637-FE13301822C3}"/>
    <pc:docChg chg="undo custSel modSld">
      <pc:chgData name="Carlton Caves" userId="f0e521a00891a9a3" providerId="LiveId" clId="{EDE2991F-D20E-42DD-9637-FE13301822C3}" dt="2024-03-02T01:17:46.321" v="1946" actId="20577"/>
      <pc:docMkLst>
        <pc:docMk/>
      </pc:docMkLst>
      <pc:sldChg chg="modSp">
        <pc:chgData name="Carlton Caves" userId="f0e521a00891a9a3" providerId="LiveId" clId="{EDE2991F-D20E-42DD-9637-FE13301822C3}" dt="2024-02-28T14:18:36.080" v="1732" actId="1035"/>
        <pc:sldMkLst>
          <pc:docMk/>
          <pc:sldMk cId="990070779" sldId="449"/>
        </pc:sldMkLst>
        <pc:picChg chg="mod">
          <ac:chgData name="Carlton Caves" userId="f0e521a00891a9a3" providerId="LiveId" clId="{EDE2991F-D20E-42DD-9637-FE13301822C3}" dt="2024-02-28T14:18:36.080" v="1732" actId="1035"/>
          <ac:picMkLst>
            <pc:docMk/>
            <pc:sldMk cId="990070779" sldId="449"/>
            <ac:picMk id="5" creationId="{00000000-0000-0000-0000-000000000000}"/>
          </ac:picMkLst>
        </pc:picChg>
      </pc:sldChg>
      <pc:sldChg chg="addSp delSp modSp mod delAnim modAnim">
        <pc:chgData name="Carlton Caves" userId="f0e521a00891a9a3" providerId="LiveId" clId="{EDE2991F-D20E-42DD-9637-FE13301822C3}" dt="2024-02-17T14:44:42.314" v="1728" actId="114"/>
        <pc:sldMkLst>
          <pc:docMk/>
          <pc:sldMk cId="1347059941" sldId="611"/>
        </pc:sldMkLst>
        <pc:spChg chg="mod">
          <ac:chgData name="Carlton Caves" userId="f0e521a00891a9a3" providerId="LiveId" clId="{EDE2991F-D20E-42DD-9637-FE13301822C3}" dt="2024-02-17T14:44:42.314" v="1728" actId="114"/>
          <ac:spMkLst>
            <pc:docMk/>
            <pc:sldMk cId="1347059941" sldId="611"/>
            <ac:spMk id="2" creationId="{C52A5B72-6634-0E13-27D6-BAFEF5EBEF2E}"/>
          </ac:spMkLst>
        </pc:spChg>
        <pc:spChg chg="mod">
          <ac:chgData name="Carlton Caves" userId="f0e521a00891a9a3" providerId="LiveId" clId="{EDE2991F-D20E-42DD-9637-FE13301822C3}" dt="2024-02-09T12:52:51.279" v="146" actId="1036"/>
          <ac:spMkLst>
            <pc:docMk/>
            <pc:sldMk cId="1347059941" sldId="611"/>
            <ac:spMk id="3" creationId="{FD6A2477-0592-16D1-EA5A-55A88C12BBB6}"/>
          </ac:spMkLst>
        </pc:spChg>
        <pc:spChg chg="mod">
          <ac:chgData name="Carlton Caves" userId="f0e521a00891a9a3" providerId="LiveId" clId="{EDE2991F-D20E-42DD-9637-FE13301822C3}" dt="2024-02-09T12:55:50.730" v="156" actId="1036"/>
          <ac:spMkLst>
            <pc:docMk/>
            <pc:sldMk cId="1347059941" sldId="611"/>
            <ac:spMk id="56" creationId="{AA97DA4E-D5F4-98C0-7E33-0CEFF462E257}"/>
          </ac:spMkLst>
        </pc:spChg>
        <pc:grpChg chg="del mod">
          <ac:chgData name="Carlton Caves" userId="f0e521a00891a9a3" providerId="LiveId" clId="{EDE2991F-D20E-42DD-9637-FE13301822C3}" dt="2024-02-09T12:51:06.135" v="83"/>
          <ac:grpSpMkLst>
            <pc:docMk/>
            <pc:sldMk cId="1347059941" sldId="611"/>
            <ac:grpSpMk id="14" creationId="{DDA8E586-94FF-10D8-D673-E679FECA068A}"/>
          </ac:grpSpMkLst>
        </pc:grpChg>
        <pc:grpChg chg="mod">
          <ac:chgData name="Carlton Caves" userId="f0e521a00891a9a3" providerId="LiveId" clId="{EDE2991F-D20E-42DD-9637-FE13301822C3}" dt="2024-02-09T12:52:39.037" v="140" actId="1037"/>
          <ac:grpSpMkLst>
            <pc:docMk/>
            <pc:sldMk cId="1347059941" sldId="611"/>
            <ac:grpSpMk id="18" creationId="{36B2A980-16AD-13A4-B0EA-7E5FDD95E039}"/>
          </ac:grpSpMkLst>
        </pc:grpChg>
        <pc:picChg chg="mod">
          <ac:chgData name="Carlton Caves" userId="f0e521a00891a9a3" providerId="LiveId" clId="{EDE2991F-D20E-42DD-9637-FE13301822C3}" dt="2024-02-09T12:51:51.984" v="112" actId="1037"/>
          <ac:picMkLst>
            <pc:docMk/>
            <pc:sldMk cId="1347059941" sldId="611"/>
            <ac:picMk id="4" creationId="{5FE4CEE6-F6D4-0F47-0479-780E72D36DBA}"/>
          </ac:picMkLst>
        </pc:picChg>
        <pc:picChg chg="add del mod">
          <ac:chgData name="Carlton Caves" userId="f0e521a00891a9a3" providerId="LiveId" clId="{EDE2991F-D20E-42DD-9637-FE13301822C3}" dt="2024-02-09T12:48:12.195" v="9" actId="478"/>
          <ac:picMkLst>
            <pc:docMk/>
            <pc:sldMk cId="1347059941" sldId="611"/>
            <ac:picMk id="5" creationId="{3711BF3D-9376-AFAE-635B-47E4225042EF}"/>
          </ac:picMkLst>
        </pc:picChg>
        <pc:picChg chg="add del mod">
          <ac:chgData name="Carlton Caves" userId="f0e521a00891a9a3" providerId="LiveId" clId="{EDE2991F-D20E-42DD-9637-FE13301822C3}" dt="2024-02-09T12:49:40.429" v="38" actId="478"/>
          <ac:picMkLst>
            <pc:docMk/>
            <pc:sldMk cId="1347059941" sldId="611"/>
            <ac:picMk id="8" creationId="{C71B61D1-9244-A53E-2B4D-B5875CB75F20}"/>
          </ac:picMkLst>
        </pc:picChg>
        <pc:picChg chg="mod ord replST">
          <ac:chgData name="Carlton Caves" userId="f0e521a00891a9a3" providerId="LiveId" clId="{EDE2991F-D20E-42DD-9637-FE13301822C3}" dt="2024-02-09T12:51:54.088" v="113" actId="1037"/>
          <ac:picMkLst>
            <pc:docMk/>
            <pc:sldMk cId="1347059941" sldId="611"/>
            <ac:picMk id="11" creationId="{2E54B332-1D3C-6CD1-2218-741AD88E9DBB}"/>
          </ac:picMkLst>
        </pc:picChg>
        <pc:picChg chg="mod">
          <ac:chgData name="Carlton Caves" userId="f0e521a00891a9a3" providerId="LiveId" clId="{EDE2991F-D20E-42DD-9637-FE13301822C3}" dt="2024-02-09T12:55:35.136" v="152" actId="1036"/>
          <ac:picMkLst>
            <pc:docMk/>
            <pc:sldMk cId="1347059941" sldId="611"/>
            <ac:picMk id="16" creationId="{D94DED07-69A8-D222-535D-5BDB5BD6F7DF}"/>
          </ac:picMkLst>
        </pc:picChg>
        <pc:inkChg chg="add del mod">
          <ac:chgData name="Carlton Caves" userId="f0e521a00891a9a3" providerId="LiveId" clId="{EDE2991F-D20E-42DD-9637-FE13301822C3}" dt="2024-02-09T12:51:07.588" v="84"/>
          <ac:inkMkLst>
            <pc:docMk/>
            <pc:sldMk cId="1347059941" sldId="611"/>
            <ac:inkMk id="12" creationId="{8FD36C14-510B-B3DD-63C9-E83622FAF5C2}"/>
          </ac:inkMkLst>
        </pc:inkChg>
        <pc:inkChg chg="add del mod">
          <ac:chgData name="Carlton Caves" userId="f0e521a00891a9a3" providerId="LiveId" clId="{EDE2991F-D20E-42DD-9637-FE13301822C3}" dt="2024-02-09T12:51:06.135" v="83"/>
          <ac:inkMkLst>
            <pc:docMk/>
            <pc:sldMk cId="1347059941" sldId="611"/>
            <ac:inkMk id="13" creationId="{9D650B88-B28D-B926-1D5F-A2E5C2CCAFA5}"/>
          </ac:inkMkLst>
        </pc:inkChg>
      </pc:sldChg>
      <pc:sldChg chg="addSp delSp modSp mod delAnim modAnim">
        <pc:chgData name="Carlton Caves" userId="f0e521a00891a9a3" providerId="LiveId" clId="{EDE2991F-D20E-42DD-9637-FE13301822C3}" dt="2024-02-10T17:40:22.882" v="1725" actId="1036"/>
        <pc:sldMkLst>
          <pc:docMk/>
          <pc:sldMk cId="1706238813" sldId="625"/>
        </pc:sldMkLst>
        <pc:spChg chg="add mod">
          <ac:chgData name="Carlton Caves" userId="f0e521a00891a9a3" providerId="LiveId" clId="{EDE2991F-D20E-42DD-9637-FE13301822C3}" dt="2024-02-10T17:35:08.711" v="1722" actId="1035"/>
          <ac:spMkLst>
            <pc:docMk/>
            <pc:sldMk cId="1706238813" sldId="625"/>
            <ac:spMk id="5" creationId="{517BD5E1-D8E8-7B86-3D60-1B6744EF2B8B}"/>
          </ac:spMkLst>
        </pc:spChg>
        <pc:spChg chg="mod">
          <ac:chgData name="Carlton Caves" userId="f0e521a00891a9a3" providerId="LiveId" clId="{EDE2991F-D20E-42DD-9637-FE13301822C3}" dt="2024-02-10T17:04:23.915" v="1277" actId="1035"/>
          <ac:spMkLst>
            <pc:docMk/>
            <pc:sldMk cId="1706238813" sldId="625"/>
            <ac:spMk id="9" creationId="{E7ADCC56-61C1-F2FC-D690-656FB2FFC7D2}"/>
          </ac:spMkLst>
        </pc:spChg>
        <pc:spChg chg="mod">
          <ac:chgData name="Carlton Caves" userId="f0e521a00891a9a3" providerId="LiveId" clId="{EDE2991F-D20E-42DD-9637-FE13301822C3}" dt="2024-02-10T17:40:22.882" v="1725" actId="1036"/>
          <ac:spMkLst>
            <pc:docMk/>
            <pc:sldMk cId="1706238813" sldId="625"/>
            <ac:spMk id="17" creationId="{569B2AED-01E0-768D-A601-EB1A68DF162B}"/>
          </ac:spMkLst>
        </pc:spChg>
        <pc:spChg chg="mod">
          <ac:chgData name="Carlton Caves" userId="f0e521a00891a9a3" providerId="LiveId" clId="{EDE2991F-D20E-42DD-9637-FE13301822C3}" dt="2024-02-10T17:13:16.594" v="1705" actId="1035"/>
          <ac:spMkLst>
            <pc:docMk/>
            <pc:sldMk cId="1706238813" sldId="625"/>
            <ac:spMk id="22" creationId="{66C7599C-32A2-CAD0-C7E3-ABF907A9FBC1}"/>
          </ac:spMkLst>
        </pc:spChg>
        <pc:picChg chg="add del mod">
          <ac:chgData name="Carlton Caves" userId="f0e521a00891a9a3" providerId="LiveId" clId="{EDE2991F-D20E-42DD-9637-FE13301822C3}" dt="2024-02-10T16:52:20.251" v="900" actId="478"/>
          <ac:picMkLst>
            <pc:docMk/>
            <pc:sldMk cId="1706238813" sldId="625"/>
            <ac:picMk id="2" creationId="{877065B5-DBB9-C398-C4AC-A5D170135A25}"/>
          </ac:picMkLst>
        </pc:picChg>
        <pc:picChg chg="del mod ord replST">
          <ac:chgData name="Carlton Caves" userId="f0e521a00891a9a3" providerId="LiveId" clId="{EDE2991F-D20E-42DD-9637-FE13301822C3}" dt="2024-02-09T13:25:07" v="233" actId="478"/>
          <ac:picMkLst>
            <pc:docMk/>
            <pc:sldMk cId="1706238813" sldId="625"/>
            <ac:picMk id="3" creationId="{2B373430-45F1-FCF6-9CEC-1066C242E4D4}"/>
          </ac:picMkLst>
        </pc:picChg>
        <pc:picChg chg="mod ord replST">
          <ac:chgData name="Carlton Caves" userId="f0e521a00891a9a3" providerId="LiveId" clId="{EDE2991F-D20E-42DD-9637-FE13301822C3}" dt="2024-02-10T17:13:09.437" v="1704" actId="962"/>
          <ac:picMkLst>
            <pc:docMk/>
            <pc:sldMk cId="1706238813" sldId="625"/>
            <ac:picMk id="3" creationId="{AF42D77C-7B50-33A9-7CE9-9DFECCBE0100}"/>
          </ac:picMkLst>
        </pc:picChg>
        <pc:picChg chg="del mod ord replST">
          <ac:chgData name="Carlton Caves" userId="f0e521a00891a9a3" providerId="LiveId" clId="{EDE2991F-D20E-42DD-9637-FE13301822C3}" dt="2024-02-10T17:05:50.534" v="1316" actId="478"/>
          <ac:picMkLst>
            <pc:docMk/>
            <pc:sldMk cId="1706238813" sldId="625"/>
            <ac:picMk id="4" creationId="{6A1C5E42-2468-2803-65D6-5D67A7799FFA}"/>
          </ac:picMkLst>
        </pc:picChg>
        <pc:picChg chg="del mod">
          <ac:chgData name="Carlton Caves" userId="f0e521a00891a9a3" providerId="LiveId" clId="{EDE2991F-D20E-42DD-9637-FE13301822C3}" dt="2024-02-09T13:24:51.966" v="200" actId="478"/>
          <ac:picMkLst>
            <pc:docMk/>
            <pc:sldMk cId="1706238813" sldId="625"/>
            <ac:picMk id="5" creationId="{95FB5052-823F-C3A0-7143-3D51F805BAC0}"/>
          </ac:picMkLst>
        </pc:picChg>
        <pc:picChg chg="del mod ord replST">
          <ac:chgData name="Carlton Caves" userId="f0e521a00891a9a3" providerId="LiveId" clId="{EDE2991F-D20E-42DD-9637-FE13301822C3}" dt="2024-02-09T13:25:19.981" v="266" actId="478"/>
          <ac:picMkLst>
            <pc:docMk/>
            <pc:sldMk cId="1706238813" sldId="625"/>
            <ac:picMk id="6" creationId="{F67AFD5B-0005-EBAB-8701-D3D437B9EBB3}"/>
          </ac:picMkLst>
        </pc:picChg>
        <pc:picChg chg="mod">
          <ac:chgData name="Carlton Caves" userId="f0e521a00891a9a3" providerId="LiveId" clId="{EDE2991F-D20E-42DD-9637-FE13301822C3}" dt="2024-02-10T17:04:20.506" v="1275" actId="1036"/>
          <ac:picMkLst>
            <pc:docMk/>
            <pc:sldMk cId="1706238813" sldId="625"/>
            <ac:picMk id="7" creationId="{48AA53CB-1196-01AF-C14D-A38AA709EF75}"/>
          </ac:picMkLst>
        </pc:picChg>
        <pc:picChg chg="del mod ord replST">
          <ac:chgData name="Carlton Caves" userId="f0e521a00891a9a3" providerId="LiveId" clId="{EDE2991F-D20E-42DD-9637-FE13301822C3}" dt="2024-02-10T17:06:11.470" v="1350" actId="478"/>
          <ac:picMkLst>
            <pc:docMk/>
            <pc:sldMk cId="1706238813" sldId="625"/>
            <ac:picMk id="8" creationId="{1862D3BB-1BEE-967E-633D-A409CF40B7E3}"/>
          </ac:picMkLst>
        </pc:picChg>
        <pc:picChg chg="del mod ord replST">
          <ac:chgData name="Carlton Caves" userId="f0e521a00891a9a3" providerId="LiveId" clId="{EDE2991F-D20E-42DD-9637-FE13301822C3}" dt="2024-02-09T13:29:34.741" v="492" actId="478"/>
          <ac:picMkLst>
            <pc:docMk/>
            <pc:sldMk cId="1706238813" sldId="625"/>
            <ac:picMk id="10" creationId="{3CF82C8B-AA44-EEF6-E4F6-522250A38441}"/>
          </ac:picMkLst>
        </pc:picChg>
        <pc:picChg chg="del mod ord replST">
          <ac:chgData name="Carlton Caves" userId="f0e521a00891a9a3" providerId="LiveId" clId="{EDE2991F-D20E-42DD-9637-FE13301822C3}" dt="2024-02-10T17:07:05.114" v="1399" actId="478"/>
          <ac:picMkLst>
            <pc:docMk/>
            <pc:sldMk cId="1706238813" sldId="625"/>
            <ac:picMk id="11" creationId="{3824CEB9-2F2B-9031-B737-3F63DDCE344F}"/>
          </ac:picMkLst>
        </pc:picChg>
        <pc:picChg chg="del mod ord replST">
          <ac:chgData name="Carlton Caves" userId="f0e521a00891a9a3" providerId="LiveId" clId="{EDE2991F-D20E-42DD-9637-FE13301822C3}" dt="2024-02-09T13:30:37.321" v="525" actId="478"/>
          <ac:picMkLst>
            <pc:docMk/>
            <pc:sldMk cId="1706238813" sldId="625"/>
            <ac:picMk id="12" creationId="{90CCDD3F-7BE8-73D7-74C8-C2A123AEF391}"/>
          </ac:picMkLst>
        </pc:picChg>
        <pc:picChg chg="del mod ord replST">
          <ac:chgData name="Carlton Caves" userId="f0e521a00891a9a3" providerId="LiveId" clId="{EDE2991F-D20E-42DD-9637-FE13301822C3}" dt="2024-02-10T17:08:23.888" v="1635" actId="478"/>
          <ac:picMkLst>
            <pc:docMk/>
            <pc:sldMk cId="1706238813" sldId="625"/>
            <ac:picMk id="13" creationId="{B692C198-3BE8-DAC2-A1E0-E96CC563415B}"/>
          </ac:picMkLst>
        </pc:picChg>
        <pc:picChg chg="del mod ord replST">
          <ac:chgData name="Carlton Caves" userId="f0e521a00891a9a3" providerId="LiveId" clId="{EDE2991F-D20E-42DD-9637-FE13301822C3}" dt="2024-02-10T16:51:47.229" v="868" actId="478"/>
          <ac:picMkLst>
            <pc:docMk/>
            <pc:sldMk cId="1706238813" sldId="625"/>
            <ac:picMk id="14" creationId="{9C7C83E6-9C34-700D-1721-098F1841BD58}"/>
          </ac:picMkLst>
        </pc:picChg>
        <pc:picChg chg="del mod ord replST">
          <ac:chgData name="Carlton Caves" userId="f0e521a00891a9a3" providerId="LiveId" clId="{EDE2991F-D20E-42DD-9637-FE13301822C3}" dt="2024-02-10T17:13:09.437" v="1702" actId="478"/>
          <ac:picMkLst>
            <pc:docMk/>
            <pc:sldMk cId="1706238813" sldId="625"/>
            <ac:picMk id="16" creationId="{B281C5F4-724C-7904-9443-EF192EA2A181}"/>
          </ac:picMkLst>
        </pc:picChg>
      </pc:sldChg>
      <pc:sldChg chg="delSp modSp mod">
        <pc:chgData name="Carlton Caves" userId="f0e521a00891a9a3" providerId="LiveId" clId="{EDE2991F-D20E-42DD-9637-FE13301822C3}" dt="2024-02-09T13:41:36.914" v="568" actId="1037"/>
        <pc:sldMkLst>
          <pc:docMk/>
          <pc:sldMk cId="3242119913" sldId="629"/>
        </pc:sldMkLst>
        <pc:picChg chg="del mod">
          <ac:chgData name="Carlton Caves" userId="f0e521a00891a9a3" providerId="LiveId" clId="{EDE2991F-D20E-42DD-9637-FE13301822C3}" dt="2024-02-09T13:40:36.305" v="563" actId="478"/>
          <ac:picMkLst>
            <pc:docMk/>
            <pc:sldMk cId="3242119913" sldId="629"/>
            <ac:picMk id="4" creationId="{69117548-2FC0-1313-5872-3A45CB99369B}"/>
          </ac:picMkLst>
        </pc:picChg>
        <pc:picChg chg="mod ord replST">
          <ac:chgData name="Carlton Caves" userId="f0e521a00891a9a3" providerId="LiveId" clId="{EDE2991F-D20E-42DD-9637-FE13301822C3}" dt="2024-02-09T13:41:36.914" v="568" actId="1037"/>
          <ac:picMkLst>
            <pc:docMk/>
            <pc:sldMk cId="3242119913" sldId="629"/>
            <ac:picMk id="5" creationId="{6C32DF30-E595-225F-3F38-4D71174739E0}"/>
          </ac:picMkLst>
        </pc:picChg>
      </pc:sldChg>
      <pc:sldChg chg="modSp mod">
        <pc:chgData name="Carlton Caves" userId="f0e521a00891a9a3" providerId="LiveId" clId="{EDE2991F-D20E-42DD-9637-FE13301822C3}" dt="2024-03-02T01:17:46.321" v="1946" actId="20577"/>
        <pc:sldMkLst>
          <pc:docMk/>
          <pc:sldMk cId="2284088287" sldId="631"/>
        </pc:sldMkLst>
        <pc:spChg chg="mod">
          <ac:chgData name="Carlton Caves" userId="f0e521a00891a9a3" providerId="LiveId" clId="{EDE2991F-D20E-42DD-9637-FE13301822C3}" dt="2024-03-02T01:17:46.321" v="1946" actId="20577"/>
          <ac:spMkLst>
            <pc:docMk/>
            <pc:sldMk cId="2284088287" sldId="631"/>
            <ac:spMk id="9" creationId="{F6F6EDB8-6C91-B461-5F9C-3F5FFC57F027}"/>
          </ac:spMkLst>
        </pc:spChg>
      </pc:sldChg>
      <pc:sldChg chg="addSp delSp modSp mod modAnim">
        <pc:chgData name="Carlton Caves" userId="f0e521a00891a9a3" providerId="LiveId" clId="{EDE2991F-D20E-42DD-9637-FE13301822C3}" dt="2024-02-28T14:44:49.084" v="1927" actId="1035"/>
        <pc:sldMkLst>
          <pc:docMk/>
          <pc:sldMk cId="3019364313" sldId="633"/>
        </pc:sldMkLst>
        <pc:grpChg chg="add mod">
          <ac:chgData name="Carlton Caves" userId="f0e521a00891a9a3" providerId="LiveId" clId="{EDE2991F-D20E-42DD-9637-FE13301822C3}" dt="2024-02-28T14:44:03.072" v="1923" actId="164"/>
          <ac:grpSpMkLst>
            <pc:docMk/>
            <pc:sldMk cId="3019364313" sldId="633"/>
            <ac:grpSpMk id="17" creationId="{D8E2CEF2-774E-BEEA-6996-9C74026A62A6}"/>
          </ac:grpSpMkLst>
        </pc:grpChg>
        <pc:grpChg chg="mod">
          <ac:chgData name="Carlton Caves" userId="f0e521a00891a9a3" providerId="LiveId" clId="{EDE2991F-D20E-42DD-9637-FE13301822C3}" dt="2024-02-28T14:44:03.072" v="1923" actId="164"/>
          <ac:grpSpMkLst>
            <pc:docMk/>
            <pc:sldMk cId="3019364313" sldId="633"/>
            <ac:grpSpMk id="29" creationId="{B631D7F4-EB1C-E227-6EE1-103447995E82}"/>
          </ac:grpSpMkLst>
        </pc:grpChg>
        <pc:picChg chg="add del mod">
          <ac:chgData name="Carlton Caves" userId="f0e521a00891a9a3" providerId="LiveId" clId="{EDE2991F-D20E-42DD-9637-FE13301822C3}" dt="2024-02-28T14:41:54.371" v="1833" actId="478"/>
          <ac:picMkLst>
            <pc:docMk/>
            <pc:sldMk cId="3019364313" sldId="633"/>
            <ac:picMk id="2" creationId="{53F6B263-8F9D-38C5-B6AE-C8CD9F5E0607}"/>
          </ac:picMkLst>
        </pc:picChg>
        <pc:picChg chg="mod ord replST">
          <ac:chgData name="Carlton Caves" userId="f0e521a00891a9a3" providerId="LiveId" clId="{EDE2991F-D20E-42DD-9637-FE13301822C3}" dt="2024-02-28T14:44:49.084" v="1927" actId="1035"/>
          <ac:picMkLst>
            <pc:docMk/>
            <pc:sldMk cId="3019364313" sldId="633"/>
            <ac:picMk id="5" creationId="{64391290-A253-5C68-47F1-FADFD055DF71}"/>
          </ac:picMkLst>
        </pc:picChg>
        <pc:picChg chg="add del mod">
          <ac:chgData name="Carlton Caves" userId="f0e521a00891a9a3" providerId="LiveId" clId="{EDE2991F-D20E-42DD-9637-FE13301822C3}" dt="2024-02-28T14:43:02.985" v="1886" actId="478"/>
          <ac:picMkLst>
            <pc:docMk/>
            <pc:sldMk cId="3019364313" sldId="633"/>
            <ac:picMk id="7" creationId="{AE95F747-C049-0F72-1668-B9DF3BB35D5B}"/>
          </ac:picMkLst>
        </pc:picChg>
        <pc:picChg chg="mod ord replST">
          <ac:chgData name="Carlton Caves" userId="f0e521a00891a9a3" providerId="LiveId" clId="{EDE2991F-D20E-42DD-9637-FE13301822C3}" dt="2024-02-28T14:44:03.072" v="1923" actId="164"/>
          <ac:picMkLst>
            <pc:docMk/>
            <pc:sldMk cId="3019364313" sldId="633"/>
            <ac:picMk id="11" creationId="{366CB3CA-6087-8026-012D-674C61B9B676}"/>
          </ac:picMkLst>
        </pc:picChg>
      </pc:sldChg>
      <pc:sldChg chg="modSp mod">
        <pc:chgData name="Carlton Caves" userId="f0e521a00891a9a3" providerId="LiveId" clId="{EDE2991F-D20E-42DD-9637-FE13301822C3}" dt="2024-02-28T14:55:57.832" v="1944" actId="1038"/>
        <pc:sldMkLst>
          <pc:docMk/>
          <pc:sldMk cId="3707827311" sldId="636"/>
        </pc:sldMkLst>
        <pc:spChg chg="mod">
          <ac:chgData name="Carlton Caves" userId="f0e521a00891a9a3" providerId="LiveId" clId="{EDE2991F-D20E-42DD-9637-FE13301822C3}" dt="2024-02-28T14:55:57.832" v="1944" actId="1038"/>
          <ac:spMkLst>
            <pc:docMk/>
            <pc:sldMk cId="3707827311" sldId="636"/>
            <ac:spMk id="22" creationId="{B85D5287-73BB-6886-DF76-184B91EA9CF3}"/>
          </ac:spMkLst>
        </pc:spChg>
      </pc:sldChg>
      <pc:sldChg chg="modSp">
        <pc:chgData name="Carlton Caves" userId="f0e521a00891a9a3" providerId="LiveId" clId="{EDE2991F-D20E-42DD-9637-FE13301822C3}" dt="2024-02-09T13:43:56.353" v="569" actId="20577"/>
        <pc:sldMkLst>
          <pc:docMk/>
          <pc:sldMk cId="2212345927" sldId="639"/>
        </pc:sldMkLst>
        <pc:spChg chg="mod">
          <ac:chgData name="Carlton Caves" userId="f0e521a00891a9a3" providerId="LiveId" clId="{EDE2991F-D20E-42DD-9637-FE13301822C3}" dt="2024-02-09T13:43:56.353" v="569" actId="20577"/>
          <ac:spMkLst>
            <pc:docMk/>
            <pc:sldMk cId="2212345927" sldId="639"/>
            <ac:spMk id="2" creationId="{42BA38FE-6387-7CD6-411D-F3D3A0AEA8B8}"/>
          </ac:spMkLst>
        </pc:spChg>
      </pc:sldChg>
      <pc:sldChg chg="modSp mod">
        <pc:chgData name="Carlton Caves" userId="f0e521a00891a9a3" providerId="LiveId" clId="{EDE2991F-D20E-42DD-9637-FE13301822C3}" dt="2024-02-09T20:03:07.142" v="827" actId="20577"/>
        <pc:sldMkLst>
          <pc:docMk/>
          <pc:sldMk cId="124264131" sldId="645"/>
        </pc:sldMkLst>
        <pc:spChg chg="mod">
          <ac:chgData name="Carlton Caves" userId="f0e521a00891a9a3" providerId="LiveId" clId="{EDE2991F-D20E-42DD-9637-FE13301822C3}" dt="2024-02-09T20:03:07.142" v="827" actId="20577"/>
          <ac:spMkLst>
            <pc:docMk/>
            <pc:sldMk cId="124264131" sldId="645"/>
            <ac:spMk id="35" creationId="{31DC544D-6493-495C-6480-A8391C3E153D}"/>
          </ac:spMkLst>
        </pc:spChg>
        <pc:spChg chg="mod">
          <ac:chgData name="Carlton Caves" userId="f0e521a00891a9a3" providerId="LiveId" clId="{EDE2991F-D20E-42DD-9637-FE13301822C3}" dt="2024-02-09T14:04:19.643" v="803" actId="1036"/>
          <ac:spMkLst>
            <pc:docMk/>
            <pc:sldMk cId="124264131" sldId="645"/>
            <ac:spMk id="36" creationId="{4C6D0A0C-DB1B-F578-98A9-23BCFAC577C4}"/>
          </ac:spMkLst>
        </pc:spChg>
        <pc:grpChg chg="mod">
          <ac:chgData name="Carlton Caves" userId="f0e521a00891a9a3" providerId="LiveId" clId="{EDE2991F-D20E-42DD-9637-FE13301822C3}" dt="2024-02-09T14:04:22.881" v="806" actId="1036"/>
          <ac:grpSpMkLst>
            <pc:docMk/>
            <pc:sldMk cId="124264131" sldId="645"/>
            <ac:grpSpMk id="9" creationId="{51FDDEFD-725F-4DE9-B33B-BA9D6ABB6EAE}"/>
          </ac:grpSpMkLst>
        </pc:grpChg>
      </pc:sldChg>
      <pc:sldChg chg="modSp mod">
        <pc:chgData name="Carlton Caves" userId="f0e521a00891a9a3" providerId="LiveId" clId="{EDE2991F-D20E-42DD-9637-FE13301822C3}" dt="2024-02-09T20:14:03.041" v="831" actId="1035"/>
        <pc:sldMkLst>
          <pc:docMk/>
          <pc:sldMk cId="1473749340" sldId="646"/>
        </pc:sldMkLst>
        <pc:spChg chg="mod">
          <ac:chgData name="Carlton Caves" userId="f0e521a00891a9a3" providerId="LiveId" clId="{EDE2991F-D20E-42DD-9637-FE13301822C3}" dt="2024-02-09T20:14:03.041" v="831" actId="1035"/>
          <ac:spMkLst>
            <pc:docMk/>
            <pc:sldMk cId="1473749340" sldId="646"/>
            <ac:spMk id="2" creationId="{9C38A107-62B0-35F3-5419-C5E27B6700C0}"/>
          </ac:spMkLst>
        </pc:spChg>
      </pc:sldChg>
      <pc:sldChg chg="modSp mod">
        <pc:chgData name="Carlton Caves" userId="f0e521a00891a9a3" providerId="LiveId" clId="{EDE2991F-D20E-42DD-9637-FE13301822C3}" dt="2024-02-09T12:45:24.591" v="7" actId="1038"/>
        <pc:sldMkLst>
          <pc:docMk/>
          <pc:sldMk cId="1084082940" sldId="647"/>
        </pc:sldMkLst>
        <pc:spChg chg="mod">
          <ac:chgData name="Carlton Caves" userId="f0e521a00891a9a3" providerId="LiveId" clId="{EDE2991F-D20E-42DD-9637-FE13301822C3}" dt="2024-02-09T12:45:24.591" v="7" actId="1038"/>
          <ac:spMkLst>
            <pc:docMk/>
            <pc:sldMk cId="1084082940" sldId="647"/>
            <ac:spMk id="2" creationId="{3FFF110F-327C-B32A-35CA-78E04CD575DD}"/>
          </ac:spMkLst>
        </pc:spChg>
      </pc:sldChg>
      <pc:sldChg chg="modSp mod">
        <pc:chgData name="Carlton Caves" userId="f0e521a00891a9a3" providerId="LiveId" clId="{EDE2991F-D20E-42DD-9637-FE13301822C3}" dt="2024-02-09T20:04:36.808" v="828" actId="1038"/>
        <pc:sldMkLst>
          <pc:docMk/>
          <pc:sldMk cId="3042992807" sldId="653"/>
        </pc:sldMkLst>
        <pc:spChg chg="mod">
          <ac:chgData name="Carlton Caves" userId="f0e521a00891a9a3" providerId="LiveId" clId="{EDE2991F-D20E-42DD-9637-FE13301822C3}" dt="2024-02-09T14:01:52.361" v="688" actId="20577"/>
          <ac:spMkLst>
            <pc:docMk/>
            <pc:sldMk cId="3042992807" sldId="653"/>
            <ac:spMk id="3" creationId="{24C2393D-0CF0-1A3A-F5A1-7CCB9F351A2D}"/>
          </ac:spMkLst>
        </pc:spChg>
        <pc:spChg chg="mod">
          <ac:chgData name="Carlton Caves" userId="f0e521a00891a9a3" providerId="LiveId" clId="{EDE2991F-D20E-42DD-9637-FE13301822C3}" dt="2024-02-09T20:04:36.808" v="828" actId="1038"/>
          <ac:spMkLst>
            <pc:docMk/>
            <pc:sldMk cId="3042992807" sldId="653"/>
            <ac:spMk id="8" creationId="{78652BD6-9B83-CD6B-809E-FFFC730FDF5B}"/>
          </ac:spMkLst>
        </pc:spChg>
        <pc:spChg chg="mod">
          <ac:chgData name="Carlton Caves" userId="f0e521a00891a9a3" providerId="LiveId" clId="{EDE2991F-D20E-42DD-9637-FE13301822C3}" dt="2024-02-09T14:05:08.858" v="826" actId="20577"/>
          <ac:spMkLst>
            <pc:docMk/>
            <pc:sldMk cId="3042992807" sldId="653"/>
            <ac:spMk id="10" creationId="{1381D012-C1DF-272D-B0D0-52881D16AF8B}"/>
          </ac:spMkLst>
        </pc:spChg>
      </pc:sldChg>
      <pc:sldChg chg="delSp modSp mod">
        <pc:chgData name="Carlton Caves" userId="f0e521a00891a9a3" providerId="LiveId" clId="{EDE2991F-D20E-42DD-9637-FE13301822C3}" dt="2024-02-09T13:53:42.247" v="677" actId="1035"/>
        <pc:sldMkLst>
          <pc:docMk/>
          <pc:sldMk cId="1532502144" sldId="654"/>
        </pc:sldMkLst>
        <pc:grpChg chg="mod">
          <ac:chgData name="Carlton Caves" userId="f0e521a00891a9a3" providerId="LiveId" clId="{EDE2991F-D20E-42DD-9637-FE13301822C3}" dt="2024-02-09T13:53:30.945" v="671" actId="1035"/>
          <ac:grpSpMkLst>
            <pc:docMk/>
            <pc:sldMk cId="1532502144" sldId="654"/>
            <ac:grpSpMk id="63" creationId="{E5F0289E-8C4B-4094-1A26-CC878A71E6AE}"/>
          </ac:grpSpMkLst>
        </pc:grpChg>
        <pc:grpChg chg="mod">
          <ac:chgData name="Carlton Caves" userId="f0e521a00891a9a3" providerId="LiveId" clId="{EDE2991F-D20E-42DD-9637-FE13301822C3}" dt="2024-02-09T13:53:16.713" v="665" actId="1035"/>
          <ac:grpSpMkLst>
            <pc:docMk/>
            <pc:sldMk cId="1532502144" sldId="654"/>
            <ac:grpSpMk id="168" creationId="{5D38120E-3969-7A6D-D8DD-D69F63794BA0}"/>
          </ac:grpSpMkLst>
        </pc:grpChg>
        <pc:picChg chg="del mod ord replST">
          <ac:chgData name="Carlton Caves" userId="f0e521a00891a9a3" providerId="LiveId" clId="{EDE2991F-D20E-42DD-9637-FE13301822C3}" dt="2024-02-09T13:52:13.172" v="627" actId="478"/>
          <ac:picMkLst>
            <pc:docMk/>
            <pc:sldMk cId="1532502144" sldId="654"/>
            <ac:picMk id="7" creationId="{4786F458-8E3F-2F58-71EC-478DDC821728}"/>
          </ac:picMkLst>
        </pc:picChg>
        <pc:picChg chg="del mod ord replST">
          <ac:chgData name="Carlton Caves" userId="f0e521a00891a9a3" providerId="LiveId" clId="{EDE2991F-D20E-42DD-9637-FE13301822C3}" dt="2024-02-09T13:52:47.272" v="657" actId="478"/>
          <ac:picMkLst>
            <pc:docMk/>
            <pc:sldMk cId="1532502144" sldId="654"/>
            <ac:picMk id="9" creationId="{4C895BA0-DC4B-0A6A-8B00-DC0BD21401F4}"/>
          </ac:picMkLst>
        </pc:picChg>
        <pc:picChg chg="mod ord replST">
          <ac:chgData name="Carlton Caves" userId="f0e521a00891a9a3" providerId="LiveId" clId="{EDE2991F-D20E-42DD-9637-FE13301822C3}" dt="2024-02-09T13:53:20.699" v="667" actId="1035"/>
          <ac:picMkLst>
            <pc:docMk/>
            <pc:sldMk cId="1532502144" sldId="654"/>
            <ac:picMk id="12" creationId="{DA646ED1-D160-44D5-732A-3E7ED4DBCF56}"/>
          </ac:picMkLst>
        </pc:picChg>
        <pc:picChg chg="mod">
          <ac:chgData name="Carlton Caves" userId="f0e521a00891a9a3" providerId="LiveId" clId="{EDE2991F-D20E-42DD-9637-FE13301822C3}" dt="2024-02-09T13:53:42.247" v="677" actId="1035"/>
          <ac:picMkLst>
            <pc:docMk/>
            <pc:sldMk cId="1532502144" sldId="654"/>
            <ac:picMk id="144" creationId="{95CCE5AD-EA7A-D2D8-F7FB-824A3B193E8D}"/>
          </ac:picMkLst>
        </pc:picChg>
        <pc:picChg chg="mod">
          <ac:chgData name="Carlton Caves" userId="f0e521a00891a9a3" providerId="LiveId" clId="{EDE2991F-D20E-42DD-9637-FE13301822C3}" dt="2024-02-09T13:53:34.765" v="673" actId="1035"/>
          <ac:picMkLst>
            <pc:docMk/>
            <pc:sldMk cId="1532502144" sldId="654"/>
            <ac:picMk id="167" creationId="{93218793-5B04-9484-BA8F-3B74D38307AC}"/>
          </ac:picMkLst>
        </pc:picChg>
        <pc:picChg chg="mod">
          <ac:chgData name="Carlton Caves" userId="f0e521a00891a9a3" providerId="LiveId" clId="{EDE2991F-D20E-42DD-9637-FE13301822C3}" dt="2024-02-09T13:53:25.898" v="669" actId="1035"/>
          <ac:picMkLst>
            <pc:docMk/>
            <pc:sldMk cId="1532502144" sldId="654"/>
            <ac:picMk id="185" creationId="{5DECB523-102A-F2D2-950D-C9E05B309260}"/>
          </ac:picMkLst>
        </pc:picChg>
        <pc:picChg chg="del mod">
          <ac:chgData name="Carlton Caves" userId="f0e521a00891a9a3" providerId="LiveId" clId="{EDE2991F-D20E-42DD-9637-FE13301822C3}" dt="2024-02-09T13:50:39.775" v="597" actId="478"/>
          <ac:picMkLst>
            <pc:docMk/>
            <pc:sldMk cId="1532502144" sldId="654"/>
            <ac:picMk id="198" creationId="{4089499F-F3E9-F5B9-5184-88BF814244D1}"/>
          </ac:picMkLst>
        </pc:picChg>
      </pc:sldChg>
    </pc:docChg>
  </pc:docChgLst>
  <pc:docChgLst>
    <pc:chgData name="Carlton Caves" userId="f0e521a00891a9a3" providerId="LiveId" clId="{E75659D7-B50F-443B-A0C9-C06ACC3183DB}"/>
    <pc:docChg chg="undo custSel modSld">
      <pc:chgData name="Carlton Caves" userId="f0e521a00891a9a3" providerId="LiveId" clId="{E75659D7-B50F-443B-A0C9-C06ACC3183DB}" dt="2023-11-28T01:59:54.354" v="3421" actId="1035"/>
      <pc:docMkLst>
        <pc:docMk/>
      </pc:docMkLst>
      <pc:sldChg chg="addSp delSp modSp mod delAnim modAnim">
        <pc:chgData name="Carlton Caves" userId="f0e521a00891a9a3" providerId="LiveId" clId="{E75659D7-B50F-443B-A0C9-C06ACC3183DB}" dt="2023-11-27T21:47:13.524" v="1038"/>
        <pc:sldMkLst>
          <pc:docMk/>
          <pc:sldMk cId="1347059941" sldId="611"/>
        </pc:sldMkLst>
        <pc:spChg chg="mod">
          <ac:chgData name="Carlton Caves" userId="f0e521a00891a9a3" providerId="LiveId" clId="{E75659D7-B50F-443B-A0C9-C06ACC3183DB}" dt="2023-11-27T21:21:24.790" v="63" actId="20577"/>
          <ac:spMkLst>
            <pc:docMk/>
            <pc:sldMk cId="1347059941" sldId="611"/>
            <ac:spMk id="2" creationId="{C52A5B72-6634-0E13-27D6-BAFEF5EBEF2E}"/>
          </ac:spMkLst>
        </pc:spChg>
        <pc:spChg chg="add mod">
          <ac:chgData name="Carlton Caves" userId="f0e521a00891a9a3" providerId="LiveId" clId="{E75659D7-B50F-443B-A0C9-C06ACC3183DB}" dt="2023-11-27T21:40:33.823" v="938" actId="1035"/>
          <ac:spMkLst>
            <pc:docMk/>
            <pc:sldMk cId="1347059941" sldId="611"/>
            <ac:spMk id="3" creationId="{FD6A2477-0592-16D1-EA5A-55A88C12BBB6}"/>
          </ac:spMkLst>
        </pc:spChg>
        <pc:spChg chg="mod">
          <ac:chgData name="Carlton Caves" userId="f0e521a00891a9a3" providerId="LiveId" clId="{E75659D7-B50F-443B-A0C9-C06ACC3183DB}" dt="2023-11-27T21:21:30.423" v="64" actId="20577"/>
          <ac:spMkLst>
            <pc:docMk/>
            <pc:sldMk cId="1347059941" sldId="611"/>
            <ac:spMk id="7" creationId="{76BFBE0E-C461-0B0E-4092-C8A39005E701}"/>
          </ac:spMkLst>
        </pc:spChg>
        <pc:spChg chg="add del mod">
          <ac:chgData name="Carlton Caves" userId="f0e521a00891a9a3" providerId="LiveId" clId="{E75659D7-B50F-443B-A0C9-C06ACC3183DB}" dt="2023-11-27T21:34:07.164" v="583"/>
          <ac:spMkLst>
            <pc:docMk/>
            <pc:sldMk cId="1347059941" sldId="611"/>
            <ac:spMk id="12" creationId="{74DDAD6D-F0F6-ADA0-37BF-E80BA59AC9A2}"/>
          </ac:spMkLst>
        </pc:spChg>
        <pc:spChg chg="mod">
          <ac:chgData name="Carlton Caves" userId="f0e521a00891a9a3" providerId="LiveId" clId="{E75659D7-B50F-443B-A0C9-C06ACC3183DB}" dt="2023-11-27T21:40:47.286" v="972" actId="1036"/>
          <ac:spMkLst>
            <pc:docMk/>
            <pc:sldMk cId="1347059941" sldId="611"/>
            <ac:spMk id="23" creationId="{55B2E502-5C84-3F0D-49B4-9282411CA4C7}"/>
          </ac:spMkLst>
        </pc:spChg>
        <pc:spChg chg="mod">
          <ac:chgData name="Carlton Caves" userId="f0e521a00891a9a3" providerId="LiveId" clId="{E75659D7-B50F-443B-A0C9-C06ACC3183DB}" dt="2023-11-27T21:40:09.621" v="856" actId="1038"/>
          <ac:spMkLst>
            <pc:docMk/>
            <pc:sldMk cId="1347059941" sldId="611"/>
            <ac:spMk id="56" creationId="{AA97DA4E-D5F4-98C0-7E33-0CEFF462E257}"/>
          </ac:spMkLst>
        </pc:spChg>
        <pc:grpChg chg="del">
          <ac:chgData name="Carlton Caves" userId="f0e521a00891a9a3" providerId="LiveId" clId="{E75659D7-B50F-443B-A0C9-C06ACC3183DB}" dt="2023-11-27T21:26:43.977" v="423" actId="165"/>
          <ac:grpSpMkLst>
            <pc:docMk/>
            <pc:sldMk cId="1347059941" sldId="611"/>
            <ac:grpSpMk id="8" creationId="{50AB03D5-12C4-94D5-B4FC-C52D9BBD84D6}"/>
          </ac:grpSpMkLst>
        </pc:grpChg>
        <pc:grpChg chg="mod">
          <ac:chgData name="Carlton Caves" userId="f0e521a00891a9a3" providerId="LiveId" clId="{E75659D7-B50F-443B-A0C9-C06ACC3183DB}" dt="2023-11-27T21:40:02.836" v="853" actId="1035"/>
          <ac:grpSpMkLst>
            <pc:docMk/>
            <pc:sldMk cId="1347059941" sldId="611"/>
            <ac:grpSpMk id="9" creationId="{574F37F2-E5DE-7EAB-45A1-4442D8B29D00}"/>
          </ac:grpSpMkLst>
        </pc:grpChg>
        <pc:grpChg chg="add mod">
          <ac:chgData name="Carlton Caves" userId="f0e521a00891a9a3" providerId="LiveId" clId="{E75659D7-B50F-443B-A0C9-C06ACC3183DB}" dt="2023-11-27T21:45:51.421" v="1026" actId="164"/>
          <ac:grpSpMkLst>
            <pc:docMk/>
            <pc:sldMk cId="1347059941" sldId="611"/>
            <ac:grpSpMk id="17" creationId="{918A099D-0B2E-FDB8-FF4E-EE401285B016}"/>
          </ac:grpSpMkLst>
        </pc:grpChg>
        <pc:grpChg chg="add mod">
          <ac:chgData name="Carlton Caves" userId="f0e521a00891a9a3" providerId="LiveId" clId="{E75659D7-B50F-443B-A0C9-C06ACC3183DB}" dt="2023-11-27T21:45:51.421" v="1026" actId="164"/>
          <ac:grpSpMkLst>
            <pc:docMk/>
            <pc:sldMk cId="1347059941" sldId="611"/>
            <ac:grpSpMk id="18" creationId="{36B2A980-16AD-13A4-B0EA-7E5FDD95E039}"/>
          </ac:grpSpMkLst>
        </pc:grpChg>
        <pc:picChg chg="mod topLvl">
          <ac:chgData name="Carlton Caves" userId="f0e521a00891a9a3" providerId="LiveId" clId="{E75659D7-B50F-443B-A0C9-C06ACC3183DB}" dt="2023-11-27T21:43:11.627" v="1002" actId="1035"/>
          <ac:picMkLst>
            <pc:docMk/>
            <pc:sldMk cId="1347059941" sldId="611"/>
            <ac:picMk id="4" creationId="{5FE4CEE6-F6D4-0F47-0479-780E72D36DBA}"/>
          </ac:picMkLst>
        </pc:picChg>
        <pc:picChg chg="del mod topLvl">
          <ac:chgData name="Carlton Caves" userId="f0e521a00891a9a3" providerId="LiveId" clId="{E75659D7-B50F-443B-A0C9-C06ACC3183DB}" dt="2023-11-27T21:35:24.585" v="671" actId="478"/>
          <ac:picMkLst>
            <pc:docMk/>
            <pc:sldMk cId="1347059941" sldId="611"/>
            <ac:picMk id="5" creationId="{8698F688-CAB5-AF35-087E-11C3F03B17C7}"/>
          </ac:picMkLst>
        </pc:picChg>
        <pc:picChg chg="del mod ord replST">
          <ac:chgData name="Carlton Caves" userId="f0e521a00891a9a3" providerId="LiveId" clId="{E75659D7-B50F-443B-A0C9-C06ACC3183DB}" dt="2023-11-27T21:35:46.786" v="718" actId="478"/>
          <ac:picMkLst>
            <pc:docMk/>
            <pc:sldMk cId="1347059941" sldId="611"/>
            <ac:picMk id="14" creationId="{A6FF6A71-8D11-7779-9016-4C37D9216455}"/>
          </ac:picMkLst>
        </pc:picChg>
        <pc:picChg chg="mod ord replST">
          <ac:chgData name="Carlton Caves" userId="f0e521a00891a9a3" providerId="LiveId" clId="{E75659D7-B50F-443B-A0C9-C06ACC3183DB}" dt="2023-11-27T21:46:06.276" v="1035" actId="1035"/>
          <ac:picMkLst>
            <pc:docMk/>
            <pc:sldMk cId="1347059941" sldId="611"/>
            <ac:picMk id="16" creationId="{D94DED07-69A8-D222-535D-5BDB5BD6F7DF}"/>
          </ac:picMkLst>
        </pc:picChg>
        <pc:picChg chg="mod topLvl">
          <ac:chgData name="Carlton Caves" userId="f0e521a00891a9a3" providerId="LiveId" clId="{E75659D7-B50F-443B-A0C9-C06ACC3183DB}" dt="2023-11-27T21:44:28.990" v="1016" actId="1035"/>
          <ac:picMkLst>
            <pc:docMk/>
            <pc:sldMk cId="1347059941" sldId="611"/>
            <ac:picMk id="28" creationId="{1909B064-E000-2514-41F2-9471A230B499}"/>
          </ac:picMkLst>
        </pc:picChg>
        <pc:picChg chg="mod topLvl">
          <ac:chgData name="Carlton Caves" userId="f0e521a00891a9a3" providerId="LiveId" clId="{E75659D7-B50F-443B-A0C9-C06ACC3183DB}" dt="2023-11-27T21:46:01.516" v="1033" actId="1036"/>
          <ac:picMkLst>
            <pc:docMk/>
            <pc:sldMk cId="1347059941" sldId="611"/>
            <ac:picMk id="32" creationId="{9393DB21-2802-2ED1-DEEA-2D40F17A1CE3}"/>
          </ac:picMkLst>
        </pc:picChg>
        <pc:picChg chg="del">
          <ac:chgData name="Carlton Caves" userId="f0e521a00891a9a3" providerId="LiveId" clId="{E75659D7-B50F-443B-A0C9-C06ACC3183DB}" dt="2023-11-27T21:25:04.101" v="309" actId="478"/>
          <ac:picMkLst>
            <pc:docMk/>
            <pc:sldMk cId="1347059941" sldId="611"/>
            <ac:picMk id="52" creationId="{F3B5C159-3E28-5F3B-932B-3BBAC08B7567}"/>
          </ac:picMkLst>
        </pc:picChg>
        <pc:picChg chg="mod topLvl">
          <ac:chgData name="Carlton Caves" userId="f0e521a00891a9a3" providerId="LiveId" clId="{E75659D7-B50F-443B-A0C9-C06ACC3183DB}" dt="2023-11-27T21:42:55.182" v="998" actId="164"/>
          <ac:picMkLst>
            <pc:docMk/>
            <pc:sldMk cId="1347059941" sldId="611"/>
            <ac:picMk id="53" creationId="{47D5C707-2552-F239-E1F6-24BB3DE7FA21}"/>
          </ac:picMkLst>
        </pc:picChg>
        <pc:inkChg chg="del mod">
          <ac:chgData name="Carlton Caves" userId="f0e521a00891a9a3" providerId="LiveId" clId="{E75659D7-B50F-443B-A0C9-C06ACC3183DB}" dt="2023-11-27T21:44:11.427" v="1015" actId="478"/>
          <ac:inkMkLst>
            <pc:docMk/>
            <pc:sldMk cId="1347059941" sldId="611"/>
            <ac:inkMk id="11" creationId="{D40B1286-6CBE-65FA-6FA4-1908AF079F41}"/>
          </ac:inkMkLst>
        </pc:inkChg>
      </pc:sldChg>
      <pc:sldChg chg="modSp">
        <pc:chgData name="Carlton Caves" userId="f0e521a00891a9a3" providerId="LiveId" clId="{E75659D7-B50F-443B-A0C9-C06ACC3183DB}" dt="2023-11-27T23:46:43.179" v="3253" actId="114"/>
        <pc:sldMkLst>
          <pc:docMk/>
          <pc:sldMk cId="1706238813" sldId="625"/>
        </pc:sldMkLst>
        <pc:spChg chg="mod">
          <ac:chgData name="Carlton Caves" userId="f0e521a00891a9a3" providerId="LiveId" clId="{E75659D7-B50F-443B-A0C9-C06ACC3183DB}" dt="2023-11-27T23:46:43.179" v="3253" actId="114"/>
          <ac:spMkLst>
            <pc:docMk/>
            <pc:sldMk cId="1706238813" sldId="625"/>
            <ac:spMk id="22" creationId="{66C7599C-32A2-CAD0-C7E3-ABF907A9FBC1}"/>
          </ac:spMkLst>
        </pc:spChg>
      </pc:sldChg>
      <pc:sldChg chg="modSp mod">
        <pc:chgData name="Carlton Caves" userId="f0e521a00891a9a3" providerId="LiveId" clId="{E75659D7-B50F-443B-A0C9-C06ACC3183DB}" dt="2023-11-27T23:49:53.354" v="3277" actId="1035"/>
        <pc:sldMkLst>
          <pc:docMk/>
          <pc:sldMk cId="588082043" sldId="626"/>
        </pc:sldMkLst>
        <pc:spChg chg="mod">
          <ac:chgData name="Carlton Caves" userId="f0e521a00891a9a3" providerId="LiveId" clId="{E75659D7-B50F-443B-A0C9-C06ACC3183DB}" dt="2023-11-27T23:49:53.354" v="3277" actId="1035"/>
          <ac:spMkLst>
            <pc:docMk/>
            <pc:sldMk cId="588082043" sldId="626"/>
            <ac:spMk id="3" creationId="{24C2393D-0CF0-1A3A-F5A1-7CCB9F351A2D}"/>
          </ac:spMkLst>
        </pc:spChg>
        <pc:grpChg chg="mod">
          <ac:chgData name="Carlton Caves" userId="f0e521a00891a9a3" providerId="LiveId" clId="{E75659D7-B50F-443B-A0C9-C06ACC3183DB}" dt="2023-11-27T23:49:24.376" v="3272" actId="1036"/>
          <ac:grpSpMkLst>
            <pc:docMk/>
            <pc:sldMk cId="588082043" sldId="626"/>
            <ac:grpSpMk id="17" creationId="{E6057DEA-B0B8-C213-C977-27B88DC87F58}"/>
          </ac:grpSpMkLst>
        </pc:grpChg>
        <pc:grpChg chg="mod">
          <ac:chgData name="Carlton Caves" userId="f0e521a00891a9a3" providerId="LiveId" clId="{E75659D7-B50F-443B-A0C9-C06ACC3183DB}" dt="2023-11-27T23:49:29.296" v="3276" actId="1035"/>
          <ac:grpSpMkLst>
            <pc:docMk/>
            <pc:sldMk cId="588082043" sldId="626"/>
            <ac:grpSpMk id="80" creationId="{EABA80BC-251A-C3DE-DD5C-DEEE5C1A829E}"/>
          </ac:grpSpMkLst>
        </pc:grpChg>
      </pc:sldChg>
      <pc:sldChg chg="modSp mod">
        <pc:chgData name="Carlton Caves" userId="f0e521a00891a9a3" providerId="LiveId" clId="{E75659D7-B50F-443B-A0C9-C06ACC3183DB}" dt="2023-11-27T23:48:52.028" v="3270" actId="1036"/>
        <pc:sldMkLst>
          <pc:docMk/>
          <pc:sldMk cId="2561700560" sldId="627"/>
        </pc:sldMkLst>
        <pc:spChg chg="mod">
          <ac:chgData name="Carlton Caves" userId="f0e521a00891a9a3" providerId="LiveId" clId="{E75659D7-B50F-443B-A0C9-C06ACC3183DB}" dt="2023-11-27T23:48:02.497" v="3256" actId="1036"/>
          <ac:spMkLst>
            <pc:docMk/>
            <pc:sldMk cId="2561700560" sldId="627"/>
            <ac:spMk id="5" creationId="{A57DEFD7-9A96-1724-9D90-BDDFCA5C170A}"/>
          </ac:spMkLst>
        </pc:spChg>
        <pc:spChg chg="mod">
          <ac:chgData name="Carlton Caves" userId="f0e521a00891a9a3" providerId="LiveId" clId="{E75659D7-B50F-443B-A0C9-C06ACC3183DB}" dt="2023-11-27T23:48:52.028" v="3270" actId="1036"/>
          <ac:spMkLst>
            <pc:docMk/>
            <pc:sldMk cId="2561700560" sldId="627"/>
            <ac:spMk id="48" creationId="{C19B1132-F10E-436D-0D2A-1BD2820CEF0A}"/>
          </ac:spMkLst>
        </pc:spChg>
        <pc:grpChg chg="mod">
          <ac:chgData name="Carlton Caves" userId="f0e521a00891a9a3" providerId="LiveId" clId="{E75659D7-B50F-443B-A0C9-C06ACC3183DB}" dt="2023-11-27T23:48:18.879" v="3258" actId="1036"/>
          <ac:grpSpMkLst>
            <pc:docMk/>
            <pc:sldMk cId="2561700560" sldId="627"/>
            <ac:grpSpMk id="24" creationId="{BF64C30B-D22B-24EB-70A5-C98DE8750CAF}"/>
          </ac:grpSpMkLst>
        </pc:grpChg>
        <pc:picChg chg="mod">
          <ac:chgData name="Carlton Caves" userId="f0e521a00891a9a3" providerId="LiveId" clId="{E75659D7-B50F-443B-A0C9-C06ACC3183DB}" dt="2023-11-27T23:48:38.113" v="3264" actId="1036"/>
          <ac:picMkLst>
            <pc:docMk/>
            <pc:sldMk cId="2561700560" sldId="627"/>
            <ac:picMk id="4" creationId="{164077B5-3549-4922-79CF-51620E502361}"/>
          </ac:picMkLst>
        </pc:picChg>
      </pc:sldChg>
      <pc:sldChg chg="modSp mod">
        <pc:chgData name="Carlton Caves" userId="f0e521a00891a9a3" providerId="LiveId" clId="{E75659D7-B50F-443B-A0C9-C06ACC3183DB}" dt="2023-11-27T23:50:44.274" v="3292" actId="20577"/>
        <pc:sldMkLst>
          <pc:docMk/>
          <pc:sldMk cId="2184290144" sldId="628"/>
        </pc:sldMkLst>
        <pc:spChg chg="mod">
          <ac:chgData name="Carlton Caves" userId="f0e521a00891a9a3" providerId="LiveId" clId="{E75659D7-B50F-443B-A0C9-C06ACC3183DB}" dt="2023-11-27T23:50:44.274" v="3292" actId="20577"/>
          <ac:spMkLst>
            <pc:docMk/>
            <pc:sldMk cId="2184290144" sldId="628"/>
            <ac:spMk id="3" creationId="{24C2393D-0CF0-1A3A-F5A1-7CCB9F351A2D}"/>
          </ac:spMkLst>
        </pc:spChg>
      </pc:sldChg>
      <pc:sldChg chg="delSp modSp mod">
        <pc:chgData name="Carlton Caves" userId="f0e521a00891a9a3" providerId="LiveId" clId="{E75659D7-B50F-443B-A0C9-C06ACC3183DB}" dt="2023-11-27T23:55:11.962" v="3354" actId="1036"/>
        <pc:sldMkLst>
          <pc:docMk/>
          <pc:sldMk cId="3242119913" sldId="629"/>
        </pc:sldMkLst>
        <pc:spChg chg="mod">
          <ac:chgData name="Carlton Caves" userId="f0e521a00891a9a3" providerId="LiveId" clId="{E75659D7-B50F-443B-A0C9-C06ACC3183DB}" dt="2023-11-27T23:55:11.962" v="3354" actId="1036"/>
          <ac:spMkLst>
            <pc:docMk/>
            <pc:sldMk cId="3242119913" sldId="629"/>
            <ac:spMk id="32" creationId="{4B812B38-16A2-0324-6D03-5B3C1D3986AB}"/>
          </ac:spMkLst>
        </pc:spChg>
        <pc:spChg chg="mod">
          <ac:chgData name="Carlton Caves" userId="f0e521a00891a9a3" providerId="LiveId" clId="{E75659D7-B50F-443B-A0C9-C06ACC3183DB}" dt="2023-11-27T23:54:57.446" v="3336" actId="1037"/>
          <ac:spMkLst>
            <pc:docMk/>
            <pc:sldMk cId="3242119913" sldId="629"/>
            <ac:spMk id="43" creationId="{BD429C6B-6241-C007-177F-5570C3CE58BE}"/>
          </ac:spMkLst>
        </pc:spChg>
        <pc:picChg chg="mod ord replST">
          <ac:chgData name="Carlton Caves" userId="f0e521a00891a9a3" providerId="LiveId" clId="{E75659D7-B50F-443B-A0C9-C06ACC3183DB}" dt="2023-11-27T23:55:07.541" v="3350" actId="1036"/>
          <ac:picMkLst>
            <pc:docMk/>
            <pc:sldMk cId="3242119913" sldId="629"/>
            <ac:picMk id="4" creationId="{69117548-2FC0-1313-5872-3A45CB99369B}"/>
          </ac:picMkLst>
        </pc:picChg>
        <pc:picChg chg="del mod">
          <ac:chgData name="Carlton Caves" userId="f0e521a00891a9a3" providerId="LiveId" clId="{E75659D7-B50F-443B-A0C9-C06ACC3183DB}" dt="2023-11-27T23:54:41.750" v="3322" actId="478"/>
          <ac:picMkLst>
            <pc:docMk/>
            <pc:sldMk cId="3242119913" sldId="629"/>
            <ac:picMk id="7" creationId="{EFD5043B-CB3D-1B38-677E-94E60F9C7516}"/>
          </ac:picMkLst>
        </pc:picChg>
        <pc:picChg chg="mod">
          <ac:chgData name="Carlton Caves" userId="f0e521a00891a9a3" providerId="LiveId" clId="{E75659D7-B50F-443B-A0C9-C06ACC3183DB}" dt="2023-11-27T23:54:53.373" v="3333" actId="1035"/>
          <ac:picMkLst>
            <pc:docMk/>
            <pc:sldMk cId="3242119913" sldId="629"/>
            <ac:picMk id="10" creationId="{937DB4AE-8670-9BA2-E815-96C9F14731B4}"/>
          </ac:picMkLst>
        </pc:picChg>
      </pc:sldChg>
      <pc:sldChg chg="modSp mod">
        <pc:chgData name="Carlton Caves" userId="f0e521a00891a9a3" providerId="LiveId" clId="{E75659D7-B50F-443B-A0C9-C06ACC3183DB}" dt="2023-11-27T21:56:23.558" v="1147" actId="12"/>
        <pc:sldMkLst>
          <pc:docMk/>
          <pc:sldMk cId="2284088287" sldId="631"/>
        </pc:sldMkLst>
        <pc:spChg chg="mod">
          <ac:chgData name="Carlton Caves" userId="f0e521a00891a9a3" providerId="LiveId" clId="{E75659D7-B50F-443B-A0C9-C06ACC3183DB}" dt="2023-11-27T21:53:50.328" v="1138" actId="1036"/>
          <ac:spMkLst>
            <pc:docMk/>
            <pc:sldMk cId="2284088287" sldId="631"/>
            <ac:spMk id="4" creationId="{A7C57D7D-F3D5-4E52-E591-294EFB43A41C}"/>
          </ac:spMkLst>
        </pc:spChg>
        <pc:spChg chg="mod">
          <ac:chgData name="Carlton Caves" userId="f0e521a00891a9a3" providerId="LiveId" clId="{E75659D7-B50F-443B-A0C9-C06ACC3183DB}" dt="2023-11-27T21:56:23.558" v="1147" actId="12"/>
          <ac:spMkLst>
            <pc:docMk/>
            <pc:sldMk cId="2284088287" sldId="631"/>
            <ac:spMk id="9" creationId="{F6F6EDB8-6C91-B461-5F9C-3F5FFC57F027}"/>
          </ac:spMkLst>
        </pc:spChg>
      </pc:sldChg>
      <pc:sldChg chg="modSp mod">
        <pc:chgData name="Carlton Caves" userId="f0e521a00891a9a3" providerId="LiveId" clId="{E75659D7-B50F-443B-A0C9-C06ACC3183DB}" dt="2023-11-27T22:01:05.585" v="1222" actId="1036"/>
        <pc:sldMkLst>
          <pc:docMk/>
          <pc:sldMk cId="2023716682" sldId="632"/>
        </pc:sldMkLst>
        <pc:spChg chg="mod">
          <ac:chgData name="Carlton Caves" userId="f0e521a00891a9a3" providerId="LiveId" clId="{E75659D7-B50F-443B-A0C9-C06ACC3183DB}" dt="2023-11-27T22:00:48.748" v="1213" actId="1036"/>
          <ac:spMkLst>
            <pc:docMk/>
            <pc:sldMk cId="2023716682" sldId="632"/>
            <ac:spMk id="2" creationId="{E115008B-70E3-82A2-3585-1FF54B5F1762}"/>
          </ac:spMkLst>
        </pc:spChg>
        <pc:spChg chg="mod">
          <ac:chgData name="Carlton Caves" userId="f0e521a00891a9a3" providerId="LiveId" clId="{E75659D7-B50F-443B-A0C9-C06ACC3183DB}" dt="2023-11-27T22:00:52.875" v="1217" actId="1035"/>
          <ac:spMkLst>
            <pc:docMk/>
            <pc:sldMk cId="2023716682" sldId="632"/>
            <ac:spMk id="3" creationId="{D782BB90-4074-F54A-B279-10D0F5D299A6}"/>
          </ac:spMkLst>
        </pc:spChg>
        <pc:spChg chg="mod">
          <ac:chgData name="Carlton Caves" userId="f0e521a00891a9a3" providerId="LiveId" clId="{E75659D7-B50F-443B-A0C9-C06ACC3183DB}" dt="2023-11-27T22:01:05.585" v="1222" actId="1036"/>
          <ac:spMkLst>
            <pc:docMk/>
            <pc:sldMk cId="2023716682" sldId="632"/>
            <ac:spMk id="10" creationId="{15D4B5DF-E557-42BF-A6C6-92EE734932C7}"/>
          </ac:spMkLst>
        </pc:spChg>
        <pc:spChg chg="mod">
          <ac:chgData name="Carlton Caves" userId="f0e521a00891a9a3" providerId="LiveId" clId="{E75659D7-B50F-443B-A0C9-C06ACC3183DB}" dt="2023-11-27T22:00:57.604" v="1220" actId="1036"/>
          <ac:spMkLst>
            <pc:docMk/>
            <pc:sldMk cId="2023716682" sldId="632"/>
            <ac:spMk id="23" creationId="{55B2E502-5C84-3F0D-49B4-9282411CA4C7}"/>
          </ac:spMkLst>
        </pc:spChg>
      </pc:sldChg>
      <pc:sldChg chg="addSp delSp modSp mod delAnim modAnim">
        <pc:chgData name="Carlton Caves" userId="f0e521a00891a9a3" providerId="LiveId" clId="{E75659D7-B50F-443B-A0C9-C06ACC3183DB}" dt="2023-11-27T22:23:04.037" v="1516"/>
        <pc:sldMkLst>
          <pc:docMk/>
          <pc:sldMk cId="3019364313" sldId="633"/>
        </pc:sldMkLst>
        <pc:grpChg chg="add del mod">
          <ac:chgData name="Carlton Caves" userId="f0e521a00891a9a3" providerId="LiveId" clId="{E75659D7-B50F-443B-A0C9-C06ACC3183DB}" dt="2023-11-27T22:04:31.549" v="1234" actId="478"/>
          <ac:grpSpMkLst>
            <pc:docMk/>
            <pc:sldMk cId="3019364313" sldId="633"/>
            <ac:grpSpMk id="2" creationId="{E487CFC3-D345-0F9E-E7FE-3CBFB05BA5B1}"/>
          </ac:grpSpMkLst>
        </pc:grpChg>
        <pc:grpChg chg="del">
          <ac:chgData name="Carlton Caves" userId="f0e521a00891a9a3" providerId="LiveId" clId="{E75659D7-B50F-443B-A0C9-C06ACC3183DB}" dt="2023-11-27T22:04:51.074" v="1235" actId="165"/>
          <ac:grpSpMkLst>
            <pc:docMk/>
            <pc:sldMk cId="3019364313" sldId="633"/>
            <ac:grpSpMk id="19" creationId="{0512ED39-99BD-B9A8-BE53-D5A00236C2C4}"/>
          </ac:grpSpMkLst>
        </pc:grpChg>
        <pc:grpChg chg="mod">
          <ac:chgData name="Carlton Caves" userId="f0e521a00891a9a3" providerId="LiveId" clId="{E75659D7-B50F-443B-A0C9-C06ACC3183DB}" dt="2023-11-27T22:22:34.662" v="1511" actId="1035"/>
          <ac:grpSpMkLst>
            <pc:docMk/>
            <pc:sldMk cId="3019364313" sldId="633"/>
            <ac:grpSpMk id="23" creationId="{28FEE64A-46BC-1320-5A29-4DF4818E2C2E}"/>
          </ac:grpSpMkLst>
        </pc:grpChg>
        <pc:grpChg chg="mod">
          <ac:chgData name="Carlton Caves" userId="f0e521a00891a9a3" providerId="LiveId" clId="{E75659D7-B50F-443B-A0C9-C06ACC3183DB}" dt="2023-11-27T22:19:58.165" v="1464" actId="1037"/>
          <ac:grpSpMkLst>
            <pc:docMk/>
            <pc:sldMk cId="3019364313" sldId="633"/>
            <ac:grpSpMk id="24" creationId="{9045A7DD-8FA6-6E7D-CDF7-76700FE2E9D5}"/>
          </ac:grpSpMkLst>
        </pc:grpChg>
        <pc:grpChg chg="add mod">
          <ac:chgData name="Carlton Caves" userId="f0e521a00891a9a3" providerId="LiveId" clId="{E75659D7-B50F-443B-A0C9-C06ACC3183DB}" dt="2023-11-27T22:22:10.366" v="1494" actId="1035"/>
          <ac:grpSpMkLst>
            <pc:docMk/>
            <pc:sldMk cId="3019364313" sldId="633"/>
            <ac:grpSpMk id="29" creationId="{B631D7F4-EB1C-E227-6EE1-103447995E82}"/>
          </ac:grpSpMkLst>
        </pc:grpChg>
        <pc:picChg chg="mod">
          <ac:chgData name="Carlton Caves" userId="f0e521a00891a9a3" providerId="LiveId" clId="{E75659D7-B50F-443B-A0C9-C06ACC3183DB}" dt="2023-11-27T22:02:21.540" v="1233"/>
          <ac:picMkLst>
            <pc:docMk/>
            <pc:sldMk cId="3019364313" sldId="633"/>
            <ac:picMk id="3" creationId="{DE912F07-6D27-3AFA-4437-F98461C262EA}"/>
          </ac:picMkLst>
        </pc:picChg>
        <pc:picChg chg="mod topLvl">
          <ac:chgData name="Carlton Caves" userId="f0e521a00891a9a3" providerId="LiveId" clId="{E75659D7-B50F-443B-A0C9-C06ACC3183DB}" dt="2023-11-27T22:20:52.416" v="1489" actId="1036"/>
          <ac:picMkLst>
            <pc:docMk/>
            <pc:sldMk cId="3019364313" sldId="633"/>
            <ac:picMk id="4" creationId="{C5F7E658-79E1-3F22-4B6A-5890DD3EBBB8}"/>
          </ac:picMkLst>
        </pc:picChg>
        <pc:picChg chg="mod">
          <ac:chgData name="Carlton Caves" userId="f0e521a00891a9a3" providerId="LiveId" clId="{E75659D7-B50F-443B-A0C9-C06ACC3183DB}" dt="2023-11-27T22:02:21.540" v="1233"/>
          <ac:picMkLst>
            <pc:docMk/>
            <pc:sldMk cId="3019364313" sldId="633"/>
            <ac:picMk id="7" creationId="{E723A764-61A5-1A3F-A2AB-781EFC9935F5}"/>
          </ac:picMkLst>
        </pc:picChg>
        <pc:picChg chg="mod">
          <ac:chgData name="Carlton Caves" userId="f0e521a00891a9a3" providerId="LiveId" clId="{E75659D7-B50F-443B-A0C9-C06ACC3183DB}" dt="2023-11-27T22:02:21.540" v="1233"/>
          <ac:picMkLst>
            <pc:docMk/>
            <pc:sldMk cId="3019364313" sldId="633"/>
            <ac:picMk id="9" creationId="{E18A2AA2-AEF0-25B9-73F5-AA5C78E1CA65}"/>
          </ac:picMkLst>
        </pc:picChg>
        <pc:picChg chg="add del mod">
          <ac:chgData name="Carlton Caves" userId="f0e521a00891a9a3" providerId="LiveId" clId="{E75659D7-B50F-443B-A0C9-C06ACC3183DB}" dt="2023-11-27T22:08:28.822" v="1266" actId="478"/>
          <ac:picMkLst>
            <pc:docMk/>
            <pc:sldMk cId="3019364313" sldId="633"/>
            <ac:picMk id="11" creationId="{F867B313-6F8F-3CF6-AFEB-9BCF06043FEF}"/>
          </ac:picMkLst>
        </pc:picChg>
        <pc:picChg chg="mod topLvl">
          <ac:chgData name="Carlton Caves" userId="f0e521a00891a9a3" providerId="LiveId" clId="{E75659D7-B50F-443B-A0C9-C06ACC3183DB}" dt="2023-11-27T22:20:55.824" v="1490" actId="1035"/>
          <ac:picMkLst>
            <pc:docMk/>
            <pc:sldMk cId="3019364313" sldId="633"/>
            <ac:picMk id="12" creationId="{13EC2B84-D86F-5136-2DBA-3F061BB351BF}"/>
          </ac:picMkLst>
        </pc:picChg>
        <pc:picChg chg="del mod topLvl">
          <ac:chgData name="Carlton Caves" userId="f0e521a00891a9a3" providerId="LiveId" clId="{E75659D7-B50F-443B-A0C9-C06ACC3183DB}" dt="2023-11-27T22:17:53.536" v="1351" actId="478"/>
          <ac:picMkLst>
            <pc:docMk/>
            <pc:sldMk cId="3019364313" sldId="633"/>
            <ac:picMk id="17" creationId="{3000F452-816A-4A76-A537-77E3F7A32E2F}"/>
          </ac:picMkLst>
        </pc:picChg>
        <pc:picChg chg="del mod ord replST">
          <ac:chgData name="Carlton Caves" userId="f0e521a00891a9a3" providerId="LiveId" clId="{E75659D7-B50F-443B-A0C9-C06ACC3183DB}" dt="2023-11-27T22:19:10.940" v="1445" actId="478"/>
          <ac:picMkLst>
            <pc:docMk/>
            <pc:sldMk cId="3019364313" sldId="633"/>
            <ac:picMk id="21" creationId="{56ABF518-8B79-56CD-D955-96695267BF8B}"/>
          </ac:picMkLst>
        </pc:picChg>
        <pc:picChg chg="mod ord replST">
          <ac:chgData name="Carlton Caves" userId="f0e521a00891a9a3" providerId="LiveId" clId="{E75659D7-B50F-443B-A0C9-C06ACC3183DB}" dt="2023-11-27T22:20:40.699" v="1483" actId="164"/>
          <ac:picMkLst>
            <pc:docMk/>
            <pc:sldMk cId="3019364313" sldId="633"/>
            <ac:picMk id="26" creationId="{C416F832-4FC1-FC99-746B-3D4D2CF8C5AA}"/>
          </ac:picMkLst>
        </pc:picChg>
        <pc:picChg chg="mod ord replST">
          <ac:chgData name="Carlton Caves" userId="f0e521a00891a9a3" providerId="LiveId" clId="{E75659D7-B50F-443B-A0C9-C06ACC3183DB}" dt="2023-11-27T22:22:39.136" v="1513" actId="1036"/>
          <ac:picMkLst>
            <pc:docMk/>
            <pc:sldMk cId="3019364313" sldId="633"/>
            <ac:picMk id="28" creationId="{53172915-29B0-F88E-F5F2-77AC24BD476A}"/>
          </ac:picMkLst>
        </pc:picChg>
        <pc:inkChg chg="mod">
          <ac:chgData name="Carlton Caves" userId="f0e521a00891a9a3" providerId="LiveId" clId="{E75659D7-B50F-443B-A0C9-C06ACC3183DB}" dt="2023-11-27T22:02:21.540" v="1233"/>
          <ac:inkMkLst>
            <pc:docMk/>
            <pc:sldMk cId="3019364313" sldId="633"/>
            <ac:inkMk id="5" creationId="{A39A2A1E-5D4D-76D0-0F86-1071928A61F0}"/>
          </ac:inkMkLst>
        </pc:inkChg>
        <pc:inkChg chg="mod topLvl">
          <ac:chgData name="Carlton Caves" userId="f0e521a00891a9a3" providerId="LiveId" clId="{E75659D7-B50F-443B-A0C9-C06ACC3183DB}" dt="2023-11-27T22:04:51.074" v="1235" actId="165"/>
          <ac:inkMkLst>
            <pc:docMk/>
            <pc:sldMk cId="3019364313" sldId="633"/>
            <ac:inkMk id="6" creationId="{A1988679-57B8-AAA4-831F-68FCC9DC542B}"/>
          </ac:inkMkLst>
        </pc:inkChg>
      </pc:sldChg>
      <pc:sldChg chg="addSp delSp modSp mod modAnim">
        <pc:chgData name="Carlton Caves" userId="f0e521a00891a9a3" providerId="LiveId" clId="{E75659D7-B50F-443B-A0C9-C06ACC3183DB}" dt="2023-11-27T22:43:55.159" v="2086"/>
        <pc:sldMkLst>
          <pc:docMk/>
          <pc:sldMk cId="1134254374" sldId="634"/>
        </pc:sldMkLst>
        <pc:spChg chg="mod">
          <ac:chgData name="Carlton Caves" userId="f0e521a00891a9a3" providerId="LiveId" clId="{E75659D7-B50F-443B-A0C9-C06ACC3183DB}" dt="2023-11-27T22:27:27.781" v="1614" actId="1035"/>
          <ac:spMkLst>
            <pc:docMk/>
            <pc:sldMk cId="1134254374" sldId="634"/>
            <ac:spMk id="10" creationId="{15D4B5DF-E557-42BF-A6C6-92EE734932C7}"/>
          </ac:spMkLst>
        </pc:spChg>
        <pc:spChg chg="mod">
          <ac:chgData name="Carlton Caves" userId="f0e521a00891a9a3" providerId="LiveId" clId="{E75659D7-B50F-443B-A0C9-C06ACC3183DB}" dt="2023-11-27T22:32:12.439" v="1893" actId="1036"/>
          <ac:spMkLst>
            <pc:docMk/>
            <pc:sldMk cId="1134254374" sldId="634"/>
            <ac:spMk id="13" creationId="{BFB497A1-1B7D-0C8E-1FBA-7E2C7B7FE81A}"/>
          </ac:spMkLst>
        </pc:spChg>
        <pc:spChg chg="mod">
          <ac:chgData name="Carlton Caves" userId="f0e521a00891a9a3" providerId="LiveId" clId="{E75659D7-B50F-443B-A0C9-C06ACC3183DB}" dt="2023-11-27T22:26:40.868" v="1589" actId="20577"/>
          <ac:spMkLst>
            <pc:docMk/>
            <pc:sldMk cId="1134254374" sldId="634"/>
            <ac:spMk id="14" creationId="{955B72F6-550C-EC0B-173B-D8E356EC4AE1}"/>
          </ac:spMkLst>
        </pc:spChg>
        <pc:grpChg chg="mod">
          <ac:chgData name="Carlton Caves" userId="f0e521a00891a9a3" providerId="LiveId" clId="{E75659D7-B50F-443B-A0C9-C06ACC3183DB}" dt="2023-11-27T22:31:45.354" v="1870" actId="1038"/>
          <ac:grpSpMkLst>
            <pc:docMk/>
            <pc:sldMk cId="1134254374" sldId="634"/>
            <ac:grpSpMk id="18" creationId="{2AB18EE6-0D39-A2C8-EC60-FD34FB69B2DC}"/>
          </ac:grpSpMkLst>
        </pc:grpChg>
        <pc:picChg chg="add del mod">
          <ac:chgData name="Carlton Caves" userId="f0e521a00891a9a3" providerId="LiveId" clId="{E75659D7-B50F-443B-A0C9-C06ACC3183DB}" dt="2023-11-27T22:40:26.850" v="1927" actId="478"/>
          <ac:picMkLst>
            <pc:docMk/>
            <pc:sldMk cId="1134254374" sldId="634"/>
            <ac:picMk id="2" creationId="{218B30B7-05B3-B32F-20E5-EB3639C73129}"/>
          </ac:picMkLst>
        </pc:picChg>
        <pc:picChg chg="mod ord replST">
          <ac:chgData name="Carlton Caves" userId="f0e521a00891a9a3" providerId="LiveId" clId="{E75659D7-B50F-443B-A0C9-C06ACC3183DB}" dt="2023-11-27T22:42:13.104" v="2065" actId="1038"/>
          <ac:picMkLst>
            <pc:docMk/>
            <pc:sldMk cId="1134254374" sldId="634"/>
            <ac:picMk id="4" creationId="{614B3B80-42AE-919B-53A2-4479CB19EEFA}"/>
          </ac:picMkLst>
        </pc:picChg>
        <pc:picChg chg="mod ord replST">
          <ac:chgData name="Carlton Caves" userId="f0e521a00891a9a3" providerId="LiveId" clId="{E75659D7-B50F-443B-A0C9-C06ACC3183DB}" dt="2023-11-27T22:42:27.481" v="2074" actId="1038"/>
          <ac:picMkLst>
            <pc:docMk/>
            <pc:sldMk cId="1134254374" sldId="634"/>
            <ac:picMk id="7" creationId="{30951BCC-D940-76C1-462E-CF7D0F1FC623}"/>
          </ac:picMkLst>
        </pc:picChg>
        <pc:picChg chg="mod">
          <ac:chgData name="Carlton Caves" userId="f0e521a00891a9a3" providerId="LiveId" clId="{E75659D7-B50F-443B-A0C9-C06ACC3183DB}" dt="2023-11-27T22:43:25.603" v="2080" actId="1035"/>
          <ac:picMkLst>
            <pc:docMk/>
            <pc:sldMk cId="1134254374" sldId="634"/>
            <ac:picMk id="8" creationId="{7D5BF17D-701B-AD79-4FC4-DB77DDDBDE41}"/>
          </ac:picMkLst>
        </pc:picChg>
        <pc:picChg chg="del mod">
          <ac:chgData name="Carlton Caves" userId="f0e521a00891a9a3" providerId="LiveId" clId="{E75659D7-B50F-443B-A0C9-C06ACC3183DB}" dt="2023-11-27T22:42:00.963" v="1996" actId="478"/>
          <ac:picMkLst>
            <pc:docMk/>
            <pc:sldMk cId="1134254374" sldId="634"/>
            <ac:picMk id="25" creationId="{741F1676-65F9-367F-ED9B-7857C2B84C26}"/>
          </ac:picMkLst>
        </pc:picChg>
        <pc:picChg chg="mod">
          <ac:chgData name="Carlton Caves" userId="f0e521a00891a9a3" providerId="LiveId" clId="{E75659D7-B50F-443B-A0C9-C06ACC3183DB}" dt="2023-11-27T22:42:43.521" v="2079" actId="1036"/>
          <ac:picMkLst>
            <pc:docMk/>
            <pc:sldMk cId="1134254374" sldId="634"/>
            <ac:picMk id="28" creationId="{0295B1EE-96D2-E35B-4E33-3605ED078202}"/>
          </ac:picMkLst>
        </pc:picChg>
      </pc:sldChg>
      <pc:sldChg chg="addSp delSp modSp mod modAnim">
        <pc:chgData name="Carlton Caves" userId="f0e521a00891a9a3" providerId="LiveId" clId="{E75659D7-B50F-443B-A0C9-C06ACC3183DB}" dt="2023-11-27T23:13:21.657" v="2597" actId="962"/>
        <pc:sldMkLst>
          <pc:docMk/>
          <pc:sldMk cId="822106959" sldId="635"/>
        </pc:sldMkLst>
        <pc:spChg chg="mod replST delST">
          <ac:chgData name="Carlton Caves" userId="f0e521a00891a9a3" providerId="LiveId" clId="{E75659D7-B50F-443B-A0C9-C06ACC3183DB}" dt="2023-11-27T23:13:21.649" v="2583"/>
          <ac:spMkLst>
            <pc:docMk/>
            <pc:sldMk cId="822106959" sldId="635"/>
            <ac:spMk id="15" creationId="{F14A3E4A-FC97-C496-052B-18BCB01B9AC7}"/>
          </ac:spMkLst>
        </pc:spChg>
        <pc:spChg chg="del ord">
          <ac:chgData name="Carlton Caves" userId="f0e521a00891a9a3" providerId="LiveId" clId="{E75659D7-B50F-443B-A0C9-C06ACC3183DB}" dt="2023-11-27T23:12:57.965" v="2531" actId="478"/>
          <ac:spMkLst>
            <pc:docMk/>
            <pc:sldMk cId="822106959" sldId="635"/>
            <ac:spMk id="24" creationId="{A5203339-135C-5ED5-5E56-B77278C3498F}"/>
          </ac:spMkLst>
        </pc:spChg>
        <pc:spChg chg="del ord">
          <ac:chgData name="Carlton Caves" userId="f0e521a00891a9a3" providerId="LiveId" clId="{E75659D7-B50F-443B-A0C9-C06ACC3183DB}" dt="2023-11-27T23:13:21.655" v="2595" actId="478"/>
          <ac:spMkLst>
            <pc:docMk/>
            <pc:sldMk cId="822106959" sldId="635"/>
            <ac:spMk id="28" creationId="{27A4AE96-4272-84C8-10BA-B6FAB9DA651F}"/>
          </ac:spMkLst>
        </pc:spChg>
        <pc:grpChg chg="add mod">
          <ac:chgData name="Carlton Caves" userId="f0e521a00891a9a3" providerId="LiveId" clId="{E75659D7-B50F-443B-A0C9-C06ACC3183DB}" dt="2023-11-27T22:51:26.669" v="2150" actId="164"/>
          <ac:grpSpMkLst>
            <pc:docMk/>
            <pc:sldMk cId="822106959" sldId="635"/>
            <ac:grpSpMk id="6" creationId="{BB13AD78-858C-FC83-9683-ABB5254190D1}"/>
          </ac:grpSpMkLst>
        </pc:grpChg>
        <pc:grpChg chg="ord replST delST">
          <ac:chgData name="Carlton Caves" userId="f0e521a00891a9a3" providerId="LiveId" clId="{E75659D7-B50F-443B-A0C9-C06ACC3183DB}" dt="2023-11-27T23:12:57.964" v="2530"/>
          <ac:grpSpMkLst>
            <pc:docMk/>
            <pc:sldMk cId="822106959" sldId="635"/>
            <ac:grpSpMk id="27" creationId="{607E39A5-7827-80A0-1F9B-93E2F30CFA8A}"/>
          </ac:grpSpMkLst>
        </pc:grpChg>
        <pc:grpChg chg="ord replST delST">
          <ac:chgData name="Carlton Caves" userId="f0e521a00891a9a3" providerId="LiveId" clId="{E75659D7-B50F-443B-A0C9-C06ACC3183DB}" dt="2023-11-27T23:13:21.655" v="2594"/>
          <ac:grpSpMkLst>
            <pc:docMk/>
            <pc:sldMk cId="822106959" sldId="635"/>
            <ac:grpSpMk id="31" creationId="{BDE6B4C0-179E-C079-BC5D-0D9D3919F942}"/>
          </ac:grpSpMkLst>
        </pc:grpChg>
        <pc:picChg chg="del mod">
          <ac:chgData name="Carlton Caves" userId="f0e521a00891a9a3" providerId="LiveId" clId="{E75659D7-B50F-443B-A0C9-C06ACC3183DB}" dt="2023-11-27T22:53:41.654" v="2210" actId="478"/>
          <ac:picMkLst>
            <pc:docMk/>
            <pc:sldMk cId="822106959" sldId="635"/>
            <ac:picMk id="3" creationId="{B4A78821-D5B8-87AB-CA15-4F3FFA9CA529}"/>
          </ac:picMkLst>
        </pc:picChg>
        <pc:picChg chg="del mod ord replST">
          <ac:chgData name="Carlton Caves" userId="f0e521a00891a9a3" providerId="LiveId" clId="{E75659D7-B50F-443B-A0C9-C06ACC3183DB}" dt="2023-11-27T22:54:02.894" v="2247" actId="478"/>
          <ac:picMkLst>
            <pc:docMk/>
            <pc:sldMk cId="822106959" sldId="635"/>
            <ac:picMk id="8" creationId="{B9AD7C2A-A8C9-7F3B-B3D8-5A4A9F92FB40}"/>
          </ac:picMkLst>
        </pc:picChg>
        <pc:picChg chg="del mod">
          <ac:chgData name="Carlton Caves" userId="f0e521a00891a9a3" providerId="LiveId" clId="{E75659D7-B50F-443B-A0C9-C06ACC3183DB}" dt="2023-11-27T22:57:01.766" v="2416" actId="478"/>
          <ac:picMkLst>
            <pc:docMk/>
            <pc:sldMk cId="822106959" sldId="635"/>
            <ac:picMk id="9" creationId="{FE38A7E6-C733-9F0F-9D0F-AD3728CCEC92}"/>
          </ac:picMkLst>
        </pc:picChg>
        <pc:picChg chg="del mod">
          <ac:chgData name="Carlton Caves" userId="f0e521a00891a9a3" providerId="LiveId" clId="{E75659D7-B50F-443B-A0C9-C06ACC3183DB}" dt="2023-11-27T23:12:57.952" v="2513" actId="478"/>
          <ac:picMkLst>
            <pc:docMk/>
            <pc:sldMk cId="822106959" sldId="635"/>
            <ac:picMk id="11" creationId="{EB9C1A5B-DBF6-FF9E-5F03-53E8A52D02D5}"/>
          </ac:picMkLst>
        </pc:picChg>
        <pc:picChg chg="mod">
          <ac:chgData name="Carlton Caves" userId="f0e521a00891a9a3" providerId="LiveId" clId="{E75659D7-B50F-443B-A0C9-C06ACC3183DB}" dt="2023-11-27T22:57:41.101" v="2461" actId="1037"/>
          <ac:picMkLst>
            <pc:docMk/>
            <pc:sldMk cId="822106959" sldId="635"/>
            <ac:picMk id="14" creationId="{45833596-3C93-BAE1-A8E6-354B8B8A2260}"/>
          </ac:picMkLst>
        </pc:picChg>
        <pc:picChg chg="del mod ord replST">
          <ac:chgData name="Carlton Caves" userId="f0e521a00891a9a3" providerId="LiveId" clId="{E75659D7-B50F-443B-A0C9-C06ACC3183DB}" dt="2023-11-27T22:54:55.235" v="2284" actId="478"/>
          <ac:picMkLst>
            <pc:docMk/>
            <pc:sldMk cId="822106959" sldId="635"/>
            <ac:picMk id="17" creationId="{91E77809-7D26-72AE-A318-92AEB6CB297D}"/>
          </ac:picMkLst>
        </pc:picChg>
        <pc:picChg chg="mod ord replST">
          <ac:chgData name="Carlton Caves" userId="f0e521a00891a9a3" providerId="LiveId" clId="{E75659D7-B50F-443B-A0C9-C06ACC3183DB}" dt="2023-11-27T22:55:12.402" v="2299" actId="1036"/>
          <ac:picMkLst>
            <pc:docMk/>
            <pc:sldMk cId="822106959" sldId="635"/>
            <ac:picMk id="19" creationId="{EA0715CB-7150-E937-1057-83F57C6818DF}"/>
          </ac:picMkLst>
        </pc:picChg>
        <pc:picChg chg="del mod ord replST">
          <ac:chgData name="Carlton Caves" userId="f0e521a00891a9a3" providerId="LiveId" clId="{E75659D7-B50F-443B-A0C9-C06ACC3183DB}" dt="2023-11-27T22:57:25.066" v="2450" actId="478"/>
          <ac:picMkLst>
            <pc:docMk/>
            <pc:sldMk cId="822106959" sldId="635"/>
            <ac:picMk id="21" creationId="{263CBE59-7381-95AF-4BEE-8EAC8D743F42}"/>
          </ac:picMkLst>
        </pc:picChg>
        <pc:picChg chg="mod ord replST">
          <ac:chgData name="Carlton Caves" userId="f0e521a00891a9a3" providerId="LiveId" clId="{E75659D7-B50F-443B-A0C9-C06ACC3183DB}" dt="2023-11-27T22:57:25.067" v="2452" actId="962"/>
          <ac:picMkLst>
            <pc:docMk/>
            <pc:sldMk cId="822106959" sldId="635"/>
            <ac:picMk id="23" creationId="{0F18C9AF-414C-D59A-212C-95DA25124730}"/>
          </ac:picMkLst>
        </pc:picChg>
        <pc:picChg chg="del mod ord replST delST">
          <ac:chgData name="Carlton Caves" userId="f0e521a00891a9a3" providerId="LiveId" clId="{E75659D7-B50F-443B-A0C9-C06ACC3183DB}" dt="2023-11-27T23:13:21.645" v="2577" actId="478"/>
          <ac:picMkLst>
            <pc:docMk/>
            <pc:sldMk cId="822106959" sldId="635"/>
            <ac:picMk id="26" creationId="{221F482F-3932-4D00-180E-32F49CB85A63}"/>
          </ac:picMkLst>
        </pc:picChg>
        <pc:picChg chg="mod ord replST delST">
          <ac:chgData name="Carlton Caves" userId="f0e521a00891a9a3" providerId="LiveId" clId="{E75659D7-B50F-443B-A0C9-C06ACC3183DB}" dt="2023-11-27T23:13:21.657" v="2597" actId="962"/>
          <ac:picMkLst>
            <pc:docMk/>
            <pc:sldMk cId="822106959" sldId="635"/>
            <ac:picMk id="30" creationId="{7DD890FA-A916-ACC5-BFF9-620B659DE74C}"/>
          </ac:picMkLst>
        </pc:picChg>
        <pc:picChg chg="mod">
          <ac:chgData name="Carlton Caves" userId="f0e521a00891a9a3" providerId="LiveId" clId="{E75659D7-B50F-443B-A0C9-C06ACC3183DB}" dt="2023-11-27T22:56:03.451" v="2372" actId="1037"/>
          <ac:picMkLst>
            <pc:docMk/>
            <pc:sldMk cId="822106959" sldId="635"/>
            <ac:picMk id="36" creationId="{1BFBC27A-FB37-C3FA-0D33-0EFA4F780A60}"/>
          </ac:picMkLst>
        </pc:picChg>
      </pc:sldChg>
      <pc:sldChg chg="addSp delSp modSp mod modAnim">
        <pc:chgData name="Carlton Caves" userId="f0e521a00891a9a3" providerId="LiveId" clId="{E75659D7-B50F-443B-A0C9-C06ACC3183DB}" dt="2023-11-27T23:37:09.162" v="2979" actId="1036"/>
        <pc:sldMkLst>
          <pc:docMk/>
          <pc:sldMk cId="3707827311" sldId="636"/>
        </pc:sldMkLst>
        <pc:spChg chg="mod">
          <ac:chgData name="Carlton Caves" userId="f0e521a00891a9a3" providerId="LiveId" clId="{E75659D7-B50F-443B-A0C9-C06ACC3183DB}" dt="2023-11-27T23:37:09.162" v="2979" actId="1036"/>
          <ac:spMkLst>
            <pc:docMk/>
            <pc:sldMk cId="3707827311" sldId="636"/>
            <ac:spMk id="10" creationId="{15D4B5DF-E557-42BF-A6C6-92EE734932C7}"/>
          </ac:spMkLst>
        </pc:spChg>
        <pc:spChg chg="del mod">
          <ac:chgData name="Carlton Caves" userId="f0e521a00891a9a3" providerId="LiveId" clId="{E75659D7-B50F-443B-A0C9-C06ACC3183DB}" dt="2023-11-27T23:31:27.164" v="2798" actId="478"/>
          <ac:spMkLst>
            <pc:docMk/>
            <pc:sldMk cId="3707827311" sldId="636"/>
            <ac:spMk id="13" creationId="{BFB497A1-1B7D-0C8E-1FBA-7E2C7B7FE81A}"/>
          </ac:spMkLst>
        </pc:spChg>
        <pc:spChg chg="mod replST delST">
          <ac:chgData name="Carlton Caves" userId="f0e521a00891a9a3" providerId="LiveId" clId="{E75659D7-B50F-443B-A0C9-C06ACC3183DB}" dt="2023-11-27T23:35:47.043" v="2923"/>
          <ac:spMkLst>
            <pc:docMk/>
            <pc:sldMk cId="3707827311" sldId="636"/>
            <ac:spMk id="15" creationId="{F14A3E4A-FC97-C496-052B-18BCB01B9AC7}"/>
          </ac:spMkLst>
        </pc:spChg>
        <pc:spChg chg="del ord">
          <ac:chgData name="Carlton Caves" userId="f0e521a00891a9a3" providerId="LiveId" clId="{E75659D7-B50F-443B-A0C9-C06ACC3183DB}" dt="2023-11-27T23:35:47.061" v="2935" actId="478"/>
          <ac:spMkLst>
            <pc:docMk/>
            <pc:sldMk cId="3707827311" sldId="636"/>
            <ac:spMk id="25" creationId="{357EBBC1-3B6B-9101-1058-5A5B066E4353}"/>
          </ac:spMkLst>
        </pc:spChg>
        <pc:grpChg chg="mod">
          <ac:chgData name="Carlton Caves" userId="f0e521a00891a9a3" providerId="LiveId" clId="{E75659D7-B50F-443B-A0C9-C06ACC3183DB}" dt="2023-11-27T23:32:59.291" v="2849" actId="164"/>
          <ac:grpSpMkLst>
            <pc:docMk/>
            <pc:sldMk cId="3707827311" sldId="636"/>
            <ac:grpSpMk id="18" creationId="{0A799F66-E6AE-B1E1-664A-2E6E2762C56E}"/>
          </ac:grpSpMkLst>
        </pc:grpChg>
        <pc:grpChg chg="mod">
          <ac:chgData name="Carlton Caves" userId="f0e521a00891a9a3" providerId="LiveId" clId="{E75659D7-B50F-443B-A0C9-C06ACC3183DB}" dt="2023-11-27T23:35:00.178" v="2875" actId="1037"/>
          <ac:grpSpMkLst>
            <pc:docMk/>
            <pc:sldMk cId="3707827311" sldId="636"/>
            <ac:grpSpMk id="19" creationId="{82788E76-6D73-9CAD-C5BD-F7AB9232CBF9}"/>
          </ac:grpSpMkLst>
        </pc:grpChg>
        <pc:grpChg chg="add mod">
          <ac:chgData name="Carlton Caves" userId="f0e521a00891a9a3" providerId="LiveId" clId="{E75659D7-B50F-443B-A0C9-C06ACC3183DB}" dt="2023-11-27T23:32:59.291" v="2849" actId="164"/>
          <ac:grpSpMkLst>
            <pc:docMk/>
            <pc:sldMk cId="3707827311" sldId="636"/>
            <ac:grpSpMk id="24" creationId="{3EE6105D-93CF-FECA-D451-1CC07B2F42F7}"/>
          </ac:grpSpMkLst>
        </pc:grpChg>
        <pc:grpChg chg="replST">
          <ac:chgData name="Carlton Caves" userId="f0e521a00891a9a3" providerId="LiveId" clId="{E75659D7-B50F-443B-A0C9-C06ACC3183DB}" dt="2023-11-27T23:35:47.040" v="2919"/>
          <ac:grpSpMkLst>
            <pc:docMk/>
            <pc:sldMk cId="3707827311" sldId="636"/>
            <ac:grpSpMk id="28" creationId="{5CE37BA9-224A-2D45-5A57-12135E05A31C}"/>
          </ac:grpSpMkLst>
        </pc:grpChg>
        <pc:grpChg chg="mod ord replST delST">
          <ac:chgData name="Carlton Caves" userId="f0e521a00891a9a3" providerId="LiveId" clId="{E75659D7-B50F-443B-A0C9-C06ACC3183DB}" dt="2023-11-27T23:36:32.557" v="2974" actId="1036"/>
          <ac:grpSpMkLst>
            <pc:docMk/>
            <pc:sldMk cId="3707827311" sldId="636"/>
            <ac:grpSpMk id="29" creationId="{D29A403A-E021-8D00-939E-A5CB3B0B2680}"/>
          </ac:grpSpMkLst>
        </pc:grpChg>
        <pc:picChg chg="replST delST">
          <ac:chgData name="Carlton Caves" userId="f0e521a00891a9a3" providerId="LiveId" clId="{E75659D7-B50F-443B-A0C9-C06ACC3183DB}" dt="2023-11-27T23:35:47.044" v="2925"/>
          <ac:picMkLst>
            <pc:docMk/>
            <pc:sldMk cId="3707827311" sldId="636"/>
            <ac:picMk id="3" creationId="{EEE6BC10-3828-8E6C-8589-FC67AD27DDED}"/>
          </ac:picMkLst>
        </pc:picChg>
        <pc:picChg chg="del mod ord replST">
          <ac:chgData name="Carlton Caves" userId="f0e521a00891a9a3" providerId="LiveId" clId="{E75659D7-B50F-443B-A0C9-C06ACC3183DB}" dt="2023-11-27T23:20:36.241" v="2667" actId="478"/>
          <ac:picMkLst>
            <pc:docMk/>
            <pc:sldMk cId="3707827311" sldId="636"/>
            <ac:picMk id="5" creationId="{E136166F-EB5E-4EC7-737A-82EA75F7ADB0}"/>
          </ac:picMkLst>
        </pc:picChg>
        <pc:picChg chg="del mod">
          <ac:chgData name="Carlton Caves" userId="f0e521a00891a9a3" providerId="LiveId" clId="{E75659D7-B50F-443B-A0C9-C06ACC3183DB}" dt="2023-11-27T23:17:57.416" v="2636" actId="478"/>
          <ac:picMkLst>
            <pc:docMk/>
            <pc:sldMk cId="3707827311" sldId="636"/>
            <ac:picMk id="6" creationId="{7152395D-06C9-90E5-79F3-5214ACF2CD2D}"/>
          </ac:picMkLst>
        </pc:picChg>
        <pc:picChg chg="replST delST">
          <ac:chgData name="Carlton Caves" userId="f0e521a00891a9a3" providerId="LiveId" clId="{E75659D7-B50F-443B-A0C9-C06ACC3183DB}" dt="2023-11-27T23:35:47.044" v="2927"/>
          <ac:picMkLst>
            <pc:docMk/>
            <pc:sldMk cId="3707827311" sldId="636"/>
            <ac:picMk id="7" creationId="{25EA2D20-FEEB-CDAD-E51E-6DEEDEEE9D99}"/>
          </ac:picMkLst>
        </pc:picChg>
        <pc:picChg chg="del mod ord replST">
          <ac:chgData name="Carlton Caves" userId="f0e521a00891a9a3" providerId="LiveId" clId="{E75659D7-B50F-443B-A0C9-C06ACC3183DB}" dt="2023-11-27T23:28:30.109" v="2698" actId="478"/>
          <ac:picMkLst>
            <pc:docMk/>
            <pc:sldMk cId="3707827311" sldId="636"/>
            <ac:picMk id="9" creationId="{99373CD1-C6D6-5807-4B94-CF4FE972A48D}"/>
          </ac:picMkLst>
        </pc:picChg>
        <pc:picChg chg="mod ord replST">
          <ac:chgData name="Carlton Caves" userId="f0e521a00891a9a3" providerId="LiveId" clId="{E75659D7-B50F-443B-A0C9-C06ACC3183DB}" dt="2023-11-27T23:35:05.720" v="2876" actId="1035"/>
          <ac:picMkLst>
            <pc:docMk/>
            <pc:sldMk cId="3707827311" sldId="636"/>
            <ac:picMk id="12" creationId="{0D172C60-C834-1E6D-6479-0CE4FF0B6473}"/>
          </ac:picMkLst>
        </pc:picChg>
        <pc:picChg chg="add del mod">
          <ac:chgData name="Carlton Caves" userId="f0e521a00891a9a3" providerId="LiveId" clId="{E75659D7-B50F-443B-A0C9-C06ACC3183DB}" dt="2023-11-27T23:35:47.037" v="2915" actId="478"/>
          <ac:picMkLst>
            <pc:docMk/>
            <pc:sldMk cId="3707827311" sldId="636"/>
            <ac:picMk id="17" creationId="{777473FE-DA8B-E785-710D-1B4D3858E947}"/>
          </ac:picMkLst>
        </pc:picChg>
        <pc:picChg chg="mod ord replST delST">
          <ac:chgData name="Carlton Caves" userId="f0e521a00891a9a3" providerId="LiveId" clId="{E75659D7-B50F-443B-A0C9-C06ACC3183DB}" dt="2023-11-27T23:36:17.964" v="2959" actId="1036"/>
          <ac:picMkLst>
            <pc:docMk/>
            <pc:sldMk cId="3707827311" sldId="636"/>
            <ac:picMk id="27" creationId="{7D2A7828-39FF-BDBA-9F7D-CCCE29415D60}"/>
          </ac:picMkLst>
        </pc:picChg>
        <pc:inkChg chg="mod replST delST">
          <ac:chgData name="Carlton Caves" userId="f0e521a00891a9a3" providerId="LiveId" clId="{E75659D7-B50F-443B-A0C9-C06ACC3183DB}" dt="2023-11-27T23:35:47.045" v="2929"/>
          <ac:inkMkLst>
            <pc:docMk/>
            <pc:sldMk cId="3707827311" sldId="636"/>
            <ac:inkMk id="2" creationId="{C7BE63D2-7C5B-6ADA-01EF-C62DFC1E6F97}"/>
          </ac:inkMkLst>
        </pc:inkChg>
        <pc:inkChg chg="add del mod">
          <ac:chgData name="Carlton Caves" userId="f0e521a00891a9a3" providerId="LiveId" clId="{E75659D7-B50F-443B-A0C9-C06ACC3183DB}" dt="2023-11-27T23:33:41.558" v="2853" actId="478"/>
          <ac:inkMkLst>
            <pc:docMk/>
            <pc:sldMk cId="3707827311" sldId="636"/>
            <ac:inkMk id="14" creationId="{8A58B122-4C1F-4DDE-0447-0AC8130E7D84}"/>
          </ac:inkMkLst>
        </pc:inkChg>
        <pc:inkChg chg="add del">
          <ac:chgData name="Carlton Caves" userId="f0e521a00891a9a3" providerId="LiveId" clId="{E75659D7-B50F-443B-A0C9-C06ACC3183DB}" dt="2023-11-27T23:30:40.244" v="2786"/>
          <ac:inkMkLst>
            <pc:docMk/>
            <pc:sldMk cId="3707827311" sldId="636"/>
            <ac:inkMk id="16" creationId="{18D5C0D0-6CB2-C822-0793-D0B47A0A2717}"/>
          </ac:inkMkLst>
        </pc:inkChg>
        <pc:inkChg chg="add del">
          <ac:chgData name="Carlton Caves" userId="f0e521a00891a9a3" providerId="LiveId" clId="{E75659D7-B50F-443B-A0C9-C06ACC3183DB}" dt="2023-11-27T23:30:40.243" v="2785"/>
          <ac:inkMkLst>
            <pc:docMk/>
            <pc:sldMk cId="3707827311" sldId="636"/>
            <ac:inkMk id="23" creationId="{099BF3E0-CACF-57C6-DF6C-9929400DAC42}"/>
          </ac:inkMkLst>
        </pc:inkChg>
      </pc:sldChg>
      <pc:sldChg chg="delSp modSp mod">
        <pc:chgData name="Carlton Caves" userId="f0e521a00891a9a3" providerId="LiveId" clId="{E75659D7-B50F-443B-A0C9-C06ACC3183DB}" dt="2023-11-28T01:57:12.660" v="3388" actId="962"/>
        <pc:sldMkLst>
          <pc:docMk/>
          <pc:sldMk cId="2212345927" sldId="639"/>
        </pc:sldMkLst>
        <pc:picChg chg="del mod">
          <ac:chgData name="Carlton Caves" userId="f0e521a00891a9a3" providerId="LiveId" clId="{E75659D7-B50F-443B-A0C9-C06ACC3183DB}" dt="2023-11-28T01:57:12.660" v="3386" actId="478"/>
          <ac:picMkLst>
            <pc:docMk/>
            <pc:sldMk cId="2212345927" sldId="639"/>
            <ac:picMk id="10" creationId="{61FED825-64C4-B845-E222-0A5A38BC67D0}"/>
          </ac:picMkLst>
        </pc:picChg>
        <pc:picChg chg="mod ord replST">
          <ac:chgData name="Carlton Caves" userId="f0e521a00891a9a3" providerId="LiveId" clId="{E75659D7-B50F-443B-A0C9-C06ACC3183DB}" dt="2023-11-28T01:57:12.660" v="3388" actId="962"/>
          <ac:picMkLst>
            <pc:docMk/>
            <pc:sldMk cId="2212345927" sldId="639"/>
            <ac:picMk id="12" creationId="{9CB2301D-D577-43FA-6CFE-E9C8B0C8AB40}"/>
          </ac:picMkLst>
        </pc:picChg>
      </pc:sldChg>
      <pc:sldChg chg="modSp mod">
        <pc:chgData name="Carlton Caves" userId="f0e521a00891a9a3" providerId="LiveId" clId="{E75659D7-B50F-443B-A0C9-C06ACC3183DB}" dt="2023-11-28T01:59:54.354" v="3421" actId="1035"/>
        <pc:sldMkLst>
          <pc:docMk/>
          <pc:sldMk cId="1967061670" sldId="642"/>
        </pc:sldMkLst>
        <pc:spChg chg="mod">
          <ac:chgData name="Carlton Caves" userId="f0e521a00891a9a3" providerId="LiveId" clId="{E75659D7-B50F-443B-A0C9-C06ACC3183DB}" dt="2023-11-28T01:59:54.354" v="3421" actId="1035"/>
          <ac:spMkLst>
            <pc:docMk/>
            <pc:sldMk cId="1967061670" sldId="642"/>
            <ac:spMk id="9" creationId="{03EB369A-51B5-E5F0-2209-D22FEDF3C836}"/>
          </ac:spMkLst>
        </pc:spChg>
      </pc:sldChg>
      <pc:sldChg chg="addSp delSp modSp mod delAnim modAnim">
        <pc:chgData name="Carlton Caves" userId="f0e521a00891a9a3" providerId="LiveId" clId="{E75659D7-B50F-443B-A0C9-C06ACC3183DB}" dt="2023-11-27T23:42:04.009" v="3249" actId="1037"/>
        <pc:sldMkLst>
          <pc:docMk/>
          <pc:sldMk cId="1473749340" sldId="646"/>
        </pc:sldMkLst>
        <pc:spChg chg="mod">
          <ac:chgData name="Carlton Caves" userId="f0e521a00891a9a3" providerId="LiveId" clId="{E75659D7-B50F-443B-A0C9-C06ACC3183DB}" dt="2023-11-27T23:42:04.009" v="3249" actId="1037"/>
          <ac:spMkLst>
            <pc:docMk/>
            <pc:sldMk cId="1473749340" sldId="646"/>
            <ac:spMk id="2" creationId="{9C38A107-62B0-35F3-5419-C5E27B6700C0}"/>
          </ac:spMkLst>
        </pc:spChg>
        <pc:spChg chg="del">
          <ac:chgData name="Carlton Caves" userId="f0e521a00891a9a3" providerId="LiveId" clId="{E75659D7-B50F-443B-A0C9-C06ACC3183DB}" dt="2023-11-27T23:38:31.889" v="2980" actId="478"/>
          <ac:spMkLst>
            <pc:docMk/>
            <pc:sldMk cId="1473749340" sldId="646"/>
            <ac:spMk id="13" creationId="{BFB497A1-1B7D-0C8E-1FBA-7E2C7B7FE81A}"/>
          </ac:spMkLst>
        </pc:spChg>
        <pc:spChg chg="mod">
          <ac:chgData name="Carlton Caves" userId="f0e521a00891a9a3" providerId="LiveId" clId="{E75659D7-B50F-443B-A0C9-C06ACC3183DB}" dt="2023-11-27T23:41:49.169" v="3219" actId="1036"/>
          <ac:spMkLst>
            <pc:docMk/>
            <pc:sldMk cId="1473749340" sldId="646"/>
            <ac:spMk id="14" creationId="{4B287322-6615-A786-0E06-5A7190EF9E49}"/>
          </ac:spMkLst>
        </pc:spChg>
        <pc:spChg chg="mod">
          <ac:chgData name="Carlton Caves" userId="f0e521a00891a9a3" providerId="LiveId" clId="{E75659D7-B50F-443B-A0C9-C06ACC3183DB}" dt="2023-11-27T23:39:57.154" v="3038" actId="1035"/>
          <ac:spMkLst>
            <pc:docMk/>
            <pc:sldMk cId="1473749340" sldId="646"/>
            <ac:spMk id="15" creationId="{F14A3E4A-FC97-C496-052B-18BCB01B9AC7}"/>
          </ac:spMkLst>
        </pc:spChg>
        <pc:grpChg chg="mod">
          <ac:chgData name="Carlton Caves" userId="f0e521a00891a9a3" providerId="LiveId" clId="{E75659D7-B50F-443B-A0C9-C06ACC3183DB}" dt="2023-11-27T23:40:05.354" v="3046" actId="1035"/>
          <ac:grpSpMkLst>
            <pc:docMk/>
            <pc:sldMk cId="1473749340" sldId="646"/>
            <ac:grpSpMk id="16" creationId="{04AF1F6B-7030-978D-035A-DEAAAFA3DA5D}"/>
          </ac:grpSpMkLst>
        </pc:grpChg>
        <pc:picChg chg="add del mod">
          <ac:chgData name="Carlton Caves" userId="f0e521a00891a9a3" providerId="LiveId" clId="{E75659D7-B50F-443B-A0C9-C06ACC3183DB}" dt="2023-11-27T23:40:39.034" v="3137" actId="478"/>
          <ac:picMkLst>
            <pc:docMk/>
            <pc:sldMk cId="1473749340" sldId="646"/>
            <ac:picMk id="3" creationId="{70632DB0-F71C-69CB-0AB8-B7EE4AD65B01}"/>
          </ac:picMkLst>
        </pc:picChg>
        <pc:picChg chg="mod">
          <ac:chgData name="Carlton Caves" userId="f0e521a00891a9a3" providerId="LiveId" clId="{E75659D7-B50F-443B-A0C9-C06ACC3183DB}" dt="2023-11-27T23:41:40.181" v="3212" actId="1035"/>
          <ac:picMkLst>
            <pc:docMk/>
            <pc:sldMk cId="1473749340" sldId="646"/>
            <ac:picMk id="6" creationId="{B0B0DE25-22F6-1449-7E6D-4089467C1F5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34090935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2T19:09:44.808"/>
    </inkml:context>
    <inkml:brush xml:id="br0">
      <inkml:brushProperty name="width" value="0.05" units="cm"/>
      <inkml:brushProperty name="height" value="0.05" units="cm"/>
    </inkml:brush>
  </inkml:definitions>
  <inkml:trace contextRef="#ctx0" brushRef="#br0">1 0 3223 0 0,'0'0'288'0'0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2T19:09:44.808"/>
    </inkml:context>
    <inkml:brush xml:id="br0">
      <inkml:brushProperty name="width" value="0.05" units="cm"/>
      <inkml:brushProperty name="height" value="0.05" units="cm"/>
    </inkml:brush>
  </inkml:definitions>
  <inkml:trace contextRef="#ctx0" brushRef="#br0">1 0 3223 0 0,'0'0'288'0'0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2T19:09:44.808"/>
    </inkml:context>
    <inkml:brush xml:id="br0">
      <inkml:brushProperty name="width" value="0.05" units="cm"/>
      <inkml:brushProperty name="height" value="0.05" units="cm"/>
    </inkml:brush>
  </inkml:definitions>
  <inkml:trace contextRef="#ctx0" brushRef="#br0">1 0 3223 0 0,'0'0'288'0'0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2T19:09:44.808"/>
    </inkml:context>
    <inkml:brush xml:id="br0">
      <inkml:brushProperty name="width" value="0.05" units="cm"/>
      <inkml:brushProperty name="height" value="0.05" units="cm"/>
    </inkml:brush>
  </inkml:definitions>
  <inkml:trace contextRef="#ctx0" brushRef="#br0">1 0 3223 0 0,'0'0'288'0'0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5T11:42:59.108"/>
    </inkml:context>
    <inkml:brush xml:id="br0">
      <inkml:brushProperty name="width" value="0.05" units="cm"/>
      <inkml:brushProperty name="height" value="0.05" units="cm"/>
    </inkml:brush>
  </inkml:definitions>
  <inkml:trace contextRef="#ctx0" brushRef="#br0">0 11 9295 0 0,'3'2'416'0'0,"-3"-5"80"0"0,-1 1-400 0 0,-1 0-96 0 0,4 2 0 0 0,-1 2 0 0 0,1-2 96 0 0,0 0-8 0 0,-1 2 0 0 0,2-1 0 0 0,-1-1-88 0 0,1 0 0 0 0,0-1 0 0 0,2-1 0 0 0,0-1-104 0 0,1 1 8 0 0,4-1 8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5T11:43:00.067"/>
    </inkml:context>
    <inkml:brush xml:id="br0">
      <inkml:brushProperty name="width" value="0.05" units="cm"/>
      <inkml:brushProperty name="height" value="0.05" units="cm"/>
    </inkml:brush>
  </inkml:definitions>
  <inkml:trace contextRef="#ctx0" brushRef="#br0">1 2 6071 0 0,'12'-2'128'0'0,"-10"2"32"0"0,1 0 8 0 0,-1 0 8 0 0,-1 0-176 0 0,1 0 0 0 0,1 0-176 0 0,2 2-72 0 0,0 0-8 0 0,-2 1-1384 0 0,2 0-280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4T16:53:35.594"/>
    </inkml:context>
    <inkml:brush xml:id="br0">
      <inkml:brushProperty name="width" value="0.05" units="cm"/>
      <inkml:brushProperty name="height" value="0.05" units="cm"/>
    </inkml:brush>
  </inkml:definitions>
  <inkml:trace contextRef="#ctx0" brushRef="#br0">1 0 3223 0 0,'0'0'288'0'0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08T18:56:48.691"/>
    </inkml:context>
    <inkml:brush xml:id="br0">
      <inkml:brushProperty name="width" value="0.05" units="cm"/>
      <inkml:brushProperty name="height" value="0.05" units="cm"/>
    </inkml:brush>
  </inkml:definitions>
  <inkml:trace contextRef="#ctx0" brushRef="#br0">19 16 9327 0 0,'-2'5'416'0'0,"-3"-9"80"0"0,0-1-400 0 0,2 0-96 0 0,0 2 0 0 0,3 1 0 0 0,1 2-184 0 0,1 0-56 0 0,0-1-16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4T22:19:27.223"/>
    </inkml:context>
    <inkml:brush xml:id="br0">
      <inkml:brushProperty name="width" value="0.05" units="cm"/>
      <inkml:brushProperty name="height" value="0.05" units="cm"/>
    </inkml:brush>
  </inkml:definitions>
  <inkml:trace contextRef="#ctx0" brushRef="#br0">0 2 11743 0 0,'2'0'1048'0'0,"-2"-1"-840"0"0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4T22:34:44.296"/>
    </inkml:context>
    <inkml:brush xml:id="br0">
      <inkml:brushProperty name="width" value="0.05" units="cm"/>
      <inkml:brushProperty name="height" value="0.05" units="cm"/>
    </inkml:brush>
  </inkml:definitions>
  <inkml:trace contextRef="#ctx0" brushRef="#br0">569 2227 455 0 0,'0'0'24'0'0,"0"1"0"0"0,0-1 0 0 0,-1 0 0 0 0,1 0 0 0 0,0 0 0 0 0,0 1-1 0 0,-1-1 1 0 0,1 0 0 0 0,0 0 0 0 0,-1 0 0 0 0,1 0 0 0 0,0 0 0 0 0,-1 0-1 0 0,1 0 1 0 0,0 0 0 0 0,0 0 0 0 0,-1 0 0 0 0,1 0 0 0 0,0 0 0 0 0,-1 0-1 0 0,1 0 1 0 0,0 0 0 0 0,-1 0 0 0 0,1 0 0 0 0,0 0 0 0 0,-1 0 0 0 0,1 0-1 0 0,0 0 1 0 0,0-1 0 0 0,-1 1 0 0 0,1 0 0 0 0,0 0 0 0 0,-1 0 0 0 0,1-1 0 0 0,0 1-1 0 0,0 0 1 0 0,0 0 0 0 0,-1 0 0 0 0,1-1 0 0 0,0 1 0 0 0,0 0 0 0 0,0-1-1 0 0,0 1 1 0 0,-1-1 0 0 0,-8-16 1319 0 0,6 10-1776 0 0,1 4 497 0 0,-1-1 0 0 0,0 1 0 0 0,0 0 0 0 0,0 0-1 0 0,0 0 1 0 0,0 1 0 0 0,-1-1 0 0 0,1 1 0 0 0,-1 0-1 0 0,0 0 1 0 0,1 0 0 0 0,-1 0 0 0 0,0 1 0 0 0,0-1-1 0 0,-5 0 1 0 0,-2-1 899 0 0,-1 1 0 0 0,0 1 0 0 0,-24-1-1 0 0,32 1-766 0 0,0 1-1 0 0,0-1 0 0 0,1 0 0 0 0,-1-1 0 0 0,0 1 1 0 0,1 0-1 0 0,-1-1 0 0 0,1 0 0 0 0,-6-4 0 0 0,6 4 156 0 0,3 2-344 0 0,0-1-1 0 0,-1 1 0 0 0,1 0 1 0 0,0 0-1 0 0,0 0 0 0 0,-1 0 1 0 0,1-1-1 0 0,0 1 0 0 0,-1 0 1 0 0,1 0-1 0 0,0 0 0 0 0,-1 0 0 0 0,1 0 1 0 0,0 0-1 0 0,-1 0 0 0 0,1 0 1 0 0,0 0-1 0 0,-1 0 0 0 0,1 0 1 0 0,0 0-1 0 0,0 0 0 0 0,-1 0 1 0 0,1 0-1 0 0,0 1 0 0 0,-1-1 1 0 0,1 0-1 0 0,0 0 0 0 0,-1 0 0 0 0,1 0 1 0 0,0 1-1 0 0,0-1 0 0 0,-1 0 1 0 0,1 0-1 0 0,0 1 0 0 0,-17 4 659 0 0,1 0-1 0 0,-20 3 0 0 0,8-2-13 0 0,2-4-150 0 0,22-2-417 0 0,0 0 0 0 0,0 0 0 0 0,1 0 0 0 0,-1 0 0 0 0,0 1 0 0 0,1 0 0 0 0,-1 0-1 0 0,-4 2 1 0 0,8-3-78 0 0,0 0-1 0 0,-1 0 0 0 0,1 0 0 0 0,0 0 1 0 0,-1 0-1 0 0,1 0 0 0 0,0 0 0 0 0,0 0 1 0 0,-1 0-1 0 0,1 0 0 0 0,0 0 1 0 0,0 1-1 0 0,-1-1 0 0 0,1 0 0 0 0,0 0 1 0 0,0 0-1 0 0,-1 0 0 0 0,1 1 0 0 0,0-1 1 0 0,0 0-1 0 0,0 0 0 0 0,0 1 1 0 0,-1-1-1 0 0,1 0 0 0 0,0 0 0 0 0,0 1 1 0 0,0-1-1 0 0,0 0 0 0 0,0 0 0 0 0,0 1 1 0 0,0-1-1 0 0,0 0 0 0 0,-1 1 1 0 0,1-1-1 0 0,0 0 0 0 0,0 0 0 0 0,0 1 1 0 0,1-1-1 0 0,-1 0 0 0 0,0 1 0 0 0,0-1 1 0 0,0 0-1 0 0,0 0 0 0 0,0 1 0 0 0,0-1 1 0 0,0 0-1 0 0,0 1 0 0 0,1-1 1 0 0,-1 0-1 0 0,0 0 0 0 0,0 0 0 0 0,0 1 1 0 0,3 4 26 0 0,2 10 161 0 0,-4-12-69 0 0,0 1 1 0 0,1-1-1 0 0,-1 1 1 0 0,1-1-1 0 0,-1 0 1 0 0,1 1 0 0 0,0-1-1 0 0,0 0 1 0 0,1 0-1 0 0,-1-1 1 0 0,0 1-1 0 0,1 0 1 0 0,5 4-1 0 0,35 19 136 0 0,1-1 0 0 0,85 34 0 0 0,-116-53-216 0 0,44 15 156 0 0,14 7-137 0 0,-63-24-53 0 0,0 0-1 0 0,-1 1 0 0 0,1 0 0 0 0,-1 1 1 0 0,0-1-1 0 0,10 11 0 0 0,16 13-10 0 0,-27-24 10 0 0,0 0 0 0 0,0 0 1 0 0,0 1-1 0 0,-1 0 0 0 0,1 0 1 0 0,7 11-1 0 0,-12-14 17 0 0,1-1 0 0 0,-1 1 0 0 0,1-1-1 0 0,0 0 1 0 0,0 1 0 0 0,0-1 0 0 0,4 3-1 0 0,-6-5-11 0 0,1 1-1 0 0,-1-1 1 0 0,1 1-1 0 0,0-1 1 0 0,-1 0 0 0 0,1 1-1 0 0,0-1 1 0 0,-1 0-1 0 0,1 0 1 0 0,0 1-1 0 0,0-1 1 0 0,-1 0-1 0 0,1 0 1 0 0,0 0-1 0 0,0 0 1 0 0,-1 0 0 0 0,1 0-1 0 0,0 0 1 0 0,0 0-1 0 0,-1 0 1 0 0,1 0-1 0 0,0-1 1 0 0,0 1-1 0 0,-1 0 1 0 0,1 0 0 0 0,0-1-1 0 0,-1 1 1 0 0,1 0-1 0 0,0-1 1 0 0,-1 1-1 0 0,1-1 1 0 0,-1 1-1 0 0,2-2 1 0 0,-1 1 27 0 0,0 1-1 0 0,0-1 1 0 0,0 0 0 0 0,0 0-1 0 0,0 0 1 0 0,0-1 0 0 0,0 1-1 0 0,0 0 1 0 0,0 0 0 0 0,0 0-1 0 0,-1-1 1 0 0,1 1 0 0 0,-1 0-1 0 0,1-1 1 0 0,-1 1 0 0 0,1-1-1 0 0,-1 1 1 0 0,0 0 0 0 0,0-1-1 0 0,0 1 1 0 0,0-1 0 0 0,0 1-1 0 0,0-1 1 0 0,0 1 0 0 0,0 0-1 0 0,0-1 1 0 0,-1 1 0 0 0,1-1-1 0 0,0 1 1 0 0,-1 0 0 0 0,0-2-1 0 0,0 2-28 0 0,1 1 1 0 0,0 0-1 0 0,-1 0 0 0 0,1-1 0 0 0,0 1 1 0 0,-1 0-1 0 0,1 0 0 0 0,0 0 0 0 0,-1 0 1 0 0,1-1-1 0 0,-1 1 0 0 0,1 0 0 0 0,0 0 1 0 0,-1 0-1 0 0,1 0 0 0 0,-1 0 0 0 0,1 0 1 0 0,0 0-1 0 0,-1 0 0 0 0,1 0 0 0 0,-1 0 1 0 0,1 0-1 0 0,0 0 0 0 0,-1 1 0 0 0,1-1 1 0 0,-1 0-1 0 0,1 0 0 0 0,0 0 0 0 0,-1 1 1 0 0,1-1-1 0 0,-1 0 0 0 0,19-15-12 0 0,-18 15 4 0 0,-1 0 0 0 0,1 0 1 0 0,-1 0-1 0 0,0-1 0 0 0,1 1 0 0 0,-1 0 0 0 0,0 0 0 0 0,1 0 0 0 0,-1 1 0 0 0,0-1 1 0 0,1 0-1 0 0,-1 0 0 0 0,0 0 0 0 0,1 0 0 0 0,-1 1 0 0 0,1-1 0 0 0,-1 0 1 0 0,1 0-1 0 0,-1 1 0 0 0,0-1 0 0 0,1 1 0 0 0,-1-1 0 0 0,1 0 0 0 0,-1 1 0 0 0,1-1 1 0 0,0 1-1 0 0,-1-1 0 0 0,1 1 0 0 0,-1-1 0 0 0,0 2 0 0 0,1-2-4 0 0,0 0 0 0 0,0 0 0 0 0,0 1 0 0 0,0-1 0 0 0,-1 0 0 0 0,1 0 0 0 0,0 0 0 0 0,0 0 0 0 0,0 0 0 0 0,-1 0 0 0 0,1 0 0 0 0,0 0 0 0 0,0 1 0 0 0,-1-1 0 0 0,1 0 0 0 0,0 0 0 0 0,0 0 0 0 0,-1 0 0 0 0,1 0 0 0 0,0 0 0 0 0,0 0 0 0 0,-1 0 0 0 0,1-1 0 0 0,0 1 0 0 0,0 0 0 0 0,0 0 0 0 0,-1 0 0 0 0,1 0 0 0 0,0 0 0 0 0,0 0 0 0 0,-1 0 0 0 0,1 0 0 0 0,0-1 0 0 0,0 1 0 0 0,0 0 0 0 0,0 0 0 0 0,-1-1 0 0 0,1 1 0 0 0,-1 0 0 0 0,1 0 0 0 0,0 0 0 0 0,-1-1 0 0 0,1 1 0 0 0,0 0 0 0 0,-1-1 0 0 0,1 1 0 0 0,0 0 0 0 0,0-1 0 0 0,-1 1 0 0 0,1 0 0 0 0,0-1 0 0 0,0 1 0 0 0,-1-1 0 0 0,1 1 0 0 0,0 0 0 0 0,0-1 0 0 0,0 0 0 0 0,5-12 11 0 0,0 1 0 0 0,10-15 0 0 0,-10 19-6 0 0,0-1-1 0 0,-1 0 1 0 0,0 0-1 0 0,0-1 0 0 0,-1 1 1 0 0,3-15-1 0 0,-4 10 2 0 0,1 1 0 0 0,0 0 0 0 0,1 1-1 0 0,1-1 1 0 0,0 1 0 0 0,0 0 0 0 0,1 0 0 0 0,1 0 0 0 0,0 1-1 0 0,16-20 1 0 0,6-6-6 0 0,-2-2 0 0 0,45-82 0 0 0,-68 112 26 0 0,0 0-1 0 0,-1-1 1 0 0,1 1-1 0 0,-2-1 1 0 0,1 1-1 0 0,-1-1 1 0 0,-1 0-1 0 0,1-13 1 0 0,-1 22-16 0 0,-1 1-10 0 0,0 0 0 0 0,0 0 0 0 0,1-1 0 0 0,-1 1 0 0 0,0 0 0 0 0,0 0 0 0 0,0-1 0 0 0,1 1 0 0 0,-1 0 0 0 0,0-1 0 0 0,0 1 0 0 0,0 0 0 0 0,0-1 0 0 0,0 1 0 0 0,0 0 0 0 0,0 0 0 0 0,0-1 0 0 0,0 1 0 0 0,0 0 0 0 0,0-1 0 0 0,0 1 0 0 0,0 0 0 0 0,0-1 0 0 0,0 1 0 0 0,0 0 0 0 0,0-1 0 0 0,0 1 0 0 0,0 0 0 0 0,0-1 0 0 0,0 1 0 0 0,-1-1 8 0 0,0 1 0 0 0,0-1 0 0 0,0 1-1 0 0,0-1 1 0 0,0 1 0 0 0,0-1 0 0 0,1 1 0 0 0,-1 0 0 0 0,0 0-1 0 0,0-1 1 0 0,0 1 0 0 0,0 0 0 0 0,0 0 0 0 0,0 0-1 0 0,0 0 1 0 0,0 0 0 0 0,0 0 0 0 0,0 0 0 0 0,0 0 0 0 0,0 1-1 0 0,-1-1 1 0 0,-1 1 17 0 0,0 0-1 0 0,0 0 1 0 0,1 0-1 0 0,-1 0 1 0 0,0 1 0 0 0,-4 2-1 0 0,5-2-24 0 0,0 0 0 0 0,-1-1 0 0 0,1 1 0 0 0,-1-1 0 0 0,0 0 0 0 0,1 0 0 0 0,-1 0 0 0 0,0 0 0 0 0,0-1 0 0 0,0 1 0 0 0,-4 0 0 0 0,5-1-4 0 0,1 0 0 0 0,-1 0 0 0 0,0 0-1 0 0,1 0 1 0 0,-1 1 0 0 0,0-1 0 0 0,1 1 0 0 0,-1-1-1 0 0,1 1 1 0 0,-1 0 0 0 0,0-1 0 0 0,1 1-1 0 0,0 0 1 0 0,-1 0 0 0 0,-1 2 0 0 0,2-2 4 0 0,0-1 0 0 0,1 1 1 0 0,-1-1-1 0 0,0 1 0 0 0,0-1 0 0 0,1 1 0 0 0,-1-1 1 0 0,0 1-1 0 0,0-1 0 0 0,0 0 0 0 0,0 1 1 0 0,0-1-1 0 0,0 0 0 0 0,-1 0 0 0 0,2 1 0 0 0,-1-1 0 0 0,1 0 0 0 0,0 1 0 0 0,-1-1 0 0 0,1 0 0 0 0,0 1 0 0 0,0-1 0 0 0,-1 0 0 0 0,1 1 0 0 0,0-1 0 0 0,0 1 0 0 0,0-1 0 0 0,0 0 0 0 0,-1 1 0 0 0,1-1 0 0 0,0 1 0 0 0,0-1 0 0 0,0 0 0 0 0,0 1 0 0 0,0-1 0 0 0,0 1 0 0 0,0-1 0 0 0,0 1 0 0 0,0-1 0 0 0,0 0 0 0 0,1 1 0 0 0,3 13-46 0 0,-4-11 36 0 0,1-1 0 0 0,-1 1-1 0 0,1-1 1 0 0,0 0-1 0 0,0 1 1 0 0,0-1 0 0 0,0 0-1 0 0,0 1 1 0 0,0-1-1 0 0,1 0 1 0 0,-1 0 0 0 0,1 0-1 0 0,0 0 1 0 0,0 0-1 0 0,-1-1 1 0 0,4 3 0 0 0,34 22-195 0 0,-28-20 180 0 0,0 1 0 0 0,-1 0-1 0 0,1 1 1 0 0,-1 0 0 0 0,-1 1-1 0 0,0 0 1 0 0,9 11 0 0 0,35 69-108 0 0,-17-27 7 0 0,-16-30 24 0 0,-8-12 13 0 0,1 1-1 0 0,16 18 1 0 0,24 22-29 0 0,-49-57 118 0 0,-1-2 0 0 0,-1 1 0 0 0,0 0 0 0 0,0-1 0 0 0,0 1 0 0 0,0 0 0 0 0,0 0 0 0 0,1 4 0 0 0,-1 0 50 0 0,-2-6-44 0 0,0 0-1 0 0,0-1 0 0 0,0 1 1 0 0,0 0-1 0 0,0-1 0 0 0,0 1 1 0 0,1 0-1 0 0,-1-1 1 0 0,0 1-1 0 0,0 0 0 0 0,1-1 1 0 0,-1 1-1 0 0,0-1 0 0 0,1 1 1 0 0,0 0-1 0 0,7 7 27 0 0,-5-3-10 0 0,-4-5-12 0 0,-3 1 186 0 0,-5 6-120 0 0,-35-2 184 0 0,41-4-246 0 0,0-1-1 0 0,0 0 1 0 0,0 0 0 0 0,0-1-1 0 0,0 1 1 0 0,-3-1-1 0 0,-17-1 106 0 0,19 2-101 0 0,1 0 1 0 0,0 0-1 0 0,0 0 1 0 0,0 0-1 0 0,-1-1 1 0 0,1 0-1 0 0,0 0 1 0 0,0 0-1 0 0,0 0 1 0 0,0 0-1 0 0,0 0 1 0 0,0-1 0 0 0,-3-2-1 0 0,-5-3 32 0 0,0-1 0 0 0,-9-10 1 0 0,-4-2 47 0 0,-45-43 97 0 0,23 20-100 0 0,-38-25 17 0 0,69 57-78 0 0,-1 2 0 0 0,0 0 0 0 0,-33-13 0 0 0,12 6 70 0 0,-67-39 0 0 0,96 50-104 0 0,0-1 0 0 0,0 0 0 0 0,1-1 0 0 0,0 1 0 0 0,0-2 0 0 0,1 1 0 0 0,0-1 0 0 0,0 0 0 0 0,1 0 0 0 0,0 0 0 0 0,-6-14 0 0 0,3 6 0 0 0,-22-55 0 0 0,29 70 0 0 0,-2-10 0 0 0,-1 0 0 0 0,-10-19 0 0 0,12 26 0 0 0,0 1 0 0 0,-1 0 0 0 0,1-1 0 0 0,-1 1 0 0 0,0 0 0 0 0,0 1 0 0 0,0-1 0 0 0,0 0 0 0 0,0 1 0 0 0,-1 0 0 0 0,-5-4 0 0 0,-8-5-8 0 0,17 11 3 0 0,-1-1 0 0 0,1 1-1 0 0,0-1 1 0 0,-1 1 0 0 0,1-1-1 0 0,0 1 1 0 0,-1-1 0 0 0,1 1-1 0 0,0-1 1 0 0,0 1 0 0 0,0-1-1 0 0,0 0 1 0 0,-1 1 0 0 0,1-1-1 0 0,0 1 1 0 0,0-1 0 0 0,0 1-1 0 0,0-1 1 0 0,0 0 0 0 0,1 1-1 0 0,-1-1 1 0 0,0 1 0 0 0,0-1-1 0 0,0 0 1 0 0,0 1 0 0 0,1-1-1 0 0,-1 1 1 0 0,0-1 0 0 0,1 0 1 0 0,6-16-105 0 0,-7 17 105 0 0,1-1 0 0 0,-1 0 0 0 0,0 1 0 0 0,0-1 0 0 0,0 1 0 0 0,0-1 1 0 0,0 0-1 0 0,1 1 0 0 0,-1-1 0 0 0,0 0 0 0 0,-1 1 0 0 0,1-1 1 0 0,0 0-1 0 0,0 1 0 0 0,0-1 0 0 0,0 1 0 0 0,0-1 0 0 0,-1 0 1 0 0,1 1-1 0 0,0-1 0 0 0,-1 0 0 0 0,1 0 4 0 0,-1 0 0 0 0,2-6 0 0 0,-1 5 0 0 0,1 2 0 0 0,0-1 0 0 0,-2 1 0 0 0,0 1 0 0 0,43-10-389 0 0,-16-3 291 0 0,-1-2 0 0 0,0-1 1 0 0,-2 0-1 0 0,1-2 0 0 0,38-37 0 0 0,-14 13 93 0 0,94-63 0 0 0,-91 69-24 0 0,67-61 0 0 0,36-53 33 0 0,-123 122-4 0 0,-22 20 0 0 0,0 0 0 0 0,-1-1 0 0 0,14-16 0 0 0,-18 14 14 0 0,-11 4 246 0 0,6 5-198 0 0,0 1-55 0 0,0 0 0 0 0,0 0 1 0 0,0 0-1 0 0,1 1 0 0 0,-1-1 0 0 0,0 0 0 0 0,0 0 0 0 0,1 0 1 0 0,-1 1-1 0 0,0-1 0 0 0,0 0 0 0 0,1 1 0 0 0,-1-1 0 0 0,0 0 0 0 0,0 1 1 0 0,1-1-1 0 0,-1 1 0 0 0,1-1 0 0 0,-1 1 0 0 0,0 0 0 0 0,1-1 0 0 0,-1 2 1 0 0,-11 7 35 0 0,11-8-43 0 0,0 0 0 0 0,0 0 0 0 0,0 0 0 0 0,0 0 0 0 0,0 0 0 0 0,0 0 0 0 0,0 1 0 0 0,1-1 0 0 0,-1 0 0 0 0,0 0 0 0 0,0 3 0 0 0,0-2 0 0 0,-2 2-4 0 0,1 0-1 0 0,0-1 1 0 0,0 1-1 0 0,0 0 1 0 0,1 0 0 0 0,-1 0-1 0 0,1 0 1 0 0,0 1-1 0 0,0-1 1 0 0,0 0-1 0 0,1 0 1 0 0,-1 7 0 0 0,2-1-24 0 0,0-1 0 0 0,1 0 0 0 0,0 1 0 0 0,6 15 0 0 0,7 17-83 0 0,1-1-1 0 0,24 41 1 0 0,-27-58 40 0 0,1-1-1 0 0,2 0 1 0 0,0-1 0 0 0,30 31-1 0 0,170 165-309 0 0,-203-202 385 0 0,0 0 0 0 0,-1 1 0 0 0,-1 0 0 0 0,0 0 0 0 0,11 29 0 0 0,-15-32 25 0 0,-6-12-21 0 0,0 1 0 0 0,0 0 0 0 0,0-1-1 0 0,-1 1 1 0 0,1 0 0 0 0,-1 0 0 0 0,0 0-1 0 0,0-1 1 0 0,0 6 0 0 0,0-1 53 0 0,0-7-18 0 0,-1 0-33 0 0,-2-1 19 0 0,1 0 0 0 0,-1 0 0 0 0,1 0 0 0 0,-1 0 0 0 0,1 1 0 0 0,-1-1 1 0 0,0 1-1 0 0,1 0 0 0 0,-1-1 0 0 0,0 1 0 0 0,-4 1 0 0 0,-13-2 110 0 0,-23-10 91 0 0,-49-19-1 0 0,3 1-29 0 0,-37-15 48 0 0,104 36-208 0 0,-51-19 81 0 0,-107-25 1 0 0,96 37-76 0 0,0 3 1 0 0,-1 4 0 0 0,0 3 0 0 0,-108 9 0 0 0,-72 0 6 0 0,171-5-42 0 0,72 2-11 0 0,-43 7 0 0 0,24 1-152 0 0,41-9 147 0 0,0 1 0 0 0,0-1 1 0 0,0 0-1 0 0,0 0 0 0 0,0 0 0 0 0,-1 0 0 0 0,1 0 0 0 0,0 0 1 0 0,0 0-1 0 0,0 0 0 0 0,0 0 0 0 0,0 0 0 0 0,-1 0 0 0 0,1 0 0 0 0,0 0 1 0 0,0 0-1 0 0,0-1 0 0 0,0 1 0 0 0,0 0 0 0 0,-1 0 0 0 0,1 0 1 0 0,0 0-1 0 0,0 0 0 0 0,0 0 0 0 0,0 0 0 0 0,0 0 0 0 0,0 0 0 0 0,-1 0 1 0 0,1-1-1 0 0,0 1 0 0 0,0 0 0 0 0,0 0 0 0 0,0 0 0 0 0,0 0 1 0 0,0 0-1 0 0,0 0 0 0 0,0-1 0 0 0,0 1 0 0 0,0 0 0 0 0,0 0 0 0 0,0 0 1 0 0,0 0-1 0 0,0-1 0 0 0,0 1-48 0 0,1 0 27 0 0,-1 0-22 0 0,-7-7-28 0 0,-1 1 55 0 0,3 3-17 0 0,10-4 17 0 0,-5 7 21 0 0,-1 0 0 0 0,1 0 0 0 0,-1 0 0 0 0,1 0 0 0 0,-1 0 0 0 0,1 0 0 0 0,0 0 0 0 0,-1 0 0 0 0,1 0 0 0 0,-1 1 0 0 0,1-1 0 0 0,0 0 0 0 0,-1 0 0 0 0,1 0 0 0 0,0 0 0 0 0,-1 1 0 0 0,1-1 0 0 0,0 0 0 0 0,-1 0 0 0 0,1 1 0 0 0,0-1 0 0 0,-1 0 0 0 0,1 1 0 0 0,0-1 0 0 0,0 0 0 0 0,-1 1 0 0 0,1-1 0 0 0,0 0 0 0 0,0 1 0 0 0,-1 0 0 0 0,-1 279-800 0 0,1-156 564 0 0,22 174 0 0 0,-5-84 236 0 0,-18-155 0 0 0,4-58 74 0 0,-3-7 34 0 0,1 4-96 0 0,0 1-4 0 0,0 1 0 0 0,0-1 0 0 0,0 0 0 0 0,0 0 0 0 0,0 0 0 0 0,0 1 0 0 0,-1-1-1 0 0,1 0 1 0 0,0 0 0 0 0,0 1 0 0 0,-1-1 0 0 0,1 0 0 0 0,-1 1 0 0 0,1-1 0 0 0,0 0 0 0 0,-1 1 0 0 0,1-1 0 0 0,-1 1 0 0 0,1-1 0 0 0,-1 1-1 0 0,0-1 1 0 0,1 1 0 0 0,-1-1 0 0 0,-1 0 0 0 0,9 5-11 0 0,-7-4 0 0 0,0 0 1 0 0,1 1-1 0 0,-1-1 1 0 0,1 0-1 0 0,-1 1 0 0 0,0-1 1 0 0,1 0-1 0 0,-1 1 0 0 0,1-1 1 0 0,-1 0-1 0 0,1 0 0 0 0,-1 0 1 0 0,1 1-1 0 0,-1-1 0 0 0,1 0 1 0 0,0 0-1 0 0,-1 0 0 0 0,1 0 1 0 0,-1 0-1 0 0,1 0 0 0 0,-1 0 1 0 0,2 0-1 0 0,17-4 7 0 0,-16 3-14 0 0,-1 1 0 0 0,1 0 1 0 0,0-1-1 0 0,0 0 0 0 0,-1 1 0 0 0,1-1 0 0 0,0 0 0 0 0,-1-1 1 0 0,1 1-1 0 0,-1 0 0 0 0,1-1 0 0 0,2-1 0 0 0,-3 1 9 0 0,0 0 0 0 0,0 1 0 0 0,0 0 0 0 0,0-1 1 0 0,0 1-1 0 0,1 0 0 0 0,-1 0 0 0 0,1 0 0 0 0,-1 1 0 0 0,0-1 0 0 0,1 0 0 0 0,-1 1 0 0 0,6-1 0 0 0,36 3 3 0 0,-34-2-3 0 0,60 5-140 0 0,-1-3 0 0 0,1-3 0 0 0,0-3 0 0 0,89-17 0 0 0,-126 14 101 0 0,-1 2 0 0 0,63-2 0 0 0,-79 7 29 0 0,-1 1 1 0 0,0 1-1 0 0,1 0 1 0 0,-1 1-1 0 0,0 0 1 0 0,-1 2-1 0 0,1-1 1 0 0,20 11-1 0 0,-28-11 13 0 0,0-1-1 0 0,0 0 0 0 0,0 0 1 0 0,0 0-1 0 0,1-1 0 0 0,-1 0 1 0 0,9 1-1 0 0,-17-6 408 0 0,0 0-369 0 0,0 1 0 0 0,0 0 1 0 0,1-1-1 0 0,-1 1 0 0 0,0 0 0 0 0,1-1 0 0 0,-1-4 1 0 0,1 7-41 0 0,0 0 0 0 0,0 0 0 0 0,1 0 0 0 0,-1 0 0 0 0,0 0 1 0 0,0 0-1 0 0,0 0 0 0 0,0 0 0 0 0,0 0 0 0 0,0 0 0 0 0,0 0 1 0 0,0 0-1 0 0,0 0 0 0 0,0 0 0 0 0,0-1 0 0 0,0 1 0 0 0,1 0 1 0 0,-1 0-1 0 0,0 0 0 0 0,0 0 0 0 0,0 0 0 0 0,0 0 0 0 0,0 0 1 0 0,0 0-1 0 0,0 0 0 0 0,0 0 0 0 0,0 0 0 0 0,0 0 0 0 0,0-1 1 0 0,0 1-1 0 0,0 0 0 0 0,0 0 0 0 0,0 0 0 0 0,0 0 0 0 0,0 0 1 0 0,0 0-1 0 0,0 0 0 0 0,0 0 0 0 0,0 0 0 0 0,0-1 1 0 0,0 1-1 0 0,0 0 0 0 0,0 0 0 0 0,0 0 0 0 0,0 0 0 0 0,0 0 1 0 0,0 0-1 0 0,0 0 0 0 0,-1 0 0 0 0,1 0 0 0 0,0 0 0 0 0,0 0 1 0 0,0 0-1 0 0,0-1 0 0 0,0 1 0 0 0,0 0 0 0 0,0 0 0 0 0,0 0 1 0 0,0 0-1 0 0,0 0 0 0 0,0 0 0 0 0,0 0 0 0 0,-1 0 0 0 0,1 0 1 0 0,0 0-1 0 0,0 0 0 0 0,0 0 0 0 0,0 0 0 0 0,0 0 0 0 0,0 0 0 0 0,-1 0 0 0 0,1 0 0 0 0,0 0 0 0 0,0 0 0 0 0,0 0 0 0 0,0 0 0 0 0,0 0 0 0 0,0 0 0 0 0,-1 0 0 0 0,1 0 0 0 0,0 0 0 0 0,0 0 0 0 0,0 0 0 0 0,0 0 0 0 0,0-1 0 0 0,0 1 0 0 0,0 0 0 0 0,0 0 0 0 0,-1 0 0 0 0,1 0 0 0 0,0 0 0 0 0,0 0 0 0 0,0 0 0 0 0,0 0 0 0 0,0-1 0 0 0,0 1 0 0 0,0 0-1 0 0,0 0 1 0 0,0 0 0 0 0,0 0 0 0 0,0 0 0 0 0,0 0 0 0 0,0-1 0 0 0,0 1 0 0 0,0 0 0 0 0,0 0 0 0 0,0 0 0 0 0,0 0 0 0 0,0 0 0 0 0,0-1 0 0 0,0 1 0 0 0,0 0 0 0 0,0-2 0 0 0,1 1 0 0 0,0-1 0 0 0,-5-11 64 0 0,6-14-65 0 0,0 1 0 0 0,9-34 0 0 0,3-35 44 0 0,-13 85-22 0 0,-1-1 0 0 0,0 1 0 0 0,-1 0 0 0 0,0 0-1 0 0,-1 0 1 0 0,0-1 0 0 0,-4-11 0 0 0,1 11 47 0 0,0 0 0 0 0,-1 1 1 0 0,0 0-1 0 0,-1 0 0 0 0,0 0 0 0 0,-9-9 0 0 0,-16-22 104 0 0,26 33-164 0 0,0-1 0 0 0,1 0 0 0 0,0-1 0 0 0,1 1 0 0 0,-1-1 0 0 0,2 0 0 0 0,0 0 0 0 0,0 0 0 0 0,0-1 0 0 0,2 1 0 0 0,-1-1 0 0 0,1 1 0 0 0,1-13 0 0 0,14-167-64 0 0,-5 111 4 0 0,-4-123 0 0 0,-9 165 83 0 0,-2 0 0 0 0,-1 0-1 0 0,-1 1 1 0 0,-3 0 0 0 0,-1 1-1 0 0,-1 0 1 0 0,-18-33 0 0 0,24 56-25 0 0,2-1 0 0 0,0 1 0 0 0,0-1 0 0 0,1 0 1 0 0,1 0-1 0 0,0-1 0 0 0,0 1 0 0 0,2-1 1 0 0,0 1-1 0 0,0-1 0 0 0,2-15 0 0 0,0 18-14 0 0,0 5-2 0 0,-1 1-1 0 0,1-1 0 0 0,-1 1 1 0 0,0-1-1 0 0,-2-8 0 0 0,0 3 11 0 0,1 9 0 0 0,1 1 0 0 0,0-1 0 0 0,0 1 0 0 0,0-1 0 0 0,-1 1 0 0 0,1-1 0 0 0,0 1 0 0 0,-1-1 0 0 0,0 1 0 0 0,1-1 0 0 0,-1 1 0 0 0,0 0 0 0 0,0-1 0 0 0,0 1 0 0 0,1 0 0 0 0,-1 0 0 0 0,-1 0 0 0 0,1 0 0 0 0,0 0 0 0 0,0 0 0 0 0,0 0 0 0 0,0 0 0 0 0,-1 0 0 0 0,1 0 0 0 0,0 1 0 0 0,-1-1 0 0 0,-2 0 0 0 0,-19-3 0 0 0,21 3 0 0 0,5-3-37 0 0,-3 4 36 0 0,0 0 1 0 0,0-1-1 0 0,0 1 0 0 0,0 0 1 0 0,0 0-1 0 0,0 0 1 0 0,0 0-1 0 0,0 0 0 0 0,-1 0 1 0 0,1 0-1 0 0,0 0 0 0 0,0 0 1 0 0,0 0-1 0 0,0 0 0 0 0,0 0 1 0 0,0 0-1 0 0,0-1 1 0 0,0 1-1 0 0,0 0 0 0 0,0 0 1 0 0,0 0-1 0 0,0 0 0 0 0,0 0 1 0 0,0 0-1 0 0,0 0 0 0 0,0 0 1 0 0,0 0-1 0 0,0-1 0 0 0,0 1 1 0 0,0 0-1 0 0,0 0 1 0 0,0 0-1 0 0,0 0 0 0 0,0 0 1 0 0,0 0-1 0 0,0 0 0 0 0,0 0 1 0 0,0 0-1 0 0,0-1 0 0 0,0 1 1 0 0,0 0-1 0 0,-10 2 1 0 0,6-1 0 0 0,4 1 0 0 0,0-2 0 0 0,0 0 0 0 0,0 0 0 0 0,0 0 0 0 0,0 0 0 0 0,0 0 0 0 0,-1 0 0 0 0,1 0 0 0 0,0 0 0 0 0,0 0 0 0 0,0 0 0 0 0,0 0 0 0 0,0 0 0 0 0,0 0 0 0 0,0 1 0 0 0,0-1 0 0 0,0 0 0 0 0,0 0 0 0 0,0 0 0 0 0,0 0 0 0 0,-1 0 0 0 0,1 0 0 0 0,0 0 0 0 0,0 0 0 0 0,0 0 0 0 0,0 0 0 0 0,0 1 0 0 0,0-1 0 0 0,0 0 0 0 0,0 0 0 0 0,0 0 0 0 0,0 0 0 0 0,0 0 0 0 0,0 0 0 0 0,0 0 0 0 0,0 0 0 0 0,0 0 0 0 0,0 1 0 0 0,0-1 0 0 0,0 0 0 0 0,0 0 0 0 0,0 0 0 0 0,0 0 0 0 0,0 0 0 0 0,0 0 0 0 0,0 0 0 0 0,0 0 0 0 0,1 0 0 0 0,-1 0 0 0 0,0 1 0 0 0,0-1 0 0 0,0 0 0 0 0,0 0 0 0 0,0 0 0 0 0,0 0 0 0 0,0 0 0 0 0,0 0 0 0 0,0 0 0 0 0,0 0 0 0 0,0 0 0 0 0,0 0 0 0 0,1 0 0 0 0,-1 0 0 0 0,0 0 0 0 0,0 0 0 0 0,0 0 0 0 0,0 0 0 0 0,0 0 0 0 0,0 0 0 0 0,0 0 0 0 0,-1 2 0 0 0,4-1-131 0 0,-3 3 41 0 0,-3 0 103 0 0,2-2-6 0 0,-1 0 0 0 0,1 1 0 0 0,-1-1 1 0 0,0 0-1 0 0,0-1 0 0 0,0 1 0 0 0,0 0 0 0 0,0 0 0 0 0,-4 1 0 0 0,-27 15 37 0 0,15-8-31 0 0,4-3 0 0 0,1 1 0 0 0,0 1 0 0 0,0 0-1 0 0,-19 18 1 0 0,-165 155-66 0 0,193-177 43 0 0,3-5 10 0 0,1 1 0 0 0,-1 0 0 0 0,0-1 0 0 0,1 1 0 0 0,-1-1 0 0 0,0 1 0 0 0,1-1 0 0 0,-1 1 0 0 0,0-1 0 0 0,1 1 0 0 0,-1-1-1 0 0,0 0 1 0 0,0 0 0 0 0,0 1 0 0 0,0-1 0 0 0,1 0 0 0 0,-1 0 0 0 0,-2 0 0 0 0,0 1 0 0 0,-1 0 0 0 0,1 1 0 0 0,0-1 0 0 0,-1 1 0 0 0,1-1 0 0 0,0 1 0 0 0,0 0 0 0 0,0 0 0 0 0,0 0 0 0 0,1 0 0 0 0,-1 1 0 0 0,0-1 0 0 0,1 1 0 0 0,0 0 0 0 0,-1 0 0 0 0,-1 3 0 0 0,5-5-13 0 0,-1 0 0 0 0,1 0-1 0 0,0-1 1 0 0,0 1 0 0 0,-1 0-1 0 0,1-1 1 0 0,0 1 0 0 0,0-1-1 0 0,0 1 1 0 0,0-1-1 0 0,0 1 1 0 0,0-1 0 0 0,2 1-1 0 0,-2-1-7 0 0,7 5-10 0 0,0-2 0 0 0,-1 1-1 0 0,14 3 1 0 0,-16-6 28 0 0,19 9-80 0 0,28 14-1 0 0,-37-16 26 0 0,0 0-1 0 0,1-2 1 0 0,0 1 0 0 0,0-2-1 0 0,30 6 1 0 0,-8-8-61 0 0,0-2 0 0 0,57-4 0 0 0,-31-1-15 0 0,266-26-237 0 0,-170 12 234 0 0,-95 13 112 0 0,88 6-1 0 0,64 16-7 0 0,-178-15-9 0 0,0-1 0 0 0,0-2-1 0 0,67-11 1 0 0,111-35-216 0 0,-116 24 213 0 0,-89 20 47 0 0,0 1-1 0 0,-1-2 1 0 0,1 1-1 0 0,-1-2 1 0 0,0 0-1 0 0,12-7 1 0 0,-19 9 225 0 0,-9 3 133 0 0,-10 5 312 0 0,15-5-642 0 0,-1 0-21 0 0,1 0-5 0 0,0 1 1 0 0,-1-1-1 0 0,1 0 1 0 0,0 0-1 0 0,-1 0 1 0 0,1 1-1 0 0,0-1 1 0 0,-1 0-1 0 0,1 0 1 0 0,-1 0-1 0 0,1 0 1 0 0,0 0-1 0 0,-1 0 1 0 0,1 0-1 0 0,0 0 1 0 0,-1 0-1 0 0,1 0 1 0 0,-1 0-1 0 0,1 0 1 0 0,0 0-1 0 0,-1 0 1 0 0,1 0-1 0 0,0-1 1 0 0,-1 1-1 0 0,1 0 1 0 0,0 0-1 0 0,-1 0 1 0 0,1-1-1 0 0,0 1 1 0 0,-1 0-1 0 0,4-18-4 0 0,-3 7 33 0 0,0 1-1 0 0,-1-1 0 0 0,0 1 1 0 0,-4-13-1 0 0,4 18-17 0 0,-1 1 1 0 0,1 0-1 0 0,-1 0 0 0 0,0 0 0 0 0,0 0 1 0 0,0 0-1 0 0,-1 1 0 0 0,0-1 0 0 0,1 1 0 0 0,-1-1 1 0 0,0 1-1 0 0,-6-5 0 0 0,-9-5 174 0 0,4 2-70 0 0,-17-16 1 0 0,27 23-120 0 0,1 0 1 0 0,-1 0-1 0 0,1-1 1 0 0,0 1-1 0 0,0 0 1 0 0,1-1-1 0 0,-1 0 1 0 0,-3-9-1 0 0,0-11 0 0 0,-4-25 0 0 0,7 29 0 0 0,-2 1 0 0 0,-10-32 0 0 0,-17-49 0 0 0,12 30 0 0 0,16 58 0 0 0,4 10 0 0 0,-1 1 0 0 0,0-1 0 0 0,0 0 0 0 0,0 0 0 0 0,0 1 0 0 0,0-1 0 0 0,-3-4 0 0 0,-1 0 0 0 0,5 6 0 0 0,0 1 0 0 0,0-1 0 0 0,-1 1 0 0 0,1-1 0 0 0,0 1 0 0 0,0-1 0 0 0,-1 1 0 0 0,1-1 0 0 0,0 1 0 0 0,0 0 0 0 0,-1-1 0 0 0,1 1 0 0 0,0-1 0 0 0,-1 1 0 0 0,1 0 0 0 0,-1 0 0 0 0,1-1 0 0 0,0 1 0 0 0,-1 0 0 0 0,1 0 0 0 0,-1-1 0 0 0,1 1 0 0 0,-1 0 0 0 0,1 0 0 0 0,-1 0 0 0 0,1 0 0 0 0,-1 0 0 0 0,1-1 0 0 0,-1 1 0 0 0,1 0 0 0 0,-1 0 0 0 0,1 0 0 0 0,-1 0 0 0 0,1 1 0 0 0,-1-1 0 0 0,1 0 0 0 0,-1 0 0 0 0,1 0 0 0 0,-1 0 0 0 0,1 0 0 0 0,-1 1 0 0 0,1-1 0 0 0,0 0 0 0 0,-1 1 0 0 0,-3 1 0 0 0,1-1 0 0 0,0 1 0 0 0,0-1 0 0 0,0 0 0 0 0,0 1 0 0 0,0-1 0 0 0,0-1 0 0 0,0 1 0 0 0,-4 0 0 0 0,-4 1 0 0 0,-2 10 7 0 0,7-6-21 0 0,0 0 0 0 0,1 0 0 0 0,-1 0-1 0 0,-5 9 1 0 0,4-6 14 0 0,0-1 0 0 0,-1 0 0 0 0,0-1 0 0 0,0 0 0 0 0,0 0 0 0 0,-1-1 0 0 0,0 0 0 0 0,-10 5 0 0 0,-7 5 0 0 0,-5 4-6 0 0,-46 33 76 0 0,65-42-70 0 0,10-8 0 0 0,-1-1 0 0 0,1 0 0 0 0,-1 0 0 0 0,0 0 0 0 0,1 0 0 0 0,-7 3 0 0 0,-16 12 0 0 0,18-14 0 0 0,-7 4 0 0 0,11-6 1 0 0,3-1-3 0 0,-1 0 1 0 0,1 0 0 0 0,0 0-1 0 0,0 0 1 0 0,-1 0-1 0 0,1 0 1 0 0,0 0-1 0 0,0 0 1 0 0,-1 0 0 0 0,1 0-1 0 0,0 0 1 0 0,0 0-1 0 0,-1 0 1 0 0,1 0 0 0 0,0 0-1 0 0,0 1 1 0 0,-1-1-1 0 0,1 0 1 0 0,0 0-1 0 0,0 0 1 0 0,0 0 0 0 0,-1 0-1 0 0,1 1 1 0 0,0-1-1 0 0,0 0 1 0 0,0 0-1 0 0,0 0 1 0 0,0 1 0 0 0,-1-1-1 0 0,1 0 1 0 0,0 0-1 0 0,0 1 1 0 0,0-1 0 0 0,0 0-1 0 0,0 0 1 0 0,0 1-1 0 0,0-1 1 0 0,0 1-5 0 0,0 0 0 0 0,0-1-1 0 0,0 1 1 0 0,0-1 0 0 0,0 1 0 0 0,0-1 0 0 0,0 1 0 0 0,0-1 0 0 0,0 1-1 0 0,0 0 1 0 0,1-1 0 0 0,-1 1 0 0 0,0-1 0 0 0,0 1 0 0 0,1-1 0 0 0,-1 1-1 0 0,0-1 1 0 0,1 1 0 0 0,-1-1 0 0 0,1 0 0 0 0,-1 1 0 0 0,0-1 0 0 0,1 0-1 0 0,0 1 1 0 0,1 2-40 0 0,-1 0 34 0 0,0-1 0 0 0,1 1 0 0 0,-1 0 0 0 0,0-1 0 0 0,1 1 0 0 0,0-1 0 0 0,-1 0 0 0 0,1 0 0 0 0,0 1 0 0 0,0-1 0 0 0,0 0 0 0 0,1 0 0 0 0,-1-1 0 0 0,0 1 0 0 0,1 0 0 0 0,-1-1 0 0 0,1 0 0 0 0,0 1 0 0 0,-1-1 0 0 0,1 0 0 0 0,0 0 0 0 0,4 0 0 0 0,5 2-65 0 0,1-2 1 0 0,0 0 0 0 0,26-1 0 0 0,-5 0-31 0 0,67 3-69 0 0,70 5-75 0 0,245 14-186 0 0,-57-5 106 0 0,-283-8 331 0 0,-50-5 0 0 0,0-1 0 0 0,52 0 0 0 0,-74-4 1 0 0,-1 2 8 0 0,1-1 0 0 0,-1-1 0 0 0,1 1 0 0 0,-1 0 0 0 0,1-1 0 0 0,-1 0 0 0 0,0 0 0 0 0,1 0 0 0 0,-1 0 0 0 0,0-1 0 0 0,0 1 0 0 0,0-1 0 0 0,0 0 0 0 0,4-2 0 0 0,-7 4 6 0 0,0 0 0 0 0,1-1 0 0 0,-1 1-1 0 0,0-1 1 0 0,0 1 0 0 0,1 0 0 0 0,-1-1-1 0 0,0 1 1 0 0,0-1 0 0 0,0 1 0 0 0,1-1 0 0 0,-1 1-1 0 0,0-1 1 0 0,0 1 0 0 0,0-1 0 0 0,0 1-1 0 0,0-1 1 0 0,0 1 0 0 0,0-1 0 0 0,0 1 0 0 0,0-1-1 0 0,0 1 1 0 0,0-1 0 0 0,0 1 0 0 0,-1 0-1 0 0,1-1 1 0 0,0 1 0 0 0,0-1 0 0 0,0 1 0 0 0,-1-1-1 0 0,-11-14 554 0 0,1 2-351 0 0,10 7-212 0 0,0 1 0 0 0,1 0 1 0 0,-1-1-1 0 0,1 1 0 0 0,0-1 0 0 0,0 1 1 0 0,1 0-1 0 0,-1-1 0 0 0,4-9 0 0 0,0-14-4 0 0,1-67 18 0 0,7-78 26 0 0,-3 62-39 0 0,5-41 52 0 0,-9 129-58 0 0,16-45 0 0 0,-12 43 0 0 0,6-29 0 0 0,-14 51 36 0 0,-1 0-43 0 0,1 1 1 0 0,0-1 0 0 0,-1 1 0 0 0,2-1-1 0 0,-1 1 1 0 0,0-1 0 0 0,1 1-1 0 0,-1 0 1 0 0,1-1 0 0 0,0 1 0 0 0,2-3-1 0 0,-4 8 7 0 0,0 0 0 0 0,0 0 0 0 0,0 1 0 0 0,0-1 0 0 0,0 0 0 0 0,0 0 0 0 0,0 0 0 0 0,2 4 0 0 0,4 54-64 0 0,-2-44 24 0 0,0-1-1 0 0,2 0 0 0 0,6 14 1 0 0,10 26-70 0 0,-22-54 109 0 0,69 203-320 0 0,-56-173 245 0 0,2 0-1 0 0,0-1 1 0 0,3-1 0 0 0,27 37-1 0 0,5-3-84 0 0,-46-57 74 0 0,11 8-1 0 0,45 49 0 0 0,84 68-252 0 0,-87-83 264 0 0,-47-39 64 0 0,-1-1 0 0 0,0 2 0 0 0,-1-1 0 0 0,0 1-1 0 0,12 20 1 0 0,-17-24 27 0 0,0 0 0 0 0,0 1 1 0 0,0-1-1 0 0,-1 1 0 0 0,0 0 0 0 0,0 0 0 0 0,0 0 0 0 0,-1 0 0 0 0,0 0 0 0 0,-1 0 0 0 0,0 13 0 0 0,-1-10 20 0 0,1-1-1 0 0,0 19 0 0 0,1-25-28 0 0,-1 0 0 0 0,1 0 0 0 0,0 0 1 0 0,-1-1-1 0 0,1 1 0 0 0,0 0 0 0 0,1 0 0 0 0,-1 0 0 0 0,0-1 0 0 0,1 1 0 0 0,0-1 0 0 0,-1 1 0 0 0,4 2 0 0 0,-16-5 282 0 0,6 0-173 0 0,0-1 1 0 0,0 1-1 0 0,-1 0 1 0 0,1 0-1 0 0,0 1 1 0 0,-6 1-1 0 0,10-1-115 0 0,0-1 0 0 0,0 1 0 0 0,1 0 0 0 0,-1 0 0 0 0,0 0 0 0 0,0 0 0 0 0,1 0 0 0 0,-1 0 0 0 0,1 0 0 0 0,-1 0 0 0 0,1 0 0 0 0,0 0 0 0 0,-1 0 0 0 0,1 0 0 0 0,0 1 0 0 0,-1-1 0 0 0,1 0 0 0 0,0 0 0 0 0,-1 0 0 0 0,1 0 0 0 0,0 0 0 0 0,-1 0 0 0 0,1 0 0 0 0,-1 0 0 0 0,1 0 0 0 0,-1 0 0 0 0,-1 1 0 0 0,-4 1 28 0 0,0-1 0 0 0,-1 1 0 0 0,1-1 0 0 0,-1 0 0 0 0,0-1 0 0 0,0 1 0 0 0,-8-1 0 0 0,-1 2 115 0 0,-38 10 3 0 0,0 1 0 0 0,-52 23 0 0 0,13-4-135 0 0,12-7-11 0 0,21-8-32 0 0,-109 48 0 0 0,88-23 32 0 0,32-17 0 0 0,-73 30 0 0 0,120-55 0 0 0,1-1 0 0 0,-1 0 0 0 0,1 1 0 0 0,-1-1 0 0 0,0 0 0 0 0,1 0 0 0 0,-1 0 0 0 0,0 0 0 0 0,1 0 0 0 0,-1 0 0 0 0,1 0 0 0 0,-4-1 0 0 0,-9-1 0 0 0,-52 7 0 0 0,65-6 1 0 0,0 1-1 0 0,0-1 1 0 0,0 1-1 0 0,0-1 0 0 0,-1 1 1 0 0,1-1-1 0 0,0 0 1 0 0,0 0-1 0 0,0 1 1 0 0,0-1-1 0 0,1 0 0 0 0,-1 0 1 0 0,0 0-1 0 0,-1-2 1 0 0,-13-18 54 0 0,11 16-53 0 0,-19-27 127 0 0,1 4-22 0 0,-25-48 1 0 0,38 61-94 0 0,1-1 1 0 0,1-1-1 0 0,1 0 0 0 0,0 0 0 0 0,1 0 1 0 0,1 0-1 0 0,0-1 0 0 0,-2-32 0 0 0,-12-199-14 0 0,8 174 0 0 0,-25-95 0 0 0,9 68 41 0 0,-21-75 54 0 0,38 141-79 0 0,8 28-9 0 0,-1-1 0 0 0,0 1 0 0 0,-1-1-1 0 0,1 1 1 0 0,-2 0 0 0 0,-7-14 0 0 0,-5 8-7 0 0,15 13 0 0 0,1 1 0 0 0,-1 0 0 0 0,1-1 0 0 0,-1 1 0 0 0,0-1 0 0 0,1 1 0 0 0,-1 0 0 0 0,0-1 0 0 0,1 1 0 0 0,-1 0 0 0 0,0 0 0 0 0,0 0 0 0 0,1 0 0 0 0,-1-1 0 0 0,0 1 0 0 0,0 0 0 0 0,1 0 0 0 0,-1 0 0 0 0,0 0 0 0 0,0 1 0 0 0,1-1 0 0 0,-1 0 0 0 0,0 0 0 0 0,1 0 0 0 0,-1 1 0 0 0,-1-1 0 0 0,3 1-29 0 0,0 0 0 0 0,0-1 0 0 0,1 1 0 0 0,-1-1-1 0 0,0 0 1 0 0,0 1 0 0 0,0-1 0 0 0,1 0 0 0 0,-1 1 0 0 0,0-1 0 0 0,0 0-1 0 0,0 0 1 0 0,2 0 0 0 0,1 4 34 0 0,-3-2-24 0 0,1 1 0 0 0,-1-1 0 0 0,1 0 0 0 0,0 0 0 0 0,0 0-1 0 0,-1 0 1 0 0,4 1 0 0 0,17 6-67 0 0,1-1 0 0 0,0-2-1 0 0,0 0 1 0 0,0-1 0 0 0,0-2-1 0 0,30 2 1 0 0,394 0-394 0 0,-11 14 70 0 0,-392-18 339 0 0,0-1 0 0 0,80-11 1 0 0,84-31-4 0 0,-198 40 75 0 0,5-2 2 0 0,-1 1 0 0 0,1 0 1 0 0,16 0-1 0 0,-28 3 66 0 0,-6 0 50 0 0,0 0 0 0 0,1 0-1 0 0,-1 1 1 0 0,0-1 0 0 0,1 1 0 0 0,-1-1 0 0 0,1 1-1 0 0,-6 2 1 0 0,8-3-117 0 0,-1 0 0 0 0,1 0-1 0 0,-1 0 1 0 0,0 0 0 0 0,1-1-1 0 0,-1 1 1 0 0,1 0 0 0 0,-1 0-1 0 0,1-1 1 0 0,-1 1 0 0 0,1 0-1 0 0,-1-1 1 0 0,1 1 0 0 0,-1-1-1 0 0,1 1 1 0 0,0-1 0 0 0,-1 1-1 0 0,1 0 1 0 0,0-1 0 0 0,-1 1-1 0 0,1-1 1 0 0,0 1 0 0 0,-1-1-1 0 0,1 0 1 0 0,-1-1 10 0 0,-23-14 123 0 0,20 14-117 0 0,1 0 0 0 0,0 0-1 0 0,0 0 1 0 0,0 0 0 0 0,0 0-1 0 0,0-1 1 0 0,-2-2 0 0 0,4 2-15 0 0,-1 0 1 0 0,1 1 0 0 0,1-1-1 0 0,-1 0 1 0 0,0 0 0 0 0,1 0-1 0 0,-1 0 1 0 0,1 0-1 0 0,0 0 1 0 0,0 0 0 0 0,0 0-1 0 0,0 0 1 0 0,1 0-1 0 0,1-6 1 0 0,0-20-5 0 0,-5-48 1 0 0,1 16 0 0 0,1-58 8 0 0,1 72 48 0 0,1 36-56 0 0,0 0 0 0 0,1 0 0 0 0,0 0 0 0 0,1 0 0 0 0,4-12 0 0 0,6-23 0 0 0,-14 39 0 0 0,0 12 0 0 0,-5 37-136 0 0,6-40 136 0 0,0 0 1 0 0,-1 0-1 0 0,1 0 0 0 0,-1 1 0 0 0,1-1 0 0 0,-1 0 0 0 0,-2 3 1 0 0,3-4-4 0 0,-1 1 1 0 0,0-1 0 0 0,1 0 0 0 0,-1 0 0 0 0,1 0 0 0 0,-1 0 0 0 0,1 0 0 0 0,0 1 0 0 0,0-1 0 0 0,-1 0-1 0 0,1 0 1 0 0,0 0 0 0 0,0 1 0 0 0,0-1 0 0 0,0 0 0 0 0,0 0 0 0 0,0 1 0 0 0,1-1 0 0 0,-1 0-1 0 0,0 0 1 0 0,1 0 0 0 0,-1 0 0 0 0,1 1 0 0 0,-1-1 0 0 0,2 2 0 0 0,6 8-10 0 0,5 5-92 0 0,18 32 0 0 0,-28-42 88 0 0,0 0 0 0 0,-1 0 0 0 0,1 0 0 0 0,-1 1 0 0 0,-1 0 1 0 0,1-1-1 0 0,-1 1 0 0 0,0 0 0 0 0,0 8 0 0 0,-2-8 9 0 0,0-1 0 0 0,0 1 0 0 0,-1-1-1 0 0,0 0 1 0 0,0 0 0 0 0,-3 7 0 0 0,-3 8-7 0 0,3-8 13 0 0,-35 100-71 0 0,30-91 51 0 0,-1 0 0 0 0,-25 40 0 0 0,-24 25-9 0 0,-93 183 0 0 0,114-193 17 0 0,33-68 13 0 0,0 1 1 0 0,-1-1-1 0 0,0-1 0 0 0,0 1 0 0 0,-14 11 0 0 0,2-5 19 0 0,-37 21 0 0 0,12-9 7 0 0,26-15-29 0 0,-15 10 134 0 0,19-20-67 0 0,13-1-62 0 0,1-1 1 0 0,-1 0-1 0 0,0 0 0 0 0,1 1 1 0 0,-1-1-1 0 0,0 0 0 0 0,1 1 0 0 0,-1-1 1 0 0,1 0-1 0 0,-1 1 0 0 0,1-1 1 0 0,-1 1-1 0 0,1-1 0 0 0,-1 1 0 0 0,1-1 1 0 0,-1 1-1 0 0,1 0 0 0 0,0-1 1 0 0,-1 1-1 0 0,1-1 0 0 0,0 1 0 0 0,0 0 1 0 0,-1-1-1 0 0,1 1 0 0 0,0 0 1 0 0,0-1-1 0 0,0 2 0 0 0,0-2-2 0 0,0 0 0 0 0,0 0 0 0 0,0 1 0 0 0,0-1 0 0 0,0 0 0 0 0,0 0 0 0 0,0 0 0 0 0,0 0 0 0 0,0 0 0 0 0,0 0 0 0 0,0 0 0 0 0,0 0 0 0 0,0 0 0 0 0,0 1 0 0 0,0-1 0 0 0,0 0 0 0 0,0 0 0 0 0,0 0 0 0 0,0 0 0 0 0,0 0 0 0 0,0 0 0 0 0,0 0 0 0 0,0 0 0 0 0,0 0 0 0 0,1 0 0 0 0,-1 0 0 0 0,0 0 0 0 0,0 0 0 0 0,0 1 0 0 0,0-1 0 0 0,0 0 0 0 0,0 0 0 0 0,0 0 0 0 0,0 0 0 0 0,0 0 0 0 0,0 0 0 0 0,1 0 0 0 0,-1 0 0 0 0,0 0 0 0 0,0 0 0 0 0,0 0 0 0 0,0 0 0 0 0,0 0 0 0 0,0 0 0 0 0,0 0 0 0 0,0 0 0 0 0,1 0 0 0 0,-1 0 0 0 0,0 0 0 0 0,2 0 0 0 0,-4 5 0 0 0,2-4-3 0 0,0 0 0 0 0,-1 0 1 0 0,1 0-1 0 0,0 0 0 0 0,0 0 0 0 0,0 1 0 0 0,0-1 0 0 0,0 0 0 0 0,0 0 0 0 0,1 0 0 0 0,-1 0 0 0 0,0 0 1 0 0,1 0-1 0 0,-1 1 0 0 0,1-1 0 0 0,-1 0 0 0 0,1 0 0 0 0,-1 0 0 0 0,1 0 0 0 0,-1-1 0 0 0,1 1 0 0 0,0 0 1 0 0,0 0-1 0 0,1 1 0 0 0,23 20-98 0 0,-24-21 98 0 0,73 51-376 0 0,-39-28 229 0 0,39 33-1 0 0,187 180-229 0 0,-205-183 368 0 0,-41-37 12 0 0,1-2 0 0 0,0 0 0 0 0,2 0 0 0 0,33 21 0 0 0,-47-34 0 0 0,-1-1 0 0 0,1 1 0 0 0,0-1 0 0 0,0 1 0 0 0,0-1 0 0 0,0 0 0 0 0,0-1 0 0 0,0 1 0 0 0,5-1 0 0 0,2 0 0 0 0,0-1 0 0 0,12-2 0 0 0,-12 2 0 0 0,-10 1 10 0 0,0 0 0 0 0,0-1 1 0 0,0 1-1 0 0,-1 0 0 0 0,1 0 0 0 0,0-1 0 0 0,0 1 0 0 0,0 0 0 0 0,0-1 0 0 0,0 1 0 0 0,0-1 0 0 0,-1 1 0 0 0,1-1 1 0 0,0 1-1 0 0,1-2 0 0 0,0-5 502 0 0,-2 6-474 0 0,0 0-34 0 0,0 0-1 0 0,0 0 1 0 0,0 0-1 0 0,1 0 1 0 0,-1 0-1 0 0,1 0 0 0 0,-1 0 1 0 0,0 1-1 0 0,1-1 1 0 0,-1 0-1 0 0,1 0 1 0 0,0 0-1 0 0,-1 1 1 0 0,1-1-1 0 0,0 0 1 0 0,-1 1-1 0 0,1-1 1 0 0,0 0-1 0 0,1 0 0 0 0,19-11-12 0 0,-9 6 13 0 0,-1-1-46 0 0,0 1 0 0 0,14-5 0 0 0,-14 7 26 0 0,-1-1 0 0 0,0 0 1 0 0,15-11-1 0 0,102-71-84 0 0,-98 70 84 0 0,1 1-1 0 0,49-18 1 0 0,215-63-171 0 0,-285 94 217 0 0,-5 2-35 0 0,0 0 0 0 0,0 0 0 0 0,-1-1 0 0 0,1 0 0 0 0,0 0-1 0 0,-1 0 1 0 0,5-2 0 0 0,-8 4 21 0 0,0 0 0 0 0,-1 0 0 0 0,1 0 0 0 0,0 0 0 0 0,0 1 0 0 0,0-1 0 0 0,0 0 0 0 0,0 0 0 0 0,-1 0-1 0 0,1 0 1 0 0,0 0 0 0 0,0 0 0 0 0,0 1 0 0 0,0-1 0 0 0,-1 0 0 0 0,1 0 0 0 0,0 0 0 0 0,0 0 0 0 0,0 0 0 0 0,-1 0 0 0 0,1 0-1 0 0,0 0 1 0 0,0 0 0 0 0,0 0 0 0 0,-1 0 0 0 0,1 0 0 0 0,0 0 0 0 0,0 0 0 0 0,-1 0 0 0 0,1 0 0 0 0,0 0 0 0 0,0 0 0 0 0,0 0 0 0 0,0 0-1 0 0,-1-1 1 0 0,-2-7 209 0 0,2 6-223 0 0,1 1 0 0 0,0-1 0 0 0,0 0-1 0 0,0 0 1 0 0,0 0 0 0 0,0 0 0 0 0,1 0 0 0 0,-1 1-1 0 0,1-4 1 0 0,0 4 1 0 0,-1 0-1 0 0,1 0 1 0 0,-1-1-1 0 0,1 1 1 0 0,-1 0-1 0 0,0 0 1 0 0,1-1-1 0 0,-1 1 1 0 0,0 0-1 0 0,0-1 1 0 0,0 1-1 0 0,0 0 1 0 0,0-1-1 0 0,0 1 0 0 0,-1 0 1 0 0,1 0-1 0 0,0-1 1 0 0,-1 1-1 0 0,1 0 1 0 0,-1 0-1 0 0,1-1 1 0 0,-1 1-1 0 0,0 0 1 0 0,-1-2-1 0 0,-2-2 59 0 0,0 1 1 0 0,0 0-1 0 0,-1-1 0 0 0,-7-4 0 0 0,8 6-30 0 0,0 0 0 0 0,-1-1 0 0 0,2 1 0 0 0,-8-9 0 0 0,-4-13 50 0 0,1-2-1 0 0,-19-52 1 0 0,21 49-29 0 0,-1 1-1 0 0,-18-32 1 0 0,11 32 16 0 0,-33-38 0 0 0,0 2 4 0 0,23 22-72 0 0,30 43-12 0 0,0-1-1 0 0,0 1 1 0 0,0-1 0 0 0,0 1-1 0 0,0-1 1 0 0,0 1 0 0 0,0-1-1 0 0,0 1 1 0 0,0-1-1 0 0,1 1 1 0 0,-1-1 0 0 0,0 1-1 0 0,0 0 1 0 0,1-1 0 0 0,-1 1-1 0 0,0-1 1 0 0,0 1-1 0 0,1 0 1 0 0,-1-1 0 0 0,0 1-1 0 0,1 0 1 0 0,-1-1 0 0 0,1 1-1 0 0,-1 0 1 0 0,0-1-1 0 0,1 1 1 0 0,-1 0 0 0 0,1 0-1 0 0,-1 0 1 0 0,1-1 0 0 0,0 1-1 0 0,1-2-2 0 0,-5 4 18 0 0,2-2-3 0 0,1 0-34 0 0,-1 0 1 0 0,1 0-1 0 0,-1 0 0 0 0,1-1 0 0 0,0 1 0 0 0,-1 0 0 0 0,1 0 1 0 0,0 0-1 0 0,-1 0 0 0 0,1-1 0 0 0,0 1 0 0 0,-1 0 0 0 0,1 0 1 0 0,0-1-1 0 0,-1 1 0 0 0,1 0 0 0 0,0-1 0 0 0,0 1 0 0 0,-1 0 1 0 0,1-1-1 0 0,0 1 0 0 0,0 0 0 0 0,0-1 0 0 0,-1 1 0 0 0,1 0 1 0 0,0-1-1 0 0,0 1 0 0 0,0-1 0 0 0,0 1 0 0 0,0 0 1 0 0,0-1-1 0 0,0 1 0 0 0,0-1 0 0 0,0 1 0 0 0,0 0 0 0 0,0-1 1 0 0,0 1-1 0 0,0-1 0 0 0,3-15-4185 0 0,0 7-1923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3T18:24:24.086"/>
    </inkml:context>
    <inkml:brush xml:id="br0">
      <inkml:brushProperty name="width" value="0.05" units="cm"/>
      <inkml:brushProperty name="height" value="0.05" units="cm"/>
    </inkml:brush>
  </inkml:definitions>
  <inkml:trace contextRef="#ctx0" brushRef="#br0">30 1 11436,'0'0'4241,"0"0"-386,-30 8-4755,30-8-256,0 0-900,22 17-1414,10 17-513,4-1-129,3 10 385,-5-2 3727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27T15:07:28.894"/>
    </inkml:context>
    <inkml:brush xml:id="br0">
      <inkml:brushProperty name="width" value="0.05" units="cm"/>
      <inkml:brushProperty name="height" value="0.05" units="cm"/>
    </inkml:brush>
  </inkml:definitions>
  <inkml:trace contextRef="#ctx0" brushRef="#br0">34 57 7999 0 0,'-11'-7'352'0'0,"6"-9"80"0"0,-6-3-344 0 0,4 5-88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04T22:38:54.603"/>
    </inkml:context>
    <inkml:brush xml:id="br0">
      <inkml:brushProperty name="width" value="0.05" units="cm"/>
      <inkml:brushProperty name="height" value="0.05" units="cm"/>
    </inkml:brush>
  </inkml:definitions>
  <inkml:trace contextRef="#ctx0" brushRef="#br0">54 0 6447 0 0,'-4'21'142'0'0,"-11"9"4741"0"0,-1 1-2074 0 0,12-20-2393 0 0,3-10-350 0 0,0 1 0 0 0,0-1 1 0 0,0 1-1 0 0,1 0 0 0 0,-1-1 0 0 0,1 1 1 0 0,-1 0-1 0 0,1-1 0 0 0,0 3 0 0 0,-1-4-138 0 0,1 1 0 0 0,0-1 0 0 0,0 1 0 0 0,0-1 0 0 0,-1 1 0 0 0,1-1 0 0 0,0 0 0 0 0,0 1 0 0 0,-1-1 0 0 0,1 0 0 0 0,0 1 0 0 0,-1-1 0 0 0,1 0 0 0 0,0 1 0 0 0,-1-1 0 0 0,1 0 0 0 0,0 0 0 0 0,-1 1 0 0 0,1-1 0 0 0,-1 0 0 0 0,1 0 0 0 0,-1 1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3T02:28:29.418"/>
    </inkml:context>
    <inkml:brush xml:id="br0">
      <inkml:brushProperty name="width" value="0.05" units="cm"/>
      <inkml:brushProperty name="height" value="0.05" units="cm"/>
    </inkml:brush>
  </inkml:definitions>
  <inkml:trace contextRef="#ctx0" brushRef="#br0">364 1425 455 0 0,'0'0'24'0'0,"0"1"0"0"0,0-1 0 0 0,0 0 0 0 0,0 0 0 0 0,0 0 0 0 0,0 1-1 0 0,-1-1 1 0 0,1 0 0 0 0,0 0 0 0 0,-1 0 0 0 0,1 0 0 0 0,0 0 0 0 0,0 0-1 0 0,0 0 1 0 0,0 0 0 0 0,0 0 0 0 0,-1 0 0 0 0,1 0 0 0 0,0 0 0 0 0,-1 0-1 0 0,1 0 1 0 0,0 0 0 0 0,0 0 0 0 0,0 0 0 0 0,0 0 0 0 0,-1 0 0 0 0,1 0-1 0 0,0 0 1 0 0,0-1 0 0 0,-1 1 0 0 0,1 0 0 0 0,0 0 0 0 0,0 0 0 0 0,0-1 0 0 0,0 1-1 0 0,0 0 1 0 0,0 0 0 0 0,-1 0 0 0 0,1 0 0 0 0,0 0 0 0 0,0 0 0 0 0,0-1-1 0 0,0 1 1 0 0,-1-1 0 0 0,-4-10 1319 0 0,3 7-1776 0 0,1 2 497 0 0,-1 0 0 0 0,0 0 0 0 0,0 0 0 0 0,0 0-1 0 0,0 0 1 0 0,0 1 0 0 0,-1-1 0 0 0,2 0 0 0 0,-2 1-1 0 0,0 0 1 0 0,1 0 0 0 0,0-1 0 0 0,-1 2 0 0 0,1-2-1 0 0,-4 1 1 0 0,-1-1 899 0 0,-1 1 0 0 0,1 0 0 0 0,-16 0-1 0 0,20 0-766 0 0,0 1-1 0 0,1 0 0 0 0,0-1 0 0 0,-1 0 0 0 0,1 0 1 0 0,0 0-1 0 0,-1 0 0 0 0,1 0 0 0 0,-3-3 0 0 0,3 3 156 0 0,2 1-344 0 0,0-1-1 0 0,-1 1 0 0 0,1 0 1 0 0,0 0-1 0 0,0 0 0 0 0,0 0 1 0 0,0-1-1 0 0,0 1 0 0 0,-1 0 1 0 0,1 0-1 0 0,0 0 0 0 0,-1 0 0 0 0,1 0 1 0 0,0 0-1 0 0,0 0 0 0 0,0 0 1 0 0,0 0-1 0 0,-1 0 0 0 0,1 0 1 0 0,0 0-1 0 0,0 0 0 0 0,-1 0 1 0 0,1 0-1 0 0,0 1 0 0 0,0-1 1 0 0,0 0-1 0 0,0 0 0 0 0,-1 0 0 0 0,1 0 1 0 0,0 1-1 0 0,0-1 0 0 0,-1 0 1 0 0,1 0-1 0 0,0 0 0 0 0,-10 4 659 0 0,-1-1-1 0 0,-12 2 0 0 0,5-1-13 0 0,2-3-150 0 0,13-1-417 0 0,1 0 0 0 0,-1 0 0 0 0,1 0 0 0 0,0 0 0 0 0,-1 1 0 0 0,1-1 0 0 0,-1 1-1 0 0,-2 1 1 0 0,5-2-78 0 0,0 0-1 0 0,0 0 0 0 0,0 0 0 0 0,0 0 1 0 0,-1 0-1 0 0,1 0 0 0 0,0 0 0 0 0,0 0 1 0 0,-1 0-1 0 0,1 0 0 0 0,0 0 1 0 0,0 1-1 0 0,0-1 0 0 0,0 0 0 0 0,0 0 1 0 0,0 0-1 0 0,-1 0 0 0 0,1 0 0 0 0,0 0 1 0 0,0 0-1 0 0,0 0 0 0 0,0 1 1 0 0,0-1-1 0 0,0 0 0 0 0,0 0 0 0 0,0 0 1 0 0,0 0-1 0 0,0 0 0 0 0,0 0 0 0 0,0 1 1 0 0,0-1-1 0 0,0 0 0 0 0,-1 1 1 0 0,1-1-1 0 0,0 0 0 0 0,0 0 0 0 0,0 0 1 0 0,1 0-1 0 0,-1 0 0 0 0,0 1 0 0 0,0-1 1 0 0,0 0-1 0 0,0 0 0 0 0,0 1 0 0 0,0-1 1 0 0,0 0-1 0 0,0 0 0 0 0,0 0 1 0 0,0 0-1 0 0,0 0 0 0 0,0 0 0 0 0,0 1 1 0 0,2 2 26 0 0,1 7 161 0 0,-2-8-69 0 0,0 0 1 0 0,0 0-1 0 0,-1 1 1 0 0,2-1-1 0 0,-2 0 1 0 0,2 0 0 0 0,-1 0-1 0 0,0 0 1 0 0,1 0-1 0 0,-1-1 1 0 0,1 1-1 0 0,0 0 1 0 0,3 2-1 0 0,22 13 136 0 0,1-1 0 0 0,55 22 0 0 0,-75-34-216 0 0,29 9 156 0 0,8 5-137 0 0,-40-15-53 0 0,0-1-1 0 0,0 1 0 0 0,0 1 0 0 0,0-1 1 0 0,-1 1-1 0 0,7 6 0 0 0,10 8-10 0 0,-17-14 10 0 0,0-1 0 0 0,0 0 1 0 0,-1 1-1 0 0,1 0 0 0 0,-1 0 1 0 0,6 6-1 0 0,-9-8 17 0 0,2 0 0 0 0,-2 0 0 0 0,2-1-1 0 0,-1 0 1 0 0,0 1 0 0 0,0-1 0 0 0,3 2-1 0 0,-4-3-11 0 0,1 1-1 0 0,-1-1 1 0 0,1 1-1 0 0,-1-1 1 0 0,0 0 0 0 0,1 0-1 0 0,-1 0 1 0 0,0 0-1 0 0,1 0 1 0 0,0 1-1 0 0,-1-1 1 0 0,0 0-1 0 0,1 0 1 0 0,0 0-1 0 0,-1 0 1 0 0,0 0 0 0 0,1 0-1 0 0,0 0 1 0 0,-1 0-1 0 0,0 0 1 0 0,1 0-1 0 0,0-1 1 0 0,-1 1-1 0 0,0 0 1 0 0,1 0 0 0 0,-1 0-1 0 0,0 0 1 0 0,1 0-1 0 0,0-1 1 0 0,-1 1-1 0 0,0-1 1 0 0,0 1-1 0 0,2-1 1 0 0,-2 1 27 0 0,1 0-1 0 0,0-1 1 0 0,-1 0 0 0 0,1 1-1 0 0,-1-1 1 0 0,1 0 0 0 0,0 0-1 0 0,-1 0 1 0 0,1 1 0 0 0,0-1-1 0 0,-1 0 1 0 0,0 0 0 0 0,0 1-1 0 0,1-2 1 0 0,-1 2 0 0 0,1-2-1 0 0,-1 2 1 0 0,0-1 0 0 0,0 0-1 0 0,0 0 1 0 0,0 0 0 0 0,0 0-1 0 0,0 0 1 0 0,0 0 0 0 0,0 1-1 0 0,0-2 1 0 0,-1 2 0 0 0,1-1-1 0 0,0 0 1 0 0,-1 0 0 0 0,1-1-1 0 0,-1 2-28 0 0,1 0 1 0 0,0 0-1 0 0,-1 0 0 0 0,1-1 0 0 0,0 1 1 0 0,0 0-1 0 0,0 0 0 0 0,0 0 0 0 0,-1 0 1 0 0,1-1-1 0 0,-1 1 0 0 0,1 0 0 0 0,0 0 1 0 0,0 0-1 0 0,0 0 0 0 0,-1 0 0 0 0,1 0 1 0 0,0 0-1 0 0,0 0 0 0 0,0 0 0 0 0,-1 0 1 0 0,1 0-1 0 0,0 0 0 0 0,-1 1 0 0 0,1-1 1 0 0,0 0-1 0 0,0 0 0 0 0,0 0 0 0 0,-1 1 1 0 0,1-1-1 0 0,-1 0 0 0 0,13-10-12 0 0,-12 10 4 0 0,-1 0 0 0 0,1 0 1 0 0,0 0-1 0 0,-1-1 0 0 0,1 1 0 0 0,-1 0 0 0 0,1 0 0 0 0,0 0 0 0 0,-1 1 0 0 0,0-1 1 0 0,1 0-1 0 0,0 0 0 0 0,-1 0 0 0 0,1 0 0 0 0,-1 1 0 0 0,1-1 0 0 0,0 0 1 0 0,0 0-1 0 0,-1 0 0 0 0,1 0 0 0 0,0 1 0 0 0,-1-1 0 0 0,1 0 0 0 0,-1 1 0 0 0,1-1 1 0 0,0 0-1 0 0,0 0 0 0 0,0 1 0 0 0,-1-1 0 0 0,0 1 0 0 0,1-1-4 0 0,0 0 0 0 0,0 0 0 0 0,0 1 0 0 0,0-1 0 0 0,0 0 0 0 0,0 0 0 0 0,0 0 0 0 0,0 0 0 0 0,0 0 0 0 0,-1 0 0 0 0,1 0 0 0 0,0 0 0 0 0,0 0 0 0 0,-1 0 0 0 0,1 0 0 0 0,0 0 0 0 0,0 0 0 0 0,0 0 0 0 0,0 0 0 0 0,0 0 0 0 0,0 0 0 0 0,-1 0 0 0 0,1 0 0 0 0,0 0 0 0 0,0 0 0 0 0,0 0 0 0 0,0 0 0 0 0,0 0 0 0 0,0 0 0 0 0,0 0 0 0 0,-1 0 0 0 0,1 0 0 0 0,0-1 0 0 0,0 1 0 0 0,0 0 0 0 0,0 0 0 0 0,-1 0 0 0 0,1 0 0 0 0,0 0 0 0 0,0 0 0 0 0,0 0 0 0 0,-1-1 0 0 0,1 1 0 0 0,0 0 0 0 0,-1-1 0 0 0,1 1 0 0 0,0 0 0 0 0,0 0 0 0 0,0 0 0 0 0,0 0 0 0 0,0-1 0 0 0,0 1 0 0 0,-1-1 0 0 0,1 1 0 0 0,0 0 0 0 0,0 0 0 0 0,0-1 0 0 0,3-7 11 0 0,0 0 0 0 0,7-9 0 0 0,-7 12-6 0 0,0-1-1 0 0,0 0 1 0 0,0 0-1 0 0,-1 0 0 0 0,0 0 1 0 0,2-9-1 0 0,-3 6 2 0 0,1 1 0 0 0,0-1 0 0 0,1 2-1 0 0,0-2 1 0 0,0 2 0 0 0,0-1 0 0 0,1 0 0 0 0,0 1 0 0 0,1 0-1 0 0,10-13 1 0 0,3-4-6 0 0,0-1 0 0 0,28-52 0 0 0,-44 71 26 0 0,1 0-1 0 0,-1 0 1 0 0,0 0-1 0 0,-1 0 1 0 0,1 0-1 0 0,0-1 1 0 0,-2 1-1 0 0,2-9 1 0 0,-2 15-16 0 0,0 0-10 0 0,0 0 0 0 0,0 0 0 0 0,1-1 0 0 0,-1 1 0 0 0,0 0 0 0 0,0 0 0 0 0,0-1 0 0 0,1 1 0 0 0,-1 0 0 0 0,0 0 0 0 0,0 0 0 0 0,0 0 0 0 0,0-1 0 0 0,0 1 0 0 0,0 0 0 0 0,0 0 0 0 0,0-1 0 0 0,0 1 0 0 0,0 0 0 0 0,0 0 0 0 0,0 0 0 0 0,0 0 0 0 0,0-1 0 0 0,0 1 0 0 0,0 0 0 0 0,0-1 0 0 0,0 1 0 0 0,0 0 0 0 0,0 0 0 0 0,0 0 0 0 0,-1-1 8 0 0,0 1 0 0 0,1 0 0 0 0,-1 0-1 0 0,0-1 1 0 0,1 1 0 0 0,-1-1 0 0 0,1 1 0 0 0,-1 0 0 0 0,1 0-1 0 0,-1 0 1 0 0,0 0 0 0 0,1 0 0 0 0,-1 0 0 0 0,1 0-1 0 0,-1 0 1 0 0,0 0 0 0 0,1 0 0 0 0,-1 0 0 0 0,0 0 0 0 0,1 0-1 0 0,-2 0 1 0 0,1 1 17 0 0,-1 0-1 0 0,0-1 1 0 0,0 1-1 0 0,0-1 1 0 0,1 2 0 0 0,-4 0-1 0 0,4 0-24 0 0,0-1 0 0 0,-1 0 0 0 0,0 0 0 0 0,0-1 0 0 0,0 1 0 0 0,1 0 0 0 0,-1-1 0 0 0,0 1 0 0 0,0-1 0 0 0,1 1 0 0 0,-4-1 0 0 0,4 0-4 0 0,0 0 0 0 0,0 0 0 0 0,0 0-1 0 0,0 0 1 0 0,0 1 0 0 0,-1-1 0 0 0,2 1 0 0 0,-2-1-1 0 0,2 0 1 0 0,-1 1 0 0 0,-1-1 0 0 0,2 0-1 0 0,-1 1 1 0 0,0 0 0 0 0,-1 1 0 0 0,1-2 4 0 0,0 0 0 0 0,1 1 1 0 0,0-1-1 0 0,-1 1 0 0 0,1-1 0 0 0,0 0 0 0 0,-1 0 1 0 0,0 1-1 0 0,1-1 0 0 0,-1 0 0 0 0,0 1 1 0 0,1-1-1 0 0,-1 0 0 0 0,0 0 0 0 0,1 0 0 0 0,-1 0 0 0 0,1 0 0 0 0,0 1 0 0 0,0-1 0 0 0,0 0 0 0 0,0 0 0 0 0,0 0 0 0 0,-1 0 0 0 0,1 1 0 0 0,0-1 0 0 0,0 1 0 0 0,0-1 0 0 0,0 0 0 0 0,-1 0 0 0 0,1 0 0 0 0,0 1 0 0 0,0-1 0 0 0,0 0 0 0 0,0 1 0 0 0,0-1 0 0 0,0 0 0 0 0,0 0 0 0 0,0 1 0 0 0,0-1 0 0 0,0 0 0 0 0,1 1 0 0 0,1 8-46 0 0,-2-8 36 0 0,1 1 0 0 0,-1 0-1 0 0,1-1 1 0 0,-1 0-1 0 0,1 1 1 0 0,0-1 0 0 0,-1 1-1 0 0,1 0 1 0 0,0-1-1 0 0,0 0 1 0 0,-1 0 0 0 0,2 1-1 0 0,-1-1 1 0 0,0 0-1 0 0,0 0 1 0 0,2 1 0 0 0,22 15-195 0 0,-18-13 180 0 0,0 0 0 0 0,0 1-1 0 0,0 0 1 0 0,-1 0 0 0 0,0 1-1 0 0,0 0 1 0 0,5 6 0 0 0,23 45-108 0 0,-11-17 7 0 0,-10-19 24 0 0,-5-9 13 0 0,0 2-1 0 0,10 11 1 0 0,16 14-29 0 0,-31-37 118 0 0,-1 0 0 0 0,-1 0 0 0 0,0 0 0 0 0,1-1 0 0 0,-1 1 0 0 0,0 0 0 0 0,0 0 0 0 0,1 2 0 0 0,0 1 50 0 0,-2-5-44 0 0,0 1-1 0 0,0-1 0 0 0,0 0 1 0 0,0 1-1 0 0,0-1 0 0 0,0 1 1 0 0,0-1-1 0 0,0 0 1 0 0,0 1-1 0 0,0 0 0 0 0,1-1 1 0 0,-1 0-1 0 0,0 0 0 0 0,1 1 1 0 0,-1 0-1 0 0,5 4 27 0 0,-3-2-10 0 0,-2-3-12 0 0,-3 1 186 0 0,-3 3-120 0 0,-22-1 184 0 0,26-2-246 0 0,0-1-1 0 0,0 0 1 0 0,0 0 0 0 0,1-1-1 0 0,-1 1 1 0 0,-2 0-1 0 0,-11-2 106 0 0,13 2-101 0 0,0 0 1 0 0,0 0-1 0 0,0 0 1 0 0,0 0-1 0 0,-1 0 1 0 0,1-1-1 0 0,0 0 1 0 0,1 1-1 0 0,-1-1 1 0 0,0 0-1 0 0,0 1 1 0 0,0-1 0 0 0,-2-2-1 0 0,-3-2 32 0 0,0 0 0 0 0,-6-6 1 0 0,-2-2 47 0 0,-29-27 97 0 0,14 12-100 0 0,-24-15 17 0 0,45 36-78 0 0,-1 1 0 0 0,-1 0 0 0 0,-20-8 0 0 0,7 4 70 0 0,-42-25 0 0 0,61 31-104 0 0,-1 1 0 0 0,1-1 0 0 0,1-1 0 0 0,-1 1 0 0 0,1-1 0 0 0,0 1 0 0 0,0-1 0 0 0,0 0 0 0 0,1-1 0 0 0,0 1 0 0 0,-4-9 0 0 0,2 4 0 0 0,-14-35 0 0 0,18 44 0 0 0,-1-6 0 0 0,0 0 0 0 0,-7-12 0 0 0,7 16 0 0 0,1 1 0 0 0,-1 0 0 0 0,1 0 0 0 0,-1 0 0 0 0,0 0 0 0 0,0 1 0 0 0,0-1 0 0 0,0 0 0 0 0,0 0 0 0 0,0 1 0 0 0,-4-3 0 0 0,-5-3-8 0 0,11 7 3 0 0,-1 0 0 0 0,1 0-1 0 0,0-1 1 0 0,0 1 0 0 0,0-1-1 0 0,0 1 1 0 0,-1 0 0 0 0,1 0-1 0 0,0-1 1 0 0,0 1 0 0 0,0-1-1 0 0,0 1 1 0 0,0 0 0 0 0,0-1-1 0 0,0 1 1 0 0,0 0 0 0 0,0 0-1 0 0,0-1 1 0 0,0 0 0 0 0,0 1-1 0 0,0 0 1 0 0,0 0 0 0 0,0-1-1 0 0,0 0 1 0 0,0 1 0 0 0,1 0-1 0 0,-1 0 1 0 0,0-1 0 0 0,0 0 1 0 0,5-9-105 0 0,-5 10 105 0 0,1-1 0 0 0,-1 0 0 0 0,0 1 0 0 0,0 0 0 0 0,0 0 0 0 0,0-1 1 0 0,0 0-1 0 0,0 1 0 0 0,0 0 0 0 0,0-1 0 0 0,0 1 0 0 0,0-1 1 0 0,0 1-1 0 0,0 0 0 0 0,0-1 0 0 0,0 1 0 0 0,0-1 0 0 0,-1 1 1 0 0,1 0-1 0 0,0-1 0 0 0,-1 1 0 0 0,1-1 4 0 0,0 0 0 0 0,0-3 0 0 0,0 3 0 0 0,1 1 0 0 0,0-1 0 0 0,-2 1 0 0 0,0 1 0 0 0,28-7-389 0 0,-10-2 291 0 0,-1-1 0 0 0,0 0 1 0 0,-1-1-1 0 0,0-1 0 0 0,25-24 0 0 0,-10 9 93 0 0,61-40 0 0 0,-58 43-24 0 0,42-38 0 0 0,24-35 33 0 0,-79 79-4 0 0,-15 13 0 0 0,1-1 0 0 0,-1 0 0 0 0,9-10 0 0 0,-11 8 14 0 0,-7 4 246 0 0,3 2-198 0 0,0 1-55 0 0,1 0 0 0 0,-1 0 1 0 0,0 0-1 0 0,1 1 0 0 0,0-1 0 0 0,-1 0 0 0 0,0 0 0 0 0,1 0 1 0 0,0 0-1 0 0,-1 0 0 0 0,0 0 0 0 0,1 1 0 0 0,0-1 0 0 0,-1 0 0 0 0,1 0 1 0 0,0 0-1 0 0,-1 1 0 0 0,1-1 0 0 0,-1 1 0 0 0,1-1 0 0 0,0 0 0 0 0,-1 2 1 0 0,-7 3 35 0 0,8-4-43 0 0,-1 0 0 0 0,0-1 0 0 0,1 1 0 0 0,-1 0 0 0 0,0-1 0 0 0,1 1 0 0 0,-1 0 0 0 0,1 0 0 0 0,0-1 0 0 0,-1 1 0 0 0,0 2 0 0 0,1-2 0 0 0,-2 1-4 0 0,0 1-1 0 0,1-1 1 0 0,0 1-1 0 0,0-1 1 0 0,0 1 0 0 0,0-1-1 0 0,0 1 1 0 0,0 0-1 0 0,1 0 1 0 0,-1-1-1 0 0,1 1 1 0 0,-1 4 0 0 0,2-1-24 0 0,0 0 0 0 0,0 0 0 0 0,0 0 0 0 0,4 10 0 0 0,5 11-83 0 0,0-1-1 0 0,16 27 1 0 0,-18-38 40 0 0,1 0-1 0 0,1-1 1 0 0,1 0 0 0 0,18 20-1 0 0,109 106-309 0 0,-129-130 385 0 0,-1 0 0 0 0,0 1 0 0 0,-1 0 0 0 0,0 0 0 0 0,7 18 0 0 0,-10-20 25 0 0,-3-7-21 0 0,0 0 0 0 0,-1 0 0 0 0,1-1-1 0 0,-1 1 1 0 0,0 0 0 0 0,0 0 0 0 0,0 0-1 0 0,0-1 1 0 0,0 4 0 0 0,0-1 53 0 0,0-4-18 0 0,0 0-33 0 0,-2 0 19 0 0,1-1 0 0 0,-1 0 0 0 0,0 1 0 0 0,1-1 0 0 0,-1 1 0 0 0,0 0 1 0 0,0 0-1 0 0,1 0 0 0 0,-1-1 0 0 0,0 1 0 0 0,-2 1 0 0 0,-9-2 110 0 0,-15-6 91 0 0,-30-12-1 0 0,1 0-29 0 0,-24-9 48 0 0,67 23-208 0 0,-33-12 81 0 0,-68-17 1 0 0,61 25-76 0 0,0 1 1 0 0,0 3 0 0 0,0 2 0 0 0,-70 5 0 0 0,-45 1 6 0 0,108-4-42 0 0,47 2-11 0 0,-27 4 0 0 0,14 1-152 0 0,27-6 147 0 0,0 0 0 0 0,0 0 1 0 0,0 0-1 0 0,0 0 0 0 0,0 0 0 0 0,0 0 0 0 0,0 0 0 0 0,0 0 1 0 0,0 0-1 0 0,0 0 0 0 0,0 0 0 0 0,0 0 0 0 0,-1 0 0 0 0,1 0 0 0 0,0 0 1 0 0,0 0-1 0 0,0 0 0 0 0,0 0 0 0 0,0 0 0 0 0,0 0 0 0 0,0 0 1 0 0,0 0-1 0 0,0 0 0 0 0,0 0 0 0 0,0 0 0 0 0,0 0 0 0 0,0 0 0 0 0,-1 0 1 0 0,1-1-1 0 0,0 1 0 0 0,0 0 0 0 0,0 0 0 0 0,0 0 0 0 0,0 0 1 0 0,0 0-1 0 0,0 0 0 0 0,0-1 0 0 0,0 1 0 0 0,0 0 0 0 0,0 0 0 0 0,0 0 1 0 0,0 0-1 0 0,0 0 0 0 0,0 0-48 0 0,1 0 27 0 0,-1 0-22 0 0,-5-5-28 0 0,0 1 55 0 0,2 3-17 0 0,6-4 17 0 0,-3 5 21 0 0,-1 0 0 0 0,1 0 0 0 0,0 0 0 0 0,0 0 0 0 0,-1 0 0 0 0,1 0 0 0 0,0 0 0 0 0,-1 0 0 0 0,1 0 0 0 0,0 1 0 0 0,0-1 0 0 0,0 0 0 0 0,-1 0 0 0 0,1 0 0 0 0,0 0 0 0 0,-1 0 0 0 0,1 0 0 0 0,0 0 0 0 0,0 0 0 0 0,0 1 0 0 0,0-1 0 0 0,-1 0 0 0 0,1 1 0 0 0,0-1 0 0 0,0 0 0 0 0,0 0 0 0 0,0 0 0 0 0,0 0 0 0 0,0 1 0 0 0,-1 0 0 0 0,0 178-800 0 0,0-100 564 0 0,14 112 0 0 0,-2-54 236 0 0,-13-99 0 0 0,4-38 74 0 0,-3-4 34 0 0,1 3-96 0 0,0 0-4 0 0,0 1 0 0 0,0 0 0 0 0,0-1 0 0 0,0 0 0 0 0,0 1 0 0 0,0 0 0 0 0,-1-1-1 0 0,1 1 1 0 0,0-1 0 0 0,0 1 0 0 0,0-1 0 0 0,0 1 0 0 0,-1 0 0 0 0,1-1 0 0 0,0 0 0 0 0,-1 1 0 0 0,1 0 0 0 0,0 0 0 0 0,0-1 0 0 0,-1 1-1 0 0,1-1 1 0 0,0 1 0 0 0,-1 0 0 0 0,0-1 0 0 0,5 4-11 0 0,-4-3 0 0 0,0 0 1 0 0,1 0-1 0 0,-1 0 1 0 0,0 0-1 0 0,0 1 0 0 0,0-1 1 0 0,1 0-1 0 0,-1 1 0 0 0,1-1 1 0 0,-1 0-1 0 0,0 0 0 0 0,0 0 1 0 0,1 0-1 0 0,-1 0 0 0 0,1 0 1 0 0,-1 0-1 0 0,0 0 0 0 0,1 0 1 0 0,-1 0-1 0 0,1 0 0 0 0,-1 0 1 0 0,1 0-1 0 0,11-2 7 0 0,-10 1-14 0 0,-1 1 0 0 0,1 0 1 0 0,0-1-1 0 0,0 1 0 0 0,-1 0 0 0 0,1-1 0 0 0,0 1 0 0 0,-1-2 1 0 0,1 2-1 0 0,0-1 0 0 0,-1 0 0 0 0,3-1 0 0 0,-3 0 9 0 0,0 1 0 0 0,0 1 0 0 0,1-1 0 0 0,-1 0 1 0 0,0 0-1 0 0,1 0 0 0 0,0 1 0 0 0,-1-1 0 0 0,1 1 0 0 0,-1-1 0 0 0,1 1 0 0 0,-1 0 0 0 0,4-1 0 0 0,23 2 3 0 0,-21-1-3 0 0,38 4-140 0 0,-1-3 0 0 0,1-2 0 0 0,-1-1 0 0 0,58-12 0 0 0,-81 10 101 0 0,0 1 0 0 0,40-2 0 0 0,-51 5 29 0 0,-1 1 1 0 0,1 0-1 0 0,0 0 1 0 0,0 1-1 0 0,-1 0 1 0 0,0 1-1 0 0,1 0 1 0 0,12 7-1 0 0,-17-8 13 0 0,-1 0-1 0 0,1 0 0 0 0,-1 0 1 0 0,1 0-1 0 0,0-1 0 0 0,-1 0 1 0 0,7 1-1 0 0,-12-4 408 0 0,0 0-369 0 0,1 1 0 0 0,-1 0 1 0 0,1-1-1 0 0,-1 1 0 0 0,1-1 0 0 0,0 0 0 0 0,-1-2 1 0 0,1 4-41 0 0,0 0 0 0 0,0 0 0 0 0,1 0 0 0 0,-1 0 0 0 0,0 0 1 0 0,0 0-1 0 0,0 0 0 0 0,0 0 0 0 0,0 0 0 0 0,0 0 0 0 0,0 0 1 0 0,0 0-1 0 0,0 0 0 0 0,0 0 0 0 0,0-1 0 0 0,0 1 0 0 0,0 0 1 0 0,0 0-1 0 0,0 0 0 0 0,0 0 0 0 0,0 0 0 0 0,0 0 0 0 0,0 0 1 0 0,0 0-1 0 0,0 0 0 0 0,0 0 0 0 0,0 0 0 0 0,0 0 0 0 0,0 0 1 0 0,0 0-1 0 0,0 0 0 0 0,0 0 0 0 0,0 0 0 0 0,0 0 0 0 0,0 0 1 0 0,0 0-1 0 0,0 0 0 0 0,0 0 0 0 0,0 0 0 0 0,0-1 1 0 0,0 1-1 0 0,0 0 0 0 0,0 0 0 0 0,0 0 0 0 0,0 0 0 0 0,0 0 1 0 0,0 0-1 0 0,0 0 0 0 0,0 0 0 0 0,0 0 0 0 0,0 0 0 0 0,0 0 1 0 0,0 0-1 0 0,0-1 0 0 0,0 1 0 0 0,0 0 0 0 0,0 0 0 0 0,0 0 1 0 0,0 0-1 0 0,0 0 0 0 0,0 0 0 0 0,0 0 0 0 0,-1 0 0 0 0,1 0 1 0 0,0 0-1 0 0,0 0 0 0 0,0 0 0 0 0,0 0 0 0 0,0 0 0 0 0,0 0 0 0 0,0 0 0 0 0,0 0 0 0 0,0 0 0 0 0,0 0 0 0 0,0 0 0 0 0,0 0 0 0 0,0 0 0 0 0,0 0 0 0 0,-1 0 0 0 0,1 0 0 0 0,0 0 0 0 0,0 0 0 0 0,0 0 0 0 0,0 0 0 0 0,0 0 0 0 0,0 0 0 0 0,0 0 0 0 0,0 0 0 0 0,-1 0 0 0 0,1 0 0 0 0,0 0 0 0 0,0 0 0 0 0,0 0 0 0 0,0 0 0 0 0,0-1 0 0 0,0 1 0 0 0,0 0-1 0 0,0 0 1 0 0,0 0 0 0 0,0 0 0 0 0,0 0 0 0 0,0 0 0 0 0,0-1 0 0 0,0 1 0 0 0,0 0 0 0 0,0 0 0 0 0,0 0 0 0 0,0 0 0 0 0,0 0 0 0 0,0 0 0 0 0,0 0 0 0 0,0 0 0 0 0,0-1 0 0 0,1 0 0 0 0,0 0 0 0 0,-4-8 64 0 0,4-8-65 0 0,1 0 0 0 0,5-21 0 0 0,2-23 44 0 0,-9 55-22 0 0,0-1 0 0 0,0 0 0 0 0,0 1 0 0 0,-1 0-1 0 0,0-1 1 0 0,-1 0 0 0 0,-1-7 0 0 0,-1 7 47 0 0,1 0 0 0 0,-1 1 1 0 0,0-1-1 0 0,0 1 0 0 0,-1-1 0 0 0,-5-5 0 0 0,-10-14 104 0 0,16 21-164 0 0,0-1 0 0 0,1 0 0 0 0,0 0 0 0 0,0 0 0 0 0,0 0 0 0 0,1-1 0 0 0,0 1 0 0 0,0 0 0 0 0,0-1 0 0 0,2 0 0 0 0,-2 0 0 0 0,2 1 0 0 0,0-9 0 0 0,9-107-64 0 0,-4 72 4 0 0,-1-79 0 0 0,-7 105 83 0 0,-1 0 0 0 0,0 0-1 0 0,-1 1 1 0 0,-2 0 0 0 0,-1 1-1 0 0,0 0 1 0 0,-12-22 0 0 0,15 36-25 0 0,2 0 0 0 0,0 0 0 0 0,0 0 0 0 0,0 0 1 0 0,1-1-1 0 0,0 0 0 0 0,0 1 0 0 0,2-1 1 0 0,-1 1-1 0 0,0-1 0 0 0,2-10 0 0 0,0 12-14 0 0,-1 3-2 0 0,0 1-1 0 0,1-1 0 0 0,-1 1 1 0 0,0-1-1 0 0,-1-5 0 0 0,-1 2 11 0 0,2 6 0 0 0,0 0 0 0 0,0 0 0 0 0,0 1 0 0 0,0-2 0 0 0,-1 2 0 0 0,1-2 0 0 0,0 2 0 0 0,-1-2 0 0 0,1 2 0 0 0,0-1 0 0 0,-1 0 0 0 0,1 0 0 0 0,-1 0 0 0 0,0 0 0 0 0,1 1 0 0 0,0-1 0 0 0,-2 0 0 0 0,2 1 0 0 0,-1-1 0 0 0,0 0 0 0 0,1 1 0 0 0,-1-1 0 0 0,0 1 0 0 0,0-1 0 0 0,1 1 0 0 0,-2-1 0 0 0,0 1 0 0 0,-13-3 0 0 0,14 2 0 0 0,3-1-37 0 0,-2 2 36 0 0,0 0 1 0 0,0-1-1 0 0,0 1 0 0 0,0 0 1 0 0,0 0-1 0 0,0 0 1 0 0,0 0-1 0 0,0 0 0 0 0,-1 0 1 0 0,1 0-1 0 0,0 0 0 0 0,0 0 1 0 0,0 0-1 0 0,0 0 0 0 0,0 0 1 0 0,0 0-1 0 0,0 0 1 0 0,0 0-1 0 0,0 0 0 0 0,0 0 1 0 0,0 0-1 0 0,0 0 0 0 0,0 0 1 0 0,0 0-1 0 0,0 0 0 0 0,0 0 1 0 0,0 0-1 0 0,0-1 0 0 0,0 1 1 0 0,0 0-1 0 0,0 0 1 0 0,0 0-1 0 0,0 0 0 0 0,0 0 1 0 0,0 0-1 0 0,0 0 0 0 0,0 0 1 0 0,0 0-1 0 0,0-1 0 0 0,0 1 1 0 0,0 0-1 0 0,-6 2 1 0 0,3-2 0 0 0,3 2 0 0 0,0-2 0 0 0,0 0 0 0 0,0 0 0 0 0,0 0 0 0 0,0 0 0 0 0,0 0 0 0 0,-1 0 0 0 0,1 0 0 0 0,0 0 0 0 0,0 0 0 0 0,0 0 0 0 0,0 0 0 0 0,0 0 0 0 0,0 0 0 0 0,0 0 0 0 0,0 0 0 0 0,0 0 0 0 0,0 0 0 0 0,0 0 0 0 0,0 0 0 0 0,0 0 0 0 0,0 0 0 0 0,0 0 0 0 0,0 0 0 0 0,0 0 0 0 0,0 0 0 0 0,0 1 0 0 0,0-1 0 0 0,0 0 0 0 0,0 0 0 0 0,0 0 0 0 0,0 0 0 0 0,0 0 0 0 0,0 0 0 0 0,0 0 0 0 0,0 0 0 0 0,0 0 0 0 0,0 0 0 0 0,0 0 0 0 0,0 0 0 0 0,0 0 0 0 0,0 0 0 0 0,0 0 0 0 0,0 0 0 0 0,0 0 0 0 0,0 0 0 0 0,0 0 0 0 0,0 0 0 0 0,0 0 0 0 0,0 1 0 0 0,0-1 0 0 0,0 0 0 0 0,0 0 0 0 0,0 0 0 0 0,0 0 0 0 0,0 0 0 0 0,0 0 0 0 0,0 0 0 0 0,0 0 0 0 0,0 0 0 0 0,0 0 0 0 0,1 0 0 0 0,-1 0 0 0 0,0 0 0 0 0,0 0 0 0 0,0 0 0 0 0,0 0 0 0 0,0 0 0 0 0,0 0 0 0 0,0 0 0 0 0,-1 1 0 0 0,3 0-131 0 0,-2 2 41 0 0,-2-1 103 0 0,2-1-6 0 0,-1 1 0 0 0,0 0 0 0 0,0-1 1 0 0,-1 0-1 0 0,1 0 0 0 0,0 0 0 0 0,-1 0 0 0 0,1 1 0 0 0,-3 0 0 0 0,-17 9 37 0 0,10-5-31 0 0,2-1 0 0 0,0 0 0 0 0,1 1 0 0 0,0 0-1 0 0,-13 11 1 0 0,-105 99-66 0 0,124-112 43 0 0,1-4 10 0 0,1 0 0 0 0,-1 1 0 0 0,1-1 0 0 0,0 0 0 0 0,-1 0 0 0 0,0 1 0 0 0,1-1 0 0 0,0 1 0 0 0,-1-1 0 0 0,1 0 0 0 0,0 0-1 0 0,-1 0 1 0 0,0 0 0 0 0,1 1 0 0 0,-1-1 0 0 0,1 0 0 0 0,-1 0 0 0 0,-1 0 0 0 0,1 1 0 0 0,-2-1 0 0 0,1 2 0 0 0,0-2 0 0 0,0 2 0 0 0,0-2 0 0 0,0 1 0 0 0,0 1 0 0 0,0-1 0 0 0,0 0 0 0 0,1 1 0 0 0,-1-1 0 0 0,0 1 0 0 0,1 0 0 0 0,-1 0 0 0 0,0 0 0 0 0,0 1 0 0 0,2-2-13 0 0,0 0 0 0 0,1-1-1 0 0,0 0 1 0 0,-1 1 0 0 0,0 0-1 0 0,1-1 1 0 0,0 0 0 0 0,-1 0-1 0 0,1 1 1 0 0,0-1-1 0 0,-1 0 1 0 0,1 0 0 0 0,1 1-1 0 0,-2-1-7 0 0,6 3-10 0 0,-1-1 0 0 0,-1 1-1 0 0,10 1 1 0 0,-11-3 28 0 0,12 5-80 0 0,18 10-1 0 0,-23-11 26 0 0,0 0-1 0 0,0-1 1 0 0,0 0 0 0 0,0-1-1 0 0,20 4 1 0 0,-6-5-61 0 0,0-1 0 0 0,37-3 0 0 0,-20 0-15 0 0,170-18-237 0 0,-108 9 234 0 0,-62 8 112 0 0,57 3-1 0 0,41 11-7 0 0,-114-10-9 0 0,0 0 0 0 0,0-2-1 0 0,43-6 1 0 0,71-23-216 0 0,-75 15 213 0 0,-56 13 47 0 0,0 1-1 0 0,-1-2 1 0 0,0 1-1 0 0,1-1 1 0 0,-1 0-1 0 0,7-5 1 0 0,-11 6 225 0 0,-6 2 133 0 0,-7 3 312 0 0,10-3-642 0 0,-1 0-21 0 0,1 0-5 0 0,0 1 1 0 0,0-1-1 0 0,0 0 1 0 0,0 0-1 0 0,-1 0 1 0 0,1 1-1 0 0,0-1 1 0 0,-1 0-1 0 0,1 0 1 0 0,0 0-1 0 0,0 0 1 0 0,0 0-1 0 0,-1 0 1 0 0,1 0-1 0 0,0 0 1 0 0,0 0-1 0 0,0 0 1 0 0,-1 0-1 0 0,1 0 1 0 0,0 0-1 0 0,-1 0 1 0 0,1 0-1 0 0,0-1 1 0 0,0 1-1 0 0,0 0 1 0 0,0 0-1 0 0,-1 0 1 0 0,1-1-1 0 0,0 1 1 0 0,-1 0-1 0 0,3-11-4 0 0,-2 4 33 0 0,0 1-1 0 0,0-2 0 0 0,-1 2 1 0 0,-2-9-1 0 0,2 12-17 0 0,0 1 1 0 0,0-1-1 0 0,0 0 0 0 0,0 1 0 0 0,-1-1 1 0 0,1 1-1 0 0,-1 0 0 0 0,0-1 0 0 0,1 1 0 0 0,-1 0 1 0 0,0 0-1 0 0,-4-3 0 0 0,-5-4 174 0 0,2 2-70 0 0,-11-10 1 0 0,18 15-120 0 0,0-1 1 0 0,-1 0-1 0 0,1 0 1 0 0,0 1-1 0 0,0-1 1 0 0,1 0-1 0 0,-1 0 1 0 0,-2-6-1 0 0,0-7 0 0 0,-2-16 0 0 0,4 18 0 0 0,-1 2 0 0 0,-7-22 0 0 0,-10-30 0 0 0,7 18 0 0 0,10 38 0 0 0,3 6 0 0 0,0 1 0 0 0,-1-1 0 0 0,1 0 0 0 0,-1 0 0 0 0,0 1 0 0 0,1-1 0 0 0,-3-3 0 0 0,0 1 0 0 0,3 3 0 0 0,0 1 0 0 0,0-1 0 0 0,-1 1 0 0 0,1 0 0 0 0,0 0 0 0 0,0-1 0 0 0,0 1 0 0 0,0 0 0 0 0,0 0 0 0 0,0 0 0 0 0,-1-1 0 0 0,1 1 0 0 0,0-1 0 0 0,-1 1 0 0 0,1 0 0 0 0,0 0 0 0 0,0 0 0 0 0,0 0 0 0 0,-1 0 0 0 0,1 0 0 0 0,-1-1 0 0 0,1 1 0 0 0,0 0 0 0 0,0 0 0 0 0,-1 0 0 0 0,1 0 0 0 0,-1 0 0 0 0,1-1 0 0 0,0 1 0 0 0,0 0 0 0 0,-1 0 0 0 0,1 0 0 0 0,0 0 0 0 0,0 1 0 0 0,-1-1 0 0 0,1 0 0 0 0,-1 0 0 0 0,1 0 0 0 0,0 0 0 0 0,0 0 0 0 0,-1 1 0 0 0,1-1 0 0 0,0 0 0 0 0,-1 0 0 0 0,-1 2 0 0 0,0-2 0 0 0,0 1 0 0 0,0 0 0 0 0,0 0 0 0 0,0 0 0 0 0,0 0 0 0 0,0-1 0 0 0,0 0 0 0 0,-2 1 0 0 0,-3 0 0 0 0,-1 7 7 0 0,4-4-21 0 0,0 0 0 0 0,1-1 0 0 0,-1 1-1 0 0,-3 6 1 0 0,2-4 14 0 0,1-1 0 0 0,-1 0 0 0 0,0-1 0 0 0,-1 1 0 0 0,1-1 0 0 0,0 0 0 0 0,-1 0 0 0 0,-6 3 0 0 0,-5 3 0 0 0,-3 3-6 0 0,-29 21 76 0 0,41-27-70 0 0,7-5 0 0 0,-1-1 0 0 0,1 1 0 0 0,-1-1 0 0 0,0 0 0 0 0,1 0 0 0 0,-5 3 0 0 0,-10 6 0 0 0,11-8 0 0 0,-4 3 0 0 0,8-5 1 0 0,1 0-3 0 0,-1 0 1 0 0,1 0 0 0 0,0 0-1 0 0,0 0 1 0 0,-1 0-1 0 0,1 0 1 0 0,0 0-1 0 0,0 0 1 0 0,0 0 0 0 0,0 0-1 0 0,0 0 1 0 0,0 0-1 0 0,-1 0 1 0 0,1 0 0 0 0,0 0-1 0 0,0 1 1 0 0,-1-1-1 0 0,1 0 1 0 0,0 0-1 0 0,0 0 1 0 0,0 0 0 0 0,0 0-1 0 0,0 1 1 0 0,0-1-1 0 0,0 0 1 0 0,0 0-1 0 0,0 0 1 0 0,0 0 0 0 0,-1 0-1 0 0,1 0 1 0 0,0 0-1 0 0,0 1 1 0 0,0-1 0 0 0,0 0-1 0 0,0 0 1 0 0,0 1-1 0 0,0-1 1 0 0,0 0-5 0 0,0 1 0 0 0,0-1-1 0 0,0 1 1 0 0,0-1 0 0 0,0 0 0 0 0,0 0 0 0 0,0 1 0 0 0,0-1 0 0 0,0 1-1 0 0,0-1 1 0 0,1 0 0 0 0,-1 1 0 0 0,0-1 0 0 0,0 0 0 0 0,0 0 0 0 0,0 1-1 0 0,0-1 1 0 0,1 1 0 0 0,-1-1 0 0 0,1 0 0 0 0,-1 0 0 0 0,0 0 0 0 0,0 0-1 0 0,1 1 1 0 0,0 1-40 0 0,0 0 34 0 0,-1-1 0 0 0,2 1 0 0 0,-2 0 0 0 0,1-1 0 0 0,0 1 0 0 0,1-1 0 0 0,-2 1 0 0 0,1-1 0 0 0,1 1 0 0 0,-1-1 0 0 0,0 0 0 0 0,1 1 0 0 0,0-2 0 0 0,-1 2 0 0 0,1-1 0 0 0,-1 0 0 0 0,1-1 0 0 0,0 2 0 0 0,-1-2 0 0 0,1 1 0 0 0,0-1 0 0 0,2 1 0 0 0,4 1-65 0 0,0-1 1 0 0,1-1 0 0 0,16 0 0 0 0,-4 0-31 0 0,44 2-69 0 0,45 3-75 0 0,156 9-186 0 0,-36-3 106 0 0,-182-5 331 0 0,-31-3 0 0 0,-1-1 0 0 0,34-1 0 0 0,-47-1 1 0 0,-1 0 8 0 0,0 0 0 0 0,0 0 0 0 0,1 0 0 0 0,-1 0 0 0 0,0-1 0 0 0,0 1 0 0 0,0-1 0 0 0,1 0 0 0 0,-1 1 0 0 0,0-2 0 0 0,0 2 0 0 0,-1-2 0 0 0,1 1 0 0 0,3-1 0 0 0,-5 2 6 0 0,0 0 0 0 0,1-1 0 0 0,-1 1-1 0 0,0-1 1 0 0,0 1 0 0 0,0 0 0 0 0,0 0-1 0 0,0 0 1 0 0,0-1 0 0 0,0 1 0 0 0,1-1 0 0 0,-1 1-1 0 0,0 0 1 0 0,0 0 0 0 0,0-1 0 0 0,0 1-1 0 0,0-1 1 0 0,0 1 0 0 0,0 0 0 0 0,0 0 0 0 0,0-1-1 0 0,0 1 1 0 0,0 0 0 0 0,0 0 0 0 0,-1 0-1 0 0,1-1 1 0 0,0 1 0 0 0,0-1 0 0 0,0 1 0 0 0,0 0-1 0 0,-8-10 554 0 0,1 2-351 0 0,6 4-212 0 0,1 1 0 0 0,0-1 1 0 0,-1 1-1 0 0,1-1 0 0 0,0 1 0 0 0,0-1 1 0 0,1 1-1 0 0,-1-1 0 0 0,2-5 0 0 0,1-10-4 0 0,0-42 18 0 0,5-51 26 0 0,-3 41-39 0 0,4-27 52 0 0,-6 82-58 0 0,11-28 0 0 0,-8 28 0 0 0,3-20 0 0 0,-8 34 36 0 0,-1-1-43 0 0,1 1 1 0 0,-1 0 0 0 0,0 0 0 0 0,1-1-1 0 0,0 1 1 0 0,0 0 0 0 0,0 0-1 0 0,0 0 1 0 0,0-1 0 0 0,0 2 0 0 0,2-3-1 0 0,-3 5 7 0 0,0 0 0 0 0,0 1 0 0 0,0-1 0 0 0,0 1 0 0 0,0-1 0 0 0,0 0 0 0 0,0 1 0 0 0,1 1 0 0 0,3 36-64 0 0,-2-29 24 0 0,1 0-1 0 0,1-1 0 0 0,4 10 1 0 0,6 16-70 0 0,-14-34 109 0 0,44 129-320 0 0,-36-110 245 0 0,2 0-1 0 0,-1-1 1 0 0,3 0 0 0 0,17 23-1 0 0,3-2-84 0 0,-30-36 74 0 0,8 5-1 0 0,28 31 0 0 0,54 44-252 0 0,-55-53 264 0 0,-31-25 64 0 0,0-1 0 0 0,0 1 0 0 0,-1 0 0 0 0,0 0-1 0 0,8 14 1 0 0,-11-17 27 0 0,0 1 0 0 0,0 1 1 0 0,-1-1-1 0 0,1 0 0 0 0,-1 0 0 0 0,0 1 0 0 0,1-1 0 0 0,-2 1 0 0 0,1-1 0 0 0,-1 1 0 0 0,0 8 0 0 0,-1-7 20 0 0,1 0-1 0 0,0 12 0 0 0,1-16-28 0 0,-1 0 0 0 0,0 0 0 0 0,1-1 1 0 0,-1 1-1 0 0,1 0 0 0 0,-1 0 0 0 0,2-1 0 0 0,-2 1 0 0 0,1 0 0 0 0,0 0 0 0 0,1-1 0 0 0,-2 1 0 0 0,3 1 0 0 0,-10-3 282 0 0,4 0-173 0 0,0-1 1 0 0,0 1-1 0 0,-1 0 1 0 0,1 0-1 0 0,-1 1 1 0 0,-3 0-1 0 0,7 0-115 0 0,-1-1 0 0 0,1 1 0 0 0,0-1 0 0 0,-1 1 0 0 0,0-1 0 0 0,1 1 0 0 0,0 0 0 0 0,-1-1 0 0 0,1 1 0 0 0,-1 0 0 0 0,1-1 0 0 0,0 1 0 0 0,0 0 0 0 0,0-1 0 0 0,0 2 0 0 0,-1-2 0 0 0,1 1 0 0 0,0-1 0 0 0,-1 1 0 0 0,1 0 0 0 0,0-1 0 0 0,0 1 0 0 0,0 0 0 0 0,-1-1 0 0 0,1 1 0 0 0,-1 0 0 0 0,0 0 0 0 0,-3 1 28 0 0,1-1 0 0 0,-2 1 0 0 0,1-1 0 0 0,0 1 0 0 0,-1-2 0 0 0,1 1 0 0 0,-6 0 0 0 0,0 1 115 0 0,-25 6 3 0 0,1 1 0 0 0,-34 15 0 0 0,8-3-135 0 0,9-4-11 0 0,12-6-32 0 0,-69 31 0 0 0,56-14 32 0 0,21-11 0 0 0,-47 18 0 0 0,76-34 0 0 0,2-1 0 0 0,-1 0 0 0 0,0 1 0 0 0,0-1 0 0 0,-1 0 0 0 0,2 0 0 0 0,-2 0 0 0 0,1 0 0 0 0,1 0 0 0 0,-2 0 0 0 0,2 0 0 0 0,-4-1 0 0 0,-5 0 0 0 0,-33 4 0 0 0,42-4 1 0 0,-1 1-1 0 0,0 0 1 0 0,1 0-1 0 0,-1-1 0 0 0,0 1 1 0 0,0-1-1 0 0,0 1 1 0 0,1-1-1 0 0,-1 1 1 0 0,1 0-1 0 0,0-1 0 0 0,-1 0 1 0 0,0 1-1 0 0,0-2 1 0 0,-9-12 54 0 0,8 11-53 0 0,-13-17 127 0 0,1 2-22 0 0,-16-31 1 0 0,24 39-94 0 0,1 0 1 0 0,1-1-1 0 0,0 0 0 0 0,0 1 0 0 0,1-1 1 0 0,0 0-1 0 0,1-1 0 0 0,-2-20 0 0 0,-8-127-14 0 0,6 111 0 0 0,-17-61 0 0 0,7 44 41 0 0,-14-48 54 0 0,24 90-79 0 0,5 17-9 0 0,0 1 0 0 0,0 0 0 0 0,-1-1-1 0 0,1 1 1 0 0,-2 0 0 0 0,-4-10 0 0 0,-3 6-7 0 0,9 9 0 0 0,1 0 0 0 0,-1 0 0 0 0,1-1 0 0 0,0 1 0 0 0,-1 0 0 0 0,1 0 0 0 0,-1 0 0 0 0,1-1 0 0 0,0 1 0 0 0,-1 0 0 0 0,1 0 0 0 0,-1 0 0 0 0,1 0 0 0 0,-1-1 0 0 0,1 1 0 0 0,-1 0 0 0 0,1 0 0 0 0,-1 0 0 0 0,1 0 0 0 0,-1 1 0 0 0,1-1 0 0 0,-1 0 0 0 0,1 0 0 0 0,0 0 0 0 0,-1 1 0 0 0,0-1 0 0 0,2 0-29 0 0,-1 1 0 0 0,1-1 0 0 0,0 0 0 0 0,0 0-1 0 0,-1 0 1 0 0,1 1 0 0 0,0-1 0 0 0,0 0 0 0 0,0 1 0 0 0,-1-1 0 0 0,1 0-1 0 0,-1 0 1 0 0,2 0 0 0 0,1 2 34 0 0,-2 0-24 0 0,0 0 0 0 0,0-1 0 0 0,0 0 0 0 0,0 0 0 0 0,0 1-1 0 0,0-1 1 0 0,2 1 0 0 0,11 4-67 0 0,1-1 0 0 0,0-1-1 0 0,-1-1 1 0 0,1 1 0 0 0,0-2-1 0 0,19 1 1 0 0,252 0-394 0 0,-7 9 70 0 0,-251-11 339 0 0,0-1 0 0 0,52-7 1 0 0,53-20-4 0 0,-127 26 75 0 0,4-2 2 0 0,-1 1 0 0 0,0 0 1 0 0,11 0-1 0 0,-18 2 66 0 0,-4 0 50 0 0,0 0 0 0 0,1 0-1 0 0,-1 1 1 0 0,0-1 0 0 0,1 0 0 0 0,-1 0 0 0 0,1 1-1 0 0,-5 1 1 0 0,6-2-117 0 0,0 0 0 0 0,0 0-1 0 0,-1 0 1 0 0,1 0 0 0 0,0-1-1 0 0,-1 1 1 0 0,1 0 0 0 0,-1 0-1 0 0,1 0 1 0 0,0 0 0 0 0,0 0-1 0 0,-1-1 1 0 0,1 1 0 0 0,-1-1-1 0 0,1 1 1 0 0,0 0 0 0 0,0 0-1 0 0,0 0 1 0 0,0-1 0 0 0,-1 1-1 0 0,1 0 1 0 0,0 0 0 0 0,-1-1-1 0 0,1 0 1 0 0,0 0 10 0 0,-16-9 123 0 0,14 8-117 0 0,0 1 0 0 0,0 0-1 0 0,0 0 1 0 0,0-1 0 0 0,0 1-1 0 0,0-1 1 0 0,-1-1 0 0 0,3 1-15 0 0,-2 0 1 0 0,2 1 0 0 0,0-1-1 0 0,-1 0 1 0 0,0 0 0 0 0,1 0-1 0 0,0 0 1 0 0,0 0-1 0 0,0 0 1 0 0,0 0 0 0 0,0 1-1 0 0,0-1 1 0 0,0 0-1 0 0,2-4 1 0 0,-1-13-5 0 0,-3-30 1 0 0,1 10 0 0 0,0-37 8 0 0,1 46 48 0 0,1 23-56 0 0,-1 0 0 0 0,2 0 0 0 0,-1 0 0 0 0,1 0 0 0 0,2-8 0 0 0,5-15 0 0 0,-10 26 0 0 0,0 7 0 0 0,-3 24-136 0 0,4-26 136 0 0,0 1 1 0 0,0-1-1 0 0,0 0 0 0 0,-1 1 0 0 0,1-1 0 0 0,0 1 0 0 0,-2 1 1 0 0,2-2-4 0 0,-1 0 1 0 0,0-1 0 0 0,1 1 0 0 0,0 0 0 0 0,0-1 0 0 0,-1 1 0 0 0,1 0 0 0 0,0 0 0 0 0,0 0 0 0 0,-1-1-1 0 0,1 1 1 0 0,0-1 0 0 0,0 2 0 0 0,0-2 0 0 0,0 1 0 0 0,0 0 0 0 0,0 0 0 0 0,1 0 0 0 0,-1-1-1 0 0,0 1 1 0 0,1 0 0 0 0,-1-1 0 0 0,0 1 0 0 0,0 0 0 0 0,2 1 0 0 0,3 5-10 0 0,3 3-92 0 0,12 21 0 0 0,-18-27 88 0 0,0 0 0 0 0,-1 0 0 0 0,1-1 0 0 0,-1 2 0 0 0,0-1 1 0 0,0 0-1 0 0,0 1 0 0 0,-1-1 0 0 0,1 6 0 0 0,-2-6 9 0 0,1 0 0 0 0,-1 1 0 0 0,0-2-1 0 0,0 1 1 0 0,-1 0 0 0 0,-1 4 0 0 0,-2 6-7 0 0,2-6 13 0 0,-23 64-71 0 0,20-57 51 0 0,-1-1 0 0 0,-16 25 0 0 0,-16 17-9 0 0,-59 117 0 0 0,73-124 17 0 0,22-43 13 0 0,-1 0 1 0 0,-1 0-1 0 0,1-1 0 0 0,-1 1 0 0 0,-8 7 0 0 0,1-4 19 0 0,-24 14 0 0 0,8-5 7 0 0,16-11-29 0 0,-9 7 134 0 0,12-12-67 0 0,8-2-62 0 0,1 0 1 0 0,0 0-1 0 0,-1 0 0 0 0,1 1 1 0 0,0-1-1 0 0,-1 0 0 0 0,1 1 0 0 0,-1-1 1 0 0,1 0-1 0 0,0 0 0 0 0,0 0 1 0 0,-1 1-1 0 0,1-1 0 0 0,-1 0 0 0 0,1 0 1 0 0,0 1-1 0 0,0 0 0 0 0,0-1 1 0 0,-1 0-1 0 0,1 0 0 0 0,0 1 0 0 0,0 0 1 0 0,-1-1-1 0 0,1 0 0 0 0,0 1 1 0 0,0-1-1 0 0,0 1 0 0 0,0-1-2 0 0,0 0 0 0 0,0 0 0 0 0,0 1 0 0 0,0-1 0 0 0,0 0 0 0 0,0 0 0 0 0,0 0 0 0 0,0 0 0 0 0,0 0 0 0 0,0 0 0 0 0,0 0 0 0 0,0 0 0 0 0,0 0 0 0 0,0 0 0 0 0,0 0 0 0 0,0 0 0 0 0,0 0 0 0 0,0 0 0 0 0,0 0 0 0 0,0 0 0 0 0,0 0 0 0 0,0 0 0 0 0,0 0 0 0 0,0 0 0 0 0,1 0 0 0 0,-1 0 0 0 0,0 0 0 0 0,0 0 0 0 0,0 1 0 0 0,0-1 0 0 0,0 0 0 0 0,0 0 0 0 0,0 0 0 0 0,0 0 0 0 0,0 0 0 0 0,0 0 0 0 0,1 0 0 0 0,-1 0 0 0 0,0 0 0 0 0,0 0 0 0 0,0 0 0 0 0,0 0 0 0 0,0 0 0 0 0,0 0 0 0 0,0 0 0 0 0,0 0 0 0 0,0 0 0 0 0,0 0 0 0 0,0 0 0 0 0,2 0 0 0 0,-4 3 0 0 0,2-2-3 0 0,0 0 0 0 0,0-1 1 0 0,0 1-1 0 0,0 0 0 0 0,0-1 0 0 0,0 1 0 0 0,0 0 0 0 0,0 0 0 0 0,0-1 0 0 0,0 1 0 0 0,0 0 0 0 0,0-1 1 0 0,1 1-1 0 0,-1 0 0 0 0,1 0 0 0 0,-1-1 0 0 0,0 1 0 0 0,0 0 0 0 0,1-1 0 0 0,-1 0 0 0 0,1 1 0 0 0,-1 0 1 0 0,1-1-1 0 0,0 2 0 0 0,15 12-98 0 0,-15-14 98 0 0,46 34-376 0 0,-24-19 229 0 0,24 21-1 0 0,120 116-229 0 0,-131-117 368 0 0,-27-24 12 0 0,2-2 0 0 0,-1 1 0 0 0,1-1 0 0 0,22 14 0 0 0,-30-21 0 0 0,-2-2 0 0 0,2 2 0 0 0,0-2 0 0 0,-1 2 0 0 0,1-2 0 0 0,-1 1 0 0 0,1-1 0 0 0,-1 0 0 0 0,4 0 0 0 0,1 0 0 0 0,0 0 0 0 0,8-2 0 0 0,-8 1 0 0 0,-6 1 10 0 0,-1 0 0 0 0,1 0 1 0 0,0 0-1 0 0,-1 0 0 0 0,0 0 0 0 0,1-1 0 0 0,-1 1 0 0 0,1 0 0 0 0,0-1 0 0 0,-1 1 0 0 0,1 0 0 0 0,-1 0 0 0 0,1-1 1 0 0,-1 1-1 0 0,2-1 0 0 0,-1-4 502 0 0,-1 5-474 0 0,0-1-34 0 0,0 0-1 0 0,0 1 1 0 0,0-1-1 0 0,1 0 1 0 0,-1 1-1 0 0,0-1 0 0 0,0 1 1 0 0,0 0-1 0 0,1-1 1 0 0,-1 0-1 0 0,0 1 1 0 0,1-1-1 0 0,-1 1 1 0 0,1-1-1 0 0,-1 1 1 0 0,0 0-1 0 0,1-1 1 0 0,0 0-1 0 0,0 1 0 0 0,12-8-12 0 0,-5 4 13 0 0,-1 0-46 0 0,0 0 0 0 0,9-3 0 0 0,-9 4 26 0 0,0 0 0 0 0,-1 0 1 0 0,10-7-1 0 0,65-46-84 0 0,-62 45 84 0 0,0 1-1 0 0,32-12 1 0 0,137-40-171 0 0,-183 60 217 0 0,-2 1-35 0 0,0 1 0 0 0,-1-1 0 0 0,0 0 0 0 0,1 0 0 0 0,-1-1-1 0 0,0 1 1 0 0,3-1 0 0 0,-5 2 21 0 0,0 0 0 0 0,0 0 0 0 0,0 0 0 0 0,0 0 0 0 0,0 0 0 0 0,0 0 0 0 0,0 0 0 0 0,0 0 0 0 0,-1 0-1 0 0,1 0 1 0 0,0 0 0 0 0,0 0 0 0 0,0 1 0 0 0,0-1 0 0 0,-1 0 0 0 0,1 0 0 0 0,0 0 0 0 0,0 0 0 0 0,0 0 0 0 0,0 0 0 0 0,0 0-1 0 0,0 0 1 0 0,0 0 0 0 0,0 0 0 0 0,-1 0 0 0 0,1 0 0 0 0,0 0 0 0 0,0 0 0 0 0,-1 0 0 0 0,1 0 0 0 0,0 0 0 0 0,0 0 0 0 0,0 0 0 0 0,0 0-1 0 0,0-1 1 0 0,-2-4 209 0 0,1 4-223 0 0,1 0 0 0 0,0 0 0 0 0,0 0-1 0 0,0-1 1 0 0,0 1 0 0 0,0 0 0 0 0,1-1 0 0 0,-1 2-1 0 0,0-3 1 0 0,1 2 1 0 0,-1 0-1 0 0,1 1 1 0 0,-1-2-1 0 0,0 2 1 0 0,0-1-1 0 0,0 0 1 0 0,1 0-1 0 0,-1 1 1 0 0,0-1-1 0 0,0 0 1 0 0,0 0-1 0 0,0 0 1 0 0,0 0-1 0 0,0 0 0 0 0,-1 1 1 0 0,1-1-1 0 0,0 0 1 0 0,0 0-1 0 0,0 1 1 0 0,-1-1-1 0 0,1 0 1 0 0,-1 0-1 0 0,1 0 1 0 0,-1-1-1 0 0,-2-1 59 0 0,0 1 1 0 0,1-1-1 0 0,-1 0 0 0 0,-5-3 0 0 0,5 4-30 0 0,1 0 0 0 0,-1 0 0 0 0,1 0 0 0 0,-5-6 0 0 0,-3-8 50 0 0,1-1-1 0 0,-12-34 1 0 0,13 32-29 0 0,0 1-1 0 0,-12-21 1 0 0,7 20 16 0 0,-21-24 0 0 0,1 2 4 0 0,13 13-72 0 0,20 28-12 0 0,0-1-1 0 0,0 1 1 0 0,0 0 0 0 0,0 0-1 0 0,0-1 1 0 0,0 1 0 0 0,0-1-1 0 0,0 1 1 0 0,0 0-1 0 0,1 0 1 0 0,-1-1 0 0 0,0 1-1 0 0,0 0 1 0 0,1 0 0 0 0,-1 0-1 0 0,0-1 1 0 0,0 1-1 0 0,0 0 1 0 0,0-1 0 0 0,0 1-1 0 0,1 0 1 0 0,-1 0 0 0 0,1 0-1 0 0,-1 0 1 0 0,0-1-1 0 0,0 1 1 0 0,0 0 0 0 0,1 0-1 0 0,-1 0 1 0 0,0-1 0 0 0,1 1-1 0 0,0-1-2 0 0,-3 2 18 0 0,2-1-3 0 0,0 0-34 0 0,-1 0 1 0 0,1 0-1 0 0,0 0 0 0 0,0 0 0 0 0,0 0 0 0 0,-1 0 0 0 0,1 0 1 0 0,0 0-1 0 0,-1 0 0 0 0,1-1 0 0 0,0 1 0 0 0,0 0 0 0 0,0 0 1 0 0,0-1-1 0 0,-1 1 0 0 0,1 0 0 0 0,0 0 0 0 0,0 0 0 0 0,-1 0 1 0 0,1-1-1 0 0,0 1 0 0 0,0 0 0 0 0,0-1 0 0 0,0 1 0 0 0,0 0 1 0 0,0 0-1 0 0,0 0 0 0 0,0-1 0 0 0,0 1 0 0 0,0 0 1 0 0,0 0-1 0 0,0 0 0 0 0,0-1 0 0 0,0 1 0 0 0,0 0 0 0 0,0-1 1 0 0,0 1-1 0 0,0 0 0 0 0,2-11-4185 0 0,0 6-1923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6T19:10:25.512"/>
    </inkml:context>
    <inkml:brush xml:id="br0">
      <inkml:brushProperty name="width" value="0.05" units="cm"/>
      <inkml:brushProperty name="height" value="0.05" units="cm"/>
      <inkml:brushProperty name="color" value="#FF0000"/>
    </inkml:brush>
  </inkml:definitions>
  <inkml:trace contextRef="#ctx0" brushRef="#br0">0 872 6039,'1'1'159,"-1"-1"0,0 0 0,1 0-1,-1 0 1,1 0 0,-1 1 0,1-1-1,-1 0 1,0 0 0,1 0 0,-1 0-1,1 0 1,-1 0 0,1 0 0,-1-1-1,1 1 1,-1 0 0,0 0 0,1 0-1,-1 0 1,1 0 0,-1-1 0,0 1-1,1 0 1,-1 0 0,1-1 0,-1 1-1,0 0 1,1-1 0,-1 1 0,0 0-1,0-1 1,1 1 0,-1 0 0,0-1-1,0 1 1,0-1 0,1 1 0,-1 0-1,0-1 1,0 1 0,0-1 0,0 1-1,0-1 1,0 1 0,0 0 0,0-1 0,0 1-1,-1-7 5908,-9 11-6178,11-7 413,0 1 0,0-1 1,0 0-1,0 0 0,1 1 0,-1-1 0,1 1 1,0-1-1,-1 1 0,1 0 0,4-4 1,17-23-24,-18 25-192,8-1-65,4-2-21,0-6 0,-2-7 22,8-14 213,-22 31 151,-1 4-362,0-1 1,0 1 0,0 0-1,0-1 1,0 1-1,-1 0 1,1-1 0,0 1-1,0 0 1,-1-1 0,1 1-1,0 0 1,-1-1-1,1 1 1,-1-1 0,1 1-1,-1-1 1,1 1 0,-2 0-1,-24 0 512,26-1-536,6 2 138,18 27-255,-22-27 125,0 1 0,0-1 1,0 0-1,1 0 0,-1 0 0,0 0 0,1 0 1,-1 0-1,1-1 0,0 1 0,-1-1 1,1 1-1,0-1 0,0 0 0,0-1 0,0 1 1,0 0-1,3 0 0,6 0 72,34 5 113,-38-6-162,-1 0-1,1 1 1,0 0-1,-1 0 1,1 1-1,0 0 1,-1 0-1,0 1 1,1 0 0,-1 0-1,0 1 1,-1 0-1,8 5 1,4 8-10,5 13 26,-19-27 0,1-1-34,8 0 30,0-12 64,-4-1 22,-1 4 8,-9-5-123,-6-23 477,4 22-469,2 8 63,-2-7-63,1-6-22,2-2 21,-1-2 65,2 0-65,0 1-21,1 4 0,0-8 43,-2 23 3,9-17 15,-8 16 3,-3 1-235,2 2 172,0-1 0,0 1 0,0 0 0,-1-1 0,1 1 0,0 0 1,0-1-1,0 1 0,-1 0 0,1-1 0,0 1 0,0 0 0,-1 0 0,1-1 0,0 1 0,-1 0 1,1 0-1,0-1 0,-1 1 0,1 0 0,0 0 0,-1 0 0,1 0 0,-1 0 0,1 0 0,0 0 0,-1-1 1,1 1-1,0 0 0,-1 0 0,1 0 0,-1 1 0,1-1 0,0 0 0,-1 0 0,1 0 0,-1 0 1,1 0-1,0 0 0,-1 0 0,1 1 0,0-1 0,-1 0 0,-2 6 15,2-3-123,2 0 86,5 11 42,2 1-21,6-2 0,4 0 0,-1-2 0,-1 8 0,-4-1 0,2 17 35,3-9 37,-3-11-29,3-3 43,-4-8-44,-8-3 66,5-3 20,-10 3-21,-10 1-64,8-2 21,1 3-128,-6 8 43,0 3 21,2-5 0,0 0 0,-1-1 0,0 0 0,0 0 0,-1-1 0,0 0 0,-12 10 0,1-1 0,-94 76-208,51-45 159,41-31 49,5 0 21,12-13 172,6-1-386,10 8 193,19 7 107,-22-16-110,-2-1 6,30 9-2,-19-5 4,0 0 0,-1 2 0,26 10 0,-32-9 103,-7-5-1,5 0-65,-8-1 23,-4-3-44,-8-3-21,8 4 107,2-2-85,0-9-1,8-3-21,2-3 0,4-5 0,3-2 0,2 2 21,1 2 65,0 3-64,2 0-22,10-5 56,-31 22-43,19-20 67,-17 18-15,-1 3-65,9-1-43,-6 3 86,10 10-108,4-1 44,-3-5 21,106 32 129,-114-34-97,33 2 64,10-2 54,-49-4 214,0-2-257,6-11-85,-1-3-22,4 1 0,18-19-5,39-37 0,8-4 36,-69 69 55,5-4-86,-9 7 107,-1 1-172,9-9 44,-8 8 21,0 0 0,1 0 0,0 0 0,0 1 0,-1-1 0,2 1 0,-1 0 0,8-3 0,4-1 0,32-11 0,-45 17 0,0-1 0,0 1 0,1 0 0,-1 0 0,0 0 0,1 0 0,-1 0 0,0 1 0,0-1 0,1 1 0,-1 0 0,0 0 0,0 0 0,0 1 0,0-1 0,0 1 0,0-1 0,3 4 0,8 3 0,-3-4 15,-1 0 1,1 0-1,0-1 0,0-1 1,0 0-1,12 1 0,92-6 92,-113 1-171,10-5 64,5 0 86,24-13-58,1 1 1,1 3-1,0 1 1,2 3-1,73-12 1,-114 23 35,-2 1-64,8 1-43,-8 0 86,33-16 0,15-5-78,1 3 1,79-18-1,-124 34 32,10-3-18,-1 2 21,1-2 0,1 0 0,1 0 0,0-1 0,6-6 20,-26 9 24,72-11 20,-46 8-64,202-54 21,-208 56 49,-2 0-2,-1 0 1,0-1-1,19-8 0,-11 4-154,-9 2 77,1 1-1,1 0 0,-1 1 0,29-4 1,-34 7-5,0 0 0,0-1 1,-1-1-1,1 0 1,0 0-1,-1-1 0,0 0 1,10-6-1,-8 5-5,1 0 0,-1 1 0,1 1 0,0-1-1,15-1 1,23-7-123,-22 3 18,338-104-244,-171 50 368,-71 20 176,-17 7-95,-94 34-82,49-17-106,2 0 322,-62 18-280,0 0 130,8-6-65,-8 6 235,-9 2-1881,-1 0 1157,1 1 0,-1 0-1,1 1 1,0-1 0,0 1 0,0 0-1,1 1 1,-1 0 0,1 0-1,0 1 1,-7 5 0,-10 6-517,-56 31-569,-153 65 1,155-77 1232,-85 43-194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6T19:10:25.513"/>
    </inkml:context>
    <inkml:brush xml:id="br0">
      <inkml:brushProperty name="width" value="0.05" units="cm"/>
      <inkml:brushProperty name="height" value="0.05" units="cm"/>
      <inkml:brushProperty name="color" value="#00CC00"/>
    </inkml:brush>
  </inkml:definitions>
  <inkml:trace contextRef="#ctx0" brushRef="#br0">0 872 6039,'1'1'159,"-1"-1"0,0 0 0,1 0-1,-1 0 1,1 0 0,-1 1 0,1-1-1,-1 0 1,0 0 0,1 0 0,-1 0-1,1 0 1,-1 0 0,1 0 0,-1-1-1,1 1 1,-1 0 0,0 0 0,1 0-1,-1 0 1,1 0 0,-1-1 0,0 1-1,1 0 1,-1 0 0,1-1 0,-1 1-1,0 0 1,1-1 0,-1 1 0,0 0-1,0-1 1,1 1 0,-1 0 0,0-1-1,0 1 1,0-1 0,1 1 0,-1 0-1,0-1 1,0 1 0,0-1 0,0 1-1,0-1 1,0 1 0,0 0 0,0-1 0,0 1-1,-1-7 5908,-9 11-6178,11-7 413,0 1 0,0-1 1,0 0-1,0 0 0,1 1 0,-1-1 0,1 1 1,0-1-1,-1 1 0,1 0 0,4-4 1,17-23-24,-18 25-192,8-1-65,4-2-21,0-6 0,-2-7 22,8-14 213,-22 31 151,-1 4-362,0-1 1,0 1 0,0 0-1,0-1 1,0 1-1,-1 0 1,1-1 0,0 1-1,0 0 1,-1-1 0,1 1-1,0 0 1,-1-1-1,1 1 1,-1-1 0,1 1-1,-1-1 1,1 1 0,-2 0-1,-24 0 512,26-1-536,6 2 138,18 27-255,-22-27 125,0 1 0,0-1 1,0 0-1,1 0 0,-1 0 0,0 0 0,1 0 1,-1 0-1,1-1 0,0 1 0,-1-1 1,1 1-1,0-1 0,0 0 0,0-1 0,0 1 1,0 0-1,3 0 0,6 0 72,34 5 113,-38-6-162,-1 0-1,1 1 1,0 0-1,-1 0 1,1 1-1,0 0 1,-1 0-1,0 1 1,1 0 0,-1 0-1,0 1 1,-1 0-1,8 5 1,4 8-10,5 13 26,-19-27 0,1-1-34,8 0 30,0-12 64,-4-1 22,-1 4 8,-9-5-123,-6-23 477,4 22-469,2 8 63,-2-7-63,1-6-22,2-2 21,-1-2 65,2 0-65,0 1-21,1 4 0,0-8 43,-2 23 3,9-17 15,-8 16 3,-3 1-235,2 2 172,0-1 0,0 1 0,0 0 0,-1-1 0,1 1 0,0 0 1,0-1-1,0 1 0,-1 0 0,1-1 0,0 1 0,0 0 0,-1 0 0,1-1 0,0 1 0,-1 0 1,1 0-1,0-1 0,-1 1 0,1 0 0,0 0 0,-1 0 0,1 0 0,-1 0 0,1 0 0,0 0 0,-1-1 1,1 1-1,0 0 0,-1 0 0,1 0 0,-1 1 0,1-1 0,0 0 0,-1 0 0,1 0 0,-1 0 1,1 0-1,0 0 0,-1 0 0,1 1 0,0-1 0,-1 0 0,-2 6 15,2-3-123,2 0 86,5 11 42,2 1-21,6-2 0,4 0 0,-1-2 0,-1 8 0,-4-1 0,2 17 35,3-9 37,-3-11-29,3-3 43,-4-8-44,-8-3 66,5-3 20,-10 3-21,-10 1-64,8-2 21,1 3-128,-6 8 43,0 3 21,2-5 0,0 0 0,-1-1 0,0 0 0,0 0 0,-1-1 0,0 0 0,-12 10 0,1-1 0,-94 76-208,51-45 159,41-31 49,5 0 21,12-13 172,6-1-386,10 8 193,19 7 107,-22-16-110,-2-1 6,30 9-2,-19-5 4,0 0 0,-1 2 0,26 10 0,-32-9 103,-7-5-1,5 0-65,-8-1 23,-4-3-44,-8-3-21,8 4 107,2-2-85,0-9-1,8-3-21,2-3 0,4-5 0,3-2 0,2 2 21,1 2 65,0 3-64,2 0-22,10-5 56,-31 22-43,19-20 67,-17 18-15,-1 3-65,9-1-43,-6 3 86,10 10-108,4-1 44,-3-5 21,106 32 129,-114-34-97,33 2 64,10-2 54,-49-4 214,0-2-257,6-11-85,-1-3-22,4 1 0,18-19-5,39-37 0,8-4 36,-69 69 55,5-4-86,-9 7 107,-1 1-172,9-9 44,-8 8 21,0 0 0,1 0 0,0 0 0,0 1 0,-1-1 0,2 1 0,-1 0 0,8-3 0,4-1 0,32-11 0,-45 17 0,0-1 0,0 1 0,1 0 0,-1 0 0,0 0 0,1 0 0,-1 0 0,0 1 0,0-1 0,1 1 0,-1 0 0,0 0 0,0 0 0,0 1 0,0-1 0,0 1 0,0-1 0,3 4 0,8 3 0,-3-4 15,-1 0 1,1 0-1,0-1 0,0-1 1,0 0-1,12 1 0,92-6 92,-113 1-171,10-5 64,5 0 86,24-13-58,1 1 1,1 3-1,0 1 1,2 3-1,73-12 1,-114 23 35,-2 1-64,8 1-43,-8 0 86,33-16 0,15-5-78,1 3 1,79-18-1,-124 34 32,10-3-18,-1 2 21,1-2 0,1 0 0,1 0 0,0-1 0,6-6 20,-26 9 24,72-11 20,-46 8-64,202-54 21,-208 56 49,-2 0-2,-1 0 1,0-1-1,19-8 0,-11 4-154,-9 2 77,1 1-1,1 0 0,-1 1 0,29-4 1,-34 7-5,0 0 0,0-1 1,-1-1-1,1 0 1,0 0-1,-1-1 0,0 0 1,10-6-1,-8 5-5,1 0 0,-1 1 0,1 1 0,0-1-1,15-1 1,23-7-123,-22 3 18,338-104-244,-171 50 368,-71 20 176,-17 7-95,-94 34-82,49-17-106,2 0 322,-62 18-280,0 0 130,8-6-65,-8 6 235,-9 2-1881,-1 0 1157,1 1 0,-1 0-1,1 1 1,0-1 0,0 1 0,0 0-1,1 1 1,-1 0 0,1 0-1,0 1 1,-7 5 0,-10 6-517,-56 31-569,-153 65 1,155-77 1232,-85 43-194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19T06:01:20.344"/>
    </inkml:context>
    <inkml:brush xml:id="br0">
      <inkml:brushProperty name="width" value="0.05" units="cm"/>
      <inkml:brushProperty name="height" value="0.05" units="cm"/>
    </inkml:brush>
  </inkml:definitions>
  <inkml:trace contextRef="#ctx0" brushRef="#br0">1 1 5063 0 0,'0'0'720'0'0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19T06:01:22.085"/>
    </inkml:context>
    <inkml:brush xml:id="br0">
      <inkml:brushProperty name="width" value="0.05" units="cm"/>
      <inkml:brushProperty name="height" value="0.05" units="cm"/>
    </inkml:brush>
  </inkml:definitions>
  <inkml:trace contextRef="#ctx0" brushRef="#br0">35 170 4231 0 0,'-30'9'88'0'0,"25"-8"256"0"0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14T21:52:46.575"/>
    </inkml:context>
    <inkml:brush xml:id="br0">
      <inkml:brushProperty name="width" value="0.05" units="cm"/>
      <inkml:brushProperty name="height" value="0.05" units="cm"/>
    </inkml:brush>
  </inkml:definitions>
  <inkml:trace contextRef="#ctx0" brushRef="#br0">1 380 4143 0 0,'9'-10'59'0'0,"1"0"0"0"0,-1-1-1 0 0,0 0 1 0 0,-1-1-1 0 0,-1 0 1 0 0,7-13-1 0 0,-10 15 1591 0 0,0 1-1 0 0,-1 0 1 0 0,2-11-1 0 0,2-9-791 0 0,1-5-344 0 0,-2 0 0 0 0,5-70 0 0 0,-11 93-513 0 0,-1 8 0 0 0,1 1 0 0 0,0-1 0 0 0,0 0 0 0 0,0 0 0 0 0,0 0 0 0 0,0 0 0 0 0,2-5 0 0 0,9 36-488 0 0,-2 4-309 0 0,-8-29 126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7-15T01:17:35.178"/>
    </inkml:context>
    <inkml:brush xml:id="br0">
      <inkml:brushProperty name="width" value="0.05" units="cm"/>
      <inkml:brushProperty name="height" value="0.05" units="cm"/>
    </inkml:brush>
  </inkml:definitions>
  <inkml:trace contextRef="#ctx0" brushRef="#br0">114 0 919 0 0,'-16'2'0'0'0,"-11"5"80"0"0,-5 1-80 0 0,-7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8:51:31.601"/>
    </inkml:context>
    <inkml:brush xml:id="br0">
      <inkml:brushProperty name="width" value="0.05" units="cm"/>
      <inkml:brushProperty name="height" value="0.05" units="cm"/>
    </inkml:brush>
  </inkml:definitions>
  <inkml:trace contextRef="#ctx0" brushRef="#br0">1 11 11863 0 0,'1'-4'1056'0'0,"2"-2"-848"0"0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8:51:29.099"/>
    </inkml:context>
    <inkml:brush xml:id="br0">
      <inkml:brushProperty name="width" value="0.05" units="cm"/>
      <inkml:brushProperty name="height" value="0.05" units="cm"/>
    </inkml:brush>
  </inkml:definitions>
  <inkml:trace contextRef="#ctx0" brushRef="#br0">5 1 14511 0 0,'-1'1'1288'0'0,"-1"1"-1032"0"0,1-1-96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18:51:31.949"/>
    </inkml:context>
    <inkml:brush xml:id="br0">
      <inkml:brushProperty name="width" value="0.05" units="cm"/>
      <inkml:brushProperty name="height" value="0.05" units="cm"/>
    </inkml:brush>
  </inkml:definitions>
  <inkml:trace contextRef="#ctx0" brushRef="#br0">1358 339 10655 0 0,'0'0'1136'0'0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2T12:29:48.722"/>
    </inkml:context>
    <inkml:brush xml:id="br0">
      <inkml:brushProperty name="width" value="0.05" units="cm"/>
      <inkml:brushProperty name="height" value="0.05" units="cm"/>
    </inkml:brush>
  </inkml:definitions>
  <inkml:trace contextRef="#ctx0" brushRef="#br0">5 38 1839 0 0,'-3'-2'51'0'0,"3"2"-50"0"0,0 0 1 0 0,0 0-1 0 0,0 0 1 0 0,0 0 0 0 0,0 0-1 0 0,0 0 1 0 0,0 0-1 0 0,0 0 1 0 0,-1 0 0 0 0,1 0-1 0 0,0 0 1 0 0,0 0-1 0 0,0-1 1 0 0,0 1 0 0 0,0 0-1 0 0,0 0 1 0 0,0 0-1 0 0,0 0 1 0 0,0 0-1 0 0,0 0 1 0 0,0 0 0 0 0,0 0-1 0 0,0 0 1 0 0,0 0-1 0 0,0 0 1 0 0,0 0 0 0 0,-1 0-1 0 0,1-1 1 0 0,0 1-1 0 0,0 0 1 0 0,0 0 0 0 0,0 0-1 0 0,0 0 1 0 0,0 0-1 0 0,0 0 1 0 0,0 0-1 0 0,0 0 1 0 0,0 0 0 0 0,0 0-1 0 0,0-1 1 0 0,0 1-1 0 0,1 0 1 0 0,-1 0 0 0 0,0 0-1 0 0,0 0 1 0 0,0 0-1 0 0,0 0 1 0 0,0 0 0 0 0,0 0-1 0 0,0 0 1 0 0,0 0-1 0 0,0 0 1 0 0,13-16 39 0 0,-11 14-41 0 0,6-5 0 0 0,9 2 0 0 0,-4 3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2T12:29:49.352"/>
    </inkml:context>
    <inkml:brush xml:id="br0">
      <inkml:brushProperty name="width" value="0.05" units="cm"/>
      <inkml:brushProperty name="height" value="0.05" units="cm"/>
    </inkml:brush>
  </inkml:definitions>
  <inkml:trace contextRef="#ctx0" brushRef="#br0">1 1 3223 0 0,'0'0'288'0'0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2T12:29:49.698"/>
    </inkml:context>
    <inkml:brush xml:id="br0">
      <inkml:brushProperty name="width" value="0.05" units="cm"/>
      <inkml:brushProperty name="height" value="0.05" units="cm"/>
    </inkml:brush>
  </inkml:definitions>
  <inkml:trace contextRef="#ctx0" brushRef="#br0">0 1 2759 0 0,'0'0'248'0'0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79849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36189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10</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66232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65953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12</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17292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13</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12511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7EB6F-9C0C-4C74-830A-3169655E8B23}" type="slidenum">
              <a:rPr lang="en-US"/>
              <a:pPr/>
              <a:t>14</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15</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20457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16</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77900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17</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99512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18</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15250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19</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72289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2</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20</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950434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22</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173383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23</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981270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24</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4369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25</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35816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26</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529226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27</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48340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28</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4166218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B8A421-01E2-4E9B-A2F3-2B3EA2BA5F22}" type="slidenum">
              <a:rPr lang="en-US"/>
              <a:pPr/>
              <a:t>29</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24838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4</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8142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22002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83709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61351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9</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539937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nfo.phys.unm.edu/~cav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21.xml"/><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0.xml"/><Relationship Id="rId11" Type="http://schemas.openxmlformats.org/officeDocument/2006/relationships/image" Target="../media/image28.png"/><Relationship Id="rId5" Type="http://schemas.openxmlformats.org/officeDocument/2006/relationships/slideLayout" Target="../slideLayouts/slideLayout1.xml"/><Relationship Id="rId10" Type="http://schemas.openxmlformats.org/officeDocument/2006/relationships/image" Target="../media/image151.png"/><Relationship Id="rId4" Type="http://schemas.openxmlformats.org/officeDocument/2006/relationships/tags" Target="../tags/tag22.xml"/><Relationship Id="rId9" Type="http://schemas.openxmlformats.org/officeDocument/2006/relationships/customXml" Target="../ink/ink13.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14.xml"/><Relationship Id="rId3" Type="http://schemas.openxmlformats.org/officeDocument/2006/relationships/tags" Target="../tags/tag25.xml"/><Relationship Id="rId7" Type="http://schemas.openxmlformats.org/officeDocument/2006/relationships/notesSlide" Target="../notesSlides/notesSlide11.xml"/><Relationship Id="rId12" Type="http://schemas.openxmlformats.org/officeDocument/2006/relationships/image" Target="../media/image3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27.xml"/><Relationship Id="rId15" Type="http://schemas.openxmlformats.org/officeDocument/2006/relationships/customXml" Target="../ink/ink15.xml"/><Relationship Id="rId10" Type="http://schemas.openxmlformats.org/officeDocument/2006/relationships/image" Target="../media/image32.png"/><Relationship Id="rId4" Type="http://schemas.openxmlformats.org/officeDocument/2006/relationships/tags" Target="../tags/tag26.xml"/><Relationship Id="rId9" Type="http://schemas.openxmlformats.org/officeDocument/2006/relationships/image" Target="../media/image31.png"/><Relationship Id="rId14" Type="http://schemas.openxmlformats.org/officeDocument/2006/relationships/image" Target="../media/image260.png"/></Relationships>
</file>

<file path=ppt/slides/_rels/slide12.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151.png"/><Relationship Id="rId18" Type="http://schemas.openxmlformats.org/officeDocument/2006/relationships/customXml" Target="../ink/ink17.xml"/><Relationship Id="rId3" Type="http://schemas.openxmlformats.org/officeDocument/2006/relationships/tags" Target="../tags/tag30.xml"/><Relationship Id="rId7" Type="http://schemas.openxmlformats.org/officeDocument/2006/relationships/notesSlide" Target="../notesSlides/notesSlide12.xml"/><Relationship Id="rId17" Type="http://schemas.openxmlformats.org/officeDocument/2006/relationships/image" Target="../media/image38.png"/><Relationship Id="rId2" Type="http://schemas.openxmlformats.org/officeDocument/2006/relationships/tags" Target="../tags/tag29.xml"/><Relationship Id="rId16" Type="http://schemas.openxmlformats.org/officeDocument/2006/relationships/image" Target="../media/image37.png"/><Relationship Id="rId1" Type="http://schemas.openxmlformats.org/officeDocument/2006/relationships/tags" Target="../tags/tag28.xml"/><Relationship Id="rId6" Type="http://schemas.openxmlformats.org/officeDocument/2006/relationships/slideLayout" Target="../slideLayouts/slideLayout1.xml"/><Relationship Id="rId5" Type="http://schemas.openxmlformats.org/officeDocument/2006/relationships/tags" Target="../tags/tag32.xml"/><Relationship Id="rId15" Type="http://schemas.openxmlformats.org/officeDocument/2006/relationships/image" Target="../media/image36.png"/><Relationship Id="rId19" Type="http://schemas.openxmlformats.org/officeDocument/2006/relationships/image" Target="../media/image370.png"/><Relationship Id="rId4" Type="http://schemas.openxmlformats.org/officeDocument/2006/relationships/tags" Target="../tags/tag31.xml"/><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35.xml"/><Relationship Id="rId7" Type="http://schemas.openxmlformats.org/officeDocument/2006/relationships/image" Target="../media/image39.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13.xml"/><Relationship Id="rId5" Type="http://schemas.openxmlformats.org/officeDocument/2006/relationships/slideLayout" Target="../slideLayouts/slideLayout1.xml"/><Relationship Id="rId10" Type="http://schemas.openxmlformats.org/officeDocument/2006/relationships/image" Target="../media/image41.png"/><Relationship Id="rId4" Type="http://schemas.openxmlformats.org/officeDocument/2006/relationships/tags" Target="../tags/tag36.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image" Target="../media/image50.png"/><Relationship Id="rId3" Type="http://schemas.openxmlformats.org/officeDocument/2006/relationships/tags" Target="../tags/tag41.xml"/><Relationship Id="rId7" Type="http://schemas.openxmlformats.org/officeDocument/2006/relationships/slideLayout" Target="../slideLayouts/slideLayout1.xml"/><Relationship Id="rId12" Type="http://schemas.openxmlformats.org/officeDocument/2006/relationships/image" Target="../media/image49.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37.png"/><Relationship Id="rId5" Type="http://schemas.openxmlformats.org/officeDocument/2006/relationships/tags" Target="../tags/tag43.xml"/><Relationship Id="rId10" Type="http://schemas.openxmlformats.org/officeDocument/2006/relationships/image" Target="../media/image48.png"/><Relationship Id="rId4" Type="http://schemas.openxmlformats.org/officeDocument/2006/relationships/tags" Target="../tags/tag42.xml"/><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13" Type="http://schemas.openxmlformats.org/officeDocument/2006/relationships/tags" Target="../tags/tag57.xml"/><Relationship Id="rId26" Type="http://schemas.openxmlformats.org/officeDocument/2006/relationships/image" Target="../media/image410.png"/><Relationship Id="rId39" Type="http://schemas.openxmlformats.org/officeDocument/2006/relationships/image" Target="../media/image56.png"/><Relationship Id="rId3" Type="http://schemas.openxmlformats.org/officeDocument/2006/relationships/tags" Target="../tags/tag47.xml"/><Relationship Id="rId34" Type="http://schemas.openxmlformats.org/officeDocument/2006/relationships/image" Target="../media/image53.png"/><Relationship Id="rId42" Type="http://schemas.openxmlformats.org/officeDocument/2006/relationships/image" Target="../media/image59.png"/><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customXml" Target="../ink/ink18.xml"/><Relationship Id="rId33" Type="http://schemas.openxmlformats.org/officeDocument/2006/relationships/image" Target="../media/image52.png"/><Relationship Id="rId38" Type="http://schemas.openxmlformats.org/officeDocument/2006/relationships/image" Target="../media/image55.png"/><Relationship Id="rId2" Type="http://schemas.openxmlformats.org/officeDocument/2006/relationships/tags" Target="../tags/tag46.xml"/><Relationship Id="rId16" Type="http://schemas.openxmlformats.org/officeDocument/2006/relationships/image" Target="../media/image51.png"/><Relationship Id="rId29" Type="http://schemas.openxmlformats.org/officeDocument/2006/relationships/image" Target="../media/image49.png"/><Relationship Id="rId41" Type="http://schemas.openxmlformats.org/officeDocument/2006/relationships/image" Target="../media/image58.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32" Type="http://schemas.openxmlformats.org/officeDocument/2006/relationships/image" Target="../media/image461.png"/><Relationship Id="rId37" Type="http://schemas.openxmlformats.org/officeDocument/2006/relationships/image" Target="../media/image54.png"/><Relationship Id="rId40" Type="http://schemas.openxmlformats.org/officeDocument/2006/relationships/image" Target="../media/image57.png"/><Relationship Id="rId5" Type="http://schemas.openxmlformats.org/officeDocument/2006/relationships/tags" Target="../tags/tag49.xml"/><Relationship Id="rId15" Type="http://schemas.openxmlformats.org/officeDocument/2006/relationships/notesSlide" Target="../notesSlides/notesSlide17.xml"/><Relationship Id="rId28" Type="http://schemas.openxmlformats.org/officeDocument/2006/relationships/image" Target="../media/image37.png"/><Relationship Id="rId36" Type="http://schemas.openxmlformats.org/officeDocument/2006/relationships/image" Target="../media/image490.png"/><Relationship Id="rId10" Type="http://schemas.openxmlformats.org/officeDocument/2006/relationships/tags" Target="../tags/tag54.xml"/><Relationship Id="rId31" Type="http://schemas.openxmlformats.org/officeDocument/2006/relationships/customXml" Target="../ink/ink19.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slideLayout" Target="../slideLayouts/slideLayout1.xml"/><Relationship Id="rId27" Type="http://schemas.openxmlformats.org/officeDocument/2006/relationships/image" Target="../media/image48.png"/><Relationship Id="rId30" Type="http://schemas.openxmlformats.org/officeDocument/2006/relationships/image" Target="../media/image50.png"/><Relationship Id="rId35" Type="http://schemas.openxmlformats.org/officeDocument/2006/relationships/customXml" Target="../ink/ink20.xml"/><Relationship Id="rId8" Type="http://schemas.openxmlformats.org/officeDocument/2006/relationships/tags" Target="../tags/tag52.xml"/></Relationships>
</file>

<file path=ppt/slides/_rels/slide18.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tags" Target="../tags/tag60.xml"/><Relationship Id="rId34" Type="http://schemas.openxmlformats.org/officeDocument/2006/relationships/image" Target="../media/image53.png"/><Relationship Id="rId33" Type="http://schemas.openxmlformats.org/officeDocument/2006/relationships/image" Target="../media/image5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customXml" Target="../ink/ink21.xml"/><Relationship Id="rId32" Type="http://schemas.openxmlformats.org/officeDocument/2006/relationships/image" Target="../media/image461.png"/><Relationship Id="rId5" Type="http://schemas.openxmlformats.org/officeDocument/2006/relationships/notesSlide" Target="../notesSlides/notesSlide18.xml"/><Relationship Id="rId10" Type="http://schemas.openxmlformats.org/officeDocument/2006/relationships/customXml" Target="../ink/ink22.xml"/><Relationship Id="rId4" Type="http://schemas.openxmlformats.org/officeDocument/2006/relationships/slideLayout" Target="../slideLayouts/slideLayout1.xml"/><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tags" Target="../tags/tag64.xml"/><Relationship Id="rId16" Type="http://schemas.openxmlformats.org/officeDocument/2006/relationships/image" Target="../media/image69.png"/><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64.png"/><Relationship Id="rId5" Type="http://schemas.openxmlformats.org/officeDocument/2006/relationships/tags" Target="../tags/tag67.xml"/><Relationship Id="rId15" Type="http://schemas.openxmlformats.org/officeDocument/2006/relationships/image" Target="../media/image68.png"/><Relationship Id="rId10" Type="http://schemas.openxmlformats.org/officeDocument/2006/relationships/notesSlide" Target="../notesSlides/notesSlide21.xml"/><Relationship Id="rId4" Type="http://schemas.openxmlformats.org/officeDocument/2006/relationships/tags" Target="../tags/tag66.xml"/><Relationship Id="rId9" Type="http://schemas.openxmlformats.org/officeDocument/2006/relationships/slideLayout" Target="../slideLayouts/slideLayout1.xml"/><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6.png"/><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55.png"/><Relationship Id="rId2" Type="http://schemas.openxmlformats.org/officeDocument/2006/relationships/tags" Target="../tags/tag72.xml"/><Relationship Id="rId16" Type="http://schemas.openxmlformats.org/officeDocument/2006/relationships/image" Target="../media/image59.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73.png"/><Relationship Id="rId5" Type="http://schemas.openxmlformats.org/officeDocument/2006/relationships/tags" Target="../tags/tag75.xml"/><Relationship Id="rId15" Type="http://schemas.openxmlformats.org/officeDocument/2006/relationships/image" Target="../media/image58.png"/><Relationship Id="rId10" Type="http://schemas.openxmlformats.org/officeDocument/2006/relationships/image" Target="../media/image72.png"/><Relationship Id="rId4" Type="http://schemas.openxmlformats.org/officeDocument/2006/relationships/tags" Target="../tags/tag74.xml"/><Relationship Id="rId9" Type="http://schemas.openxmlformats.org/officeDocument/2006/relationships/notesSlide" Target="../notesSlides/notesSlide22.xml"/><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notesSlide" Target="../notesSlides/notesSlide23.xml"/><Relationship Id="rId39" Type="http://schemas.openxmlformats.org/officeDocument/2006/relationships/image" Target="../media/image82.png"/><Relationship Id="rId21" Type="http://schemas.openxmlformats.org/officeDocument/2006/relationships/tags" Target="../tags/tag98.xml"/><Relationship Id="rId34" Type="http://schemas.openxmlformats.org/officeDocument/2006/relationships/image" Target="../media/image77.png"/><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slideLayout" Target="../slideLayouts/slideLayout1.xml"/><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tags" Target="../tags/tag79.xml"/><Relationship Id="rId16" Type="http://schemas.openxmlformats.org/officeDocument/2006/relationships/tags" Target="../tags/tag93.xml"/><Relationship Id="rId20" Type="http://schemas.openxmlformats.org/officeDocument/2006/relationships/tags" Target="../tags/tag97.xml"/><Relationship Id="rId29" Type="http://schemas.openxmlformats.org/officeDocument/2006/relationships/image" Target="../media/image57.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tags" Target="../tags/tag101.xml"/><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28" Type="http://schemas.openxmlformats.org/officeDocument/2006/relationships/image" Target="../media/image56.png"/><Relationship Id="rId36" Type="http://schemas.openxmlformats.org/officeDocument/2006/relationships/image" Target="../media/image79.png"/><Relationship Id="rId10" Type="http://schemas.openxmlformats.org/officeDocument/2006/relationships/tags" Target="../tags/tag87.xml"/><Relationship Id="rId19" Type="http://schemas.openxmlformats.org/officeDocument/2006/relationships/tags" Target="../tags/tag96.xml"/><Relationship Id="rId31" Type="http://schemas.openxmlformats.org/officeDocument/2006/relationships/image" Target="../media/image74.pn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78.png"/><Relationship Id="rId8" Type="http://schemas.openxmlformats.org/officeDocument/2006/relationships/tags" Target="../tags/tag85.xml"/><Relationship Id="rId3" Type="http://schemas.openxmlformats.org/officeDocument/2006/relationships/tags" Target="../tags/tag80.xml"/></Relationships>
</file>

<file path=ppt/slides/_rels/slide24.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tags" Target="../tags/tag103.xml"/><Relationship Id="rId16" Type="http://schemas.openxmlformats.org/officeDocument/2006/relationships/image" Target="../media/image89.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84.png"/><Relationship Id="rId5" Type="http://schemas.openxmlformats.org/officeDocument/2006/relationships/tags" Target="../tags/tag106.xml"/><Relationship Id="rId15" Type="http://schemas.openxmlformats.org/officeDocument/2006/relationships/image" Target="../media/image88.png"/><Relationship Id="rId10" Type="http://schemas.openxmlformats.org/officeDocument/2006/relationships/notesSlide" Target="../notesSlides/notesSlide24.xml"/><Relationship Id="rId4" Type="http://schemas.openxmlformats.org/officeDocument/2006/relationships/tags" Target="../tags/tag105.xml"/><Relationship Id="rId9" Type="http://schemas.openxmlformats.org/officeDocument/2006/relationships/slideLayout" Target="../slideLayouts/slideLayout1.xml"/><Relationship Id="rId1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3" Type="http://schemas.openxmlformats.org/officeDocument/2006/relationships/tags" Target="../tags/tag112.xml"/><Relationship Id="rId7" Type="http://schemas.openxmlformats.org/officeDocument/2006/relationships/notesSlide" Target="../notesSlides/notesSlide25.xml"/><Relationship Id="rId12" Type="http://schemas.openxmlformats.org/officeDocument/2006/relationships/image" Target="../media/image54.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1.xml"/><Relationship Id="rId11" Type="http://schemas.openxmlformats.org/officeDocument/2006/relationships/image" Target="../media/image90.png"/><Relationship Id="rId5" Type="http://schemas.openxmlformats.org/officeDocument/2006/relationships/tags" Target="../tags/tag114.xml"/><Relationship Id="rId10" Type="http://schemas.openxmlformats.org/officeDocument/2006/relationships/image" Target="../media/image89.png"/><Relationship Id="rId4" Type="http://schemas.openxmlformats.org/officeDocument/2006/relationships/tags" Target="../tags/tag113.xml"/><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54.png"/><Relationship Id="rId18" Type="http://schemas.openxmlformats.org/officeDocument/2006/relationships/image" Target="../media/image99.png"/><Relationship Id="rId26" Type="http://schemas.openxmlformats.org/officeDocument/2006/relationships/image" Target="../media/image900.png"/><Relationship Id="rId3" Type="http://schemas.openxmlformats.org/officeDocument/2006/relationships/tags" Target="../tags/tag117.xml"/><Relationship Id="rId21" Type="http://schemas.openxmlformats.org/officeDocument/2006/relationships/image" Target="../media/image102.png"/><Relationship Id="rId7" Type="http://schemas.openxmlformats.org/officeDocument/2006/relationships/tags" Target="../tags/tag121.xml"/><Relationship Id="rId12" Type="http://schemas.openxmlformats.org/officeDocument/2006/relationships/notesSlide" Target="../notesSlides/notesSlide26.xml"/><Relationship Id="rId17" Type="http://schemas.openxmlformats.org/officeDocument/2006/relationships/image" Target="../media/image98.png"/><Relationship Id="rId25" Type="http://schemas.openxmlformats.org/officeDocument/2006/relationships/customXml" Target="../ink/ink25.xml"/><Relationship Id="rId2" Type="http://schemas.openxmlformats.org/officeDocument/2006/relationships/tags" Target="../tags/tag116.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Layout" Target="../slideLayouts/slideLayout1.xml"/><Relationship Id="rId24" Type="http://schemas.openxmlformats.org/officeDocument/2006/relationships/customXml" Target="../ink/ink24.xml"/><Relationship Id="rId5" Type="http://schemas.openxmlformats.org/officeDocument/2006/relationships/tags" Target="../tags/tag119.xml"/><Relationship Id="rId15" Type="http://schemas.openxmlformats.org/officeDocument/2006/relationships/image" Target="../media/image96.png"/><Relationship Id="rId23" Type="http://schemas.openxmlformats.org/officeDocument/2006/relationships/image" Target="../media/image640.png"/><Relationship Id="rId28" Type="http://schemas.openxmlformats.org/officeDocument/2006/relationships/image" Target="../media/image910.png"/><Relationship Id="rId10" Type="http://schemas.openxmlformats.org/officeDocument/2006/relationships/tags" Target="../tags/tag124.xml"/><Relationship Id="rId19" Type="http://schemas.openxmlformats.org/officeDocument/2006/relationships/image" Target="../media/image100.pn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95.png"/><Relationship Id="rId22" Type="http://schemas.openxmlformats.org/officeDocument/2006/relationships/customXml" Target="../ink/ink23.xml"/><Relationship Id="rId27" Type="http://schemas.openxmlformats.org/officeDocument/2006/relationships/customXml" Target="../ink/ink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000.png"/><Relationship Id="rId4" Type="http://schemas.openxmlformats.org/officeDocument/2006/relationships/customXml" Target="../ink/ink2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doi.org/10.3390/e25091254" TargetMode="External"/><Relationship Id="rId13" Type="http://schemas.openxmlformats.org/officeDocument/2006/relationships/image" Target="../media/image9.png"/><Relationship Id="rId3" Type="http://schemas.openxmlformats.org/officeDocument/2006/relationships/customXml" Target="../ink/ink2.xml"/><Relationship Id="rId7" Type="http://schemas.openxmlformats.org/officeDocument/2006/relationships/image" Target="../media/image5.png"/><Relationship Id="rId12" Type="http://schemas.openxmlformats.org/officeDocument/2006/relationships/customXml" Target="../ink/ink3.xml"/><Relationship Id="rId17" Type="http://schemas.openxmlformats.org/officeDocument/2006/relationships/customXml" Target="../ink/ink6.xml"/><Relationship Id="rId2" Type="http://schemas.openxmlformats.org/officeDocument/2006/relationships/notesSlide" Target="../notesSlides/notesSlide4.xml"/><Relationship Id="rId16" Type="http://schemas.openxmlformats.org/officeDocument/2006/relationships/customXml" Target="../ink/ink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jpeg"/><Relationship Id="rId15" Type="http://schemas.openxmlformats.org/officeDocument/2006/relationships/image" Target="../media/image10.png"/><Relationship Id="rId10" Type="http://schemas.openxmlformats.org/officeDocument/2006/relationships/hyperlink" Target="https://doi.org/10.22331/q-2023-08-16-1085" TargetMode="External"/><Relationship Id="rId9" Type="http://schemas.openxmlformats.org/officeDocument/2006/relationships/hyperlink" Target="https://doi.org/10.3390/e25081221" TargetMode="External"/><Relationship Id="rId14" Type="http://schemas.openxmlformats.org/officeDocument/2006/relationships/customXml" Target="../ink/ink4.xml"/></Relationships>
</file>

<file path=ppt/slides/_rels/slide5.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6.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14.png"/><Relationship Id="rId24" Type="http://schemas.openxmlformats.org/officeDocument/2006/relationships/image" Target="../media/image19.png"/><Relationship Id="rId5" Type="http://schemas.openxmlformats.org/officeDocument/2006/relationships/tags" Target="../tags/tag9.xml"/><Relationship Id="rId15" Type="http://schemas.openxmlformats.org/officeDocument/2006/relationships/customXml" Target="../ink/ink10.xml"/><Relationship Id="rId23"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tags" Target="../tags/tag8.xml"/><Relationship Id="rId9" Type="http://schemas.openxmlformats.org/officeDocument/2006/relationships/notesSlide" Target="../notesSlides/notesSlide7.xml"/><Relationship Id="rId14" Type="http://schemas.openxmlformats.org/officeDocument/2006/relationships/image" Target="../media/image17.png"/><Relationship Id="rId22"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tags" Target="../tags/tag13.xml"/><Relationship Id="rId16" Type="http://schemas.openxmlformats.org/officeDocument/2006/relationships/image" Target="../media/image23.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90.png"/><Relationship Id="rId5" Type="http://schemas.openxmlformats.org/officeDocument/2006/relationships/tags" Target="../tags/tag16.xml"/><Relationship Id="rId15" Type="http://schemas.openxmlformats.org/officeDocument/2006/relationships/image" Target="../media/image22.png"/><Relationship Id="rId10" Type="http://schemas.openxmlformats.org/officeDocument/2006/relationships/customXml" Target="../ink/ink12.xml"/><Relationship Id="rId4" Type="http://schemas.openxmlformats.org/officeDocument/2006/relationships/tags" Target="../tags/tag15.xml"/><Relationship Id="rId9" Type="http://schemas.openxmlformats.org/officeDocument/2006/relationships/notesSlide" Target="../notesSlides/notesSlide9.xm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256674" y="76200"/>
            <a:ext cx="8566484" cy="2831544"/>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One Hundred Years After Heisenberg: </a:t>
            </a:r>
          </a:p>
          <a:p>
            <a:pPr marL="609600" indent="-609600"/>
            <a:r>
              <a:rPr lang="en-US" sz="2800" b="1" dirty="0">
                <a:solidFill>
                  <a:srgbClr val="996600"/>
                </a:solidFill>
                <a:latin typeface="Comic Sans MS" pitchFamily="66" charset="0"/>
              </a:rPr>
              <a:t>Discovering the World of Simultaneous Measurements of </a:t>
            </a:r>
            <a:r>
              <a:rPr lang="en-US" sz="2800" b="1" dirty="0" err="1">
                <a:solidFill>
                  <a:srgbClr val="996600"/>
                </a:solidFill>
                <a:latin typeface="Comic Sans MS" pitchFamily="66" charset="0"/>
              </a:rPr>
              <a:t>Noncommuting</a:t>
            </a:r>
            <a:r>
              <a:rPr lang="en-US" sz="2800" b="1" dirty="0">
                <a:solidFill>
                  <a:srgbClr val="996600"/>
                </a:solidFill>
                <a:latin typeface="Comic Sans MS" pitchFamily="66" charset="0"/>
              </a:rPr>
              <a:t> Observables   </a:t>
            </a:r>
            <a:endParaRPr lang="en-US" sz="2800" b="1" dirty="0">
              <a:solidFill>
                <a:schemeClr val="accent2"/>
              </a:solidFill>
              <a:latin typeface="Comic Sans MS" panose="030F0702030302020204" pitchFamily="66" charset="0"/>
            </a:endParaRPr>
          </a:p>
          <a:p>
            <a:pPr eaLnBrk="1" hangingPunct="1"/>
            <a:endParaRPr lang="en-US" sz="1600" b="1" dirty="0">
              <a:solidFill>
                <a:schemeClr val="accent2"/>
              </a:solidFill>
              <a:latin typeface="Comic Sans MS" panose="030F0702030302020204" pitchFamily="66" charset="0"/>
            </a:endParaRPr>
          </a:p>
          <a:p>
            <a:pPr marL="609600" indent="-609600" eaLnBrk="1" hangingPunct="1"/>
            <a:r>
              <a:rPr lang="en-US" b="1" i="1" dirty="0">
                <a:latin typeface="Calibri" panose="020F0502020204030204" pitchFamily="34" charset="0"/>
                <a:cs typeface="Calibri" panose="020F0502020204030204" pitchFamily="34" charset="0"/>
              </a:rPr>
              <a:t>Carlton M. Caves</a:t>
            </a:r>
          </a:p>
          <a:p>
            <a:pPr marL="609600" indent="-609600" eaLnBrk="1" hangingPunct="1"/>
            <a:r>
              <a:rPr lang="en-US" b="1" i="1" dirty="0">
                <a:latin typeface="Calibri" panose="020F0502020204030204" pitchFamily="34" charset="0"/>
                <a:cs typeface="Calibri" panose="020F0502020204030204" pitchFamily="34" charset="0"/>
              </a:rPr>
              <a:t>Center for Quantum Information and Control</a:t>
            </a:r>
          </a:p>
          <a:p>
            <a:pPr marL="609600" indent="-609600" eaLnBrk="1" hangingPunct="1"/>
            <a:r>
              <a:rPr lang="en-US" b="1" i="1" dirty="0">
                <a:latin typeface="Calibri" panose="020F0502020204030204" pitchFamily="34" charset="0"/>
                <a:cs typeface="Calibri" panose="020F0502020204030204" pitchFamily="34" charset="0"/>
              </a:rPr>
              <a:t>University of New Mexico</a:t>
            </a:r>
            <a:endParaRPr lang="en-US" sz="2400" b="1" i="1" dirty="0">
              <a:latin typeface="Calibri" panose="020F0502020204030204" pitchFamily="34" charset="0"/>
              <a:cs typeface="Calibri" panose="020F0502020204030204" pitchFamily="34" charset="0"/>
            </a:endParaRPr>
          </a:p>
          <a:p>
            <a:pPr marL="609600" indent="-609600" eaLnBrk="1" hangingPunct="1"/>
            <a:r>
              <a:rPr lang="en-US" sz="1800" b="1" i="1" dirty="0">
                <a:solidFill>
                  <a:schemeClr val="accent6"/>
                </a:solidFill>
                <a:hlinkClick r:id="rId3"/>
              </a:rPr>
              <a:t>http://info.phys.unm.edu/~caves</a:t>
            </a:r>
            <a:endParaRPr lang="en-US" sz="1800" b="1" i="1" dirty="0">
              <a:solidFill>
                <a:schemeClr val="accent6"/>
              </a:solidFill>
            </a:endParaRPr>
          </a:p>
        </p:txBody>
      </p:sp>
      <p:sp>
        <p:nvSpPr>
          <p:cNvPr id="4" name="Rectangle 1">
            <a:extLst>
              <a:ext uri="{FF2B5EF4-FFF2-40B4-BE49-F238E27FC236}">
                <a16:creationId xmlns:a16="http://schemas.microsoft.com/office/drawing/2014/main" id="{D60E73D2-BC4D-42E9-92C0-25F5E9E886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F36CB31-1645-4E90-93B2-2E46C260F23C}"/>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FFFFFF"/>
                </a:solidFill>
                <a:effectLst/>
                <a:latin typeface="&amp;quot"/>
              </a:rPr>
              <a:t>arXiv:1912.12530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9" name="Group 18">
            <a:extLst>
              <a:ext uri="{FF2B5EF4-FFF2-40B4-BE49-F238E27FC236}">
                <a16:creationId xmlns:a16="http://schemas.microsoft.com/office/drawing/2014/main" id="{36D03BF0-24C2-9B3D-E980-858465DBA7FD}"/>
              </a:ext>
            </a:extLst>
          </p:cNvPr>
          <p:cNvGrpSpPr/>
          <p:nvPr/>
        </p:nvGrpSpPr>
        <p:grpSpPr>
          <a:xfrm>
            <a:off x="1142999" y="2855218"/>
            <a:ext cx="7924801" cy="3926582"/>
            <a:chOff x="1439142" y="3084833"/>
            <a:chExt cx="7706360" cy="3827999"/>
          </a:xfrm>
        </p:grpSpPr>
        <p:sp>
          <p:nvSpPr>
            <p:cNvPr id="3" name="TextBox 2">
              <a:extLst>
                <a:ext uri="{FF2B5EF4-FFF2-40B4-BE49-F238E27FC236}">
                  <a16:creationId xmlns:a16="http://schemas.microsoft.com/office/drawing/2014/main" id="{6C6E8766-A272-419C-B8D5-8E9377AA961E}"/>
                </a:ext>
              </a:extLst>
            </p:cNvPr>
            <p:cNvSpPr txBox="1"/>
            <p:nvPr/>
          </p:nvSpPr>
          <p:spPr>
            <a:xfrm>
              <a:off x="1439142" y="6192214"/>
              <a:ext cx="5799858" cy="646331"/>
            </a:xfrm>
            <a:prstGeom prst="rect">
              <a:avLst/>
            </a:prstGeom>
            <a:noFill/>
          </p:spPr>
          <p:txBody>
            <a:bodyPr wrap="square" rtlCol="0">
              <a:spAutoFit/>
            </a:bodyPr>
            <a:lstStyle/>
            <a:p>
              <a:pPr algn="l"/>
              <a:r>
                <a:rPr lang="en-US" sz="1800" dirty="0">
                  <a:solidFill>
                    <a:srgbClr val="990099"/>
                  </a:solidFill>
                </a:rPr>
                <a:t>This work was carried out with Christopher S. Jackson, whose genius and vision inform every aspect.  </a:t>
              </a:r>
            </a:p>
          </p:txBody>
        </p:sp>
        <p:pic>
          <p:nvPicPr>
            <p:cNvPr id="18" name="Picture 17" descr="A person sitting at a table&#10;&#10;Description automatically generated">
              <a:extLst>
                <a:ext uri="{FF2B5EF4-FFF2-40B4-BE49-F238E27FC236}">
                  <a16:creationId xmlns:a16="http://schemas.microsoft.com/office/drawing/2014/main" id="{3ACEC43A-6CFD-D86B-5FA4-300B1F3F1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715" y="3084833"/>
              <a:ext cx="2074787" cy="3827999"/>
            </a:xfrm>
            <a:prstGeom prst="rect">
              <a:avLst/>
            </a:prstGeom>
          </p:spPr>
        </p:pic>
      </p:grpSp>
      <p:sp>
        <p:nvSpPr>
          <p:cNvPr id="2" name="TextBox 1">
            <a:extLst>
              <a:ext uri="{FF2B5EF4-FFF2-40B4-BE49-F238E27FC236}">
                <a16:creationId xmlns:a16="http://schemas.microsoft.com/office/drawing/2014/main" id="{B0295B59-4E54-C0F8-4BE8-6A81487EFE44}"/>
              </a:ext>
            </a:extLst>
          </p:cNvPr>
          <p:cNvSpPr txBox="1"/>
          <p:nvPr/>
        </p:nvSpPr>
        <p:spPr>
          <a:xfrm>
            <a:off x="152401" y="3200400"/>
            <a:ext cx="6553199" cy="2308324"/>
          </a:xfrm>
          <a:prstGeom prst="rect">
            <a:avLst/>
          </a:prstGeom>
          <a:noFill/>
          <a:ln w="19050">
            <a:solidFill>
              <a:schemeClr val="tx1"/>
            </a:solidFill>
          </a:ln>
        </p:spPr>
        <p:txBody>
          <a:bodyPr wrap="square" rtlCol="0">
            <a:spAutoFit/>
          </a:bodyPr>
          <a:lstStyle/>
          <a:p>
            <a:pPr algn="just"/>
            <a:r>
              <a:rPr lang="en-US" sz="1600" kern="1200" dirty="0">
                <a:solidFill>
                  <a:schemeClr val="tx1"/>
                </a:solidFill>
                <a:latin typeface="Helvetica" pitchFamily="34" charset="0"/>
                <a:ea typeface="+mn-ea"/>
                <a:cs typeface="+mn-cs"/>
              </a:rPr>
              <a:t>“Well, why not say that all the things which should be handled in theory are just those things which we also can hope to observe somehow.” … I remember that when I first saw Einstein I had a talk with him about this. </a:t>
            </a:r>
            <a:r>
              <a:rPr lang="en-US" sz="1600" dirty="0">
                <a:solidFill>
                  <a:schemeClr val="tx1"/>
                </a:solidFill>
              </a:rPr>
              <a:t>… </a:t>
            </a:r>
            <a:r>
              <a:rPr lang="en-US" sz="1600" kern="1200" dirty="0">
                <a:solidFill>
                  <a:schemeClr val="tx1"/>
                </a:solidFill>
                <a:latin typeface="Helvetica" pitchFamily="34" charset="0"/>
                <a:ea typeface="+mn-ea"/>
                <a:cs typeface="+mn-cs"/>
              </a:rPr>
              <a:t>[H]e said, ``That may be so, but still it's the wrong principle in philosophy.''  And he explained that it is the theory finally which decides what can be observed and what can not and, therefore, one cannot before the theory, know what is observable and what not.</a:t>
            </a:r>
          </a:p>
          <a:p>
            <a:pPr algn="r"/>
            <a:r>
              <a:rPr lang="en-US" sz="1600" kern="1200" dirty="0">
                <a:solidFill>
                  <a:schemeClr val="tx1"/>
                </a:solidFill>
                <a:latin typeface="Helvetica" pitchFamily="34" charset="0"/>
                <a:ea typeface="+mn-ea"/>
                <a:cs typeface="+mn-cs"/>
              </a:rPr>
              <a:t>Werner Heisenberg, recalling a conversation with Einstein in 1926,</a:t>
            </a:r>
          </a:p>
          <a:p>
            <a:pPr algn="r"/>
            <a:r>
              <a:rPr lang="en-US" sz="1600" kern="1200" dirty="0">
                <a:solidFill>
                  <a:schemeClr val="tx1"/>
                </a:solidFill>
                <a:latin typeface="Helvetica" pitchFamily="34" charset="0"/>
                <a:ea typeface="+mn-ea"/>
                <a:cs typeface="+mn-cs"/>
              </a:rPr>
              <a:t>interviewed by Thomas S. Kuhn, February 15, 1963</a:t>
            </a:r>
            <a:endParaRPr lang="en-US" sz="2000" kern="1200" dirty="0">
              <a:solidFill>
                <a:schemeClr val="tx1"/>
              </a:solidFill>
              <a:latin typeface="Helvetica" pitchFamily="34" charset="0"/>
              <a:ea typeface="+mn-ea"/>
              <a:cs typeface="+mn-cs"/>
            </a:endParaRPr>
          </a:p>
        </p:txBody>
      </p:sp>
    </p:spTree>
    <p:extLst>
      <p:ext uri="{BB962C8B-B14F-4D97-AF65-F5344CB8AC3E}">
        <p14:creationId xmlns:p14="http://schemas.microsoft.com/office/powerpoint/2010/main" val="35155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0"/>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Generalized measurement theory (1960–85)</a:t>
            </a:r>
            <a:endParaRPr lang="en-US" sz="2800" b="1" dirty="0">
              <a:solidFill>
                <a:schemeClr val="accent2"/>
              </a:solidFill>
            </a:endParaRPr>
          </a:p>
        </p:txBody>
      </p:sp>
      <p:sp>
        <p:nvSpPr>
          <p:cNvPr id="13" name="TextBox 12">
            <a:extLst>
              <a:ext uri="{FF2B5EF4-FFF2-40B4-BE49-F238E27FC236}">
                <a16:creationId xmlns:a16="http://schemas.microsoft.com/office/drawing/2014/main" id="{BFB497A1-1B7D-0C8E-1FBA-7E2C7B7FE81A}"/>
              </a:ext>
            </a:extLst>
          </p:cNvPr>
          <p:cNvSpPr txBox="1"/>
          <p:nvPr/>
        </p:nvSpPr>
        <p:spPr>
          <a:xfrm>
            <a:off x="0" y="1002268"/>
            <a:ext cx="3505200" cy="369332"/>
          </a:xfrm>
          <a:prstGeom prst="rect">
            <a:avLst/>
          </a:prstGeom>
          <a:noFill/>
        </p:spPr>
        <p:txBody>
          <a:bodyPr wrap="square" rtlCol="0">
            <a:spAutoFit/>
          </a:bodyPr>
          <a:lstStyle/>
          <a:p>
            <a:r>
              <a:rPr lang="en-US" sz="1800" dirty="0"/>
              <a:t>Concatenating measurements</a:t>
            </a:r>
          </a:p>
        </p:txBody>
      </p:sp>
      <p:pic>
        <p:nvPicPr>
          <p:cNvPr id="7" name="Picture 6"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raisebox{-3em}{\large$\displaystyle{\Longleftrightarrow}$}&#10;\hspace{2em}&#10;\raisebox{-2em}{&#10;\Qcircuit @C=1em @R=1em{&#10;                            &amp;       &amp;\ustick{j}         &amp;       &amp;\ustick{k}\\&#10;    \lstick{|\psi\rangle}   &amp;\qw    &amp;\gate{K_j}\cwx     &amp;\qw    &amp;\gate{K_k}\cwx &amp;\qw    &amp;\rstick{K_k K_j|\psi\rangle/\sqrt{p_{kj}}}\qw&#10;    }&#10;    }&#10;\end{document}&#10;" title="IguanaTex Bitmap Display">
            <a:extLst>
              <a:ext uri="{FF2B5EF4-FFF2-40B4-BE49-F238E27FC236}">
                <a16:creationId xmlns:a16="http://schemas.microsoft.com/office/drawing/2014/main" id="{30951BCC-D940-76C1-462E-CF7D0F1FC623}"/>
              </a:ext>
            </a:extLst>
          </p:cNvPr>
          <p:cNvPicPr>
            <a:picLocks noChangeAspect="1"/>
          </p:cNvPicPr>
          <p:nvPr>
            <p:custDataLst>
              <p:tags r:id="rId1"/>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3627" y="3197682"/>
            <a:ext cx="6578773" cy="1145718"/>
          </a:xfrm>
          <a:prstGeom prst="rect">
            <a:avLst/>
          </a:prstGeom>
          <a:noFill/>
          <a:ln/>
          <a:effectLst/>
        </p:spPr>
      </p:pic>
      <p:pic>
        <p:nvPicPr>
          <p:cNvPr id="8" name="Picture 7" descr="\documentclass{slides}\pagestyle{empty}&#10;\setlength{\textwidth}{9.5truein}&#10;\usepackage{amssymb,amsmath}&#10;\usepackage{latexsym}&#10;\usepackage{bm}&#10;\usepackage{upgreek}&#10;\usepackage{color}&#10;\color[rgb]{0.5,0,0.5}&#10;\begin{document}&#10;\scriptsize&#10;$$&#10;\frac{K_k K_j|\psi\rangle}{\sqrt{p_{kj}}}=\frac{K_k}{\sqrt{p_{k|j}}}\frac{K_j}{\sqrt{p_j}}|\psi\rangle&#10;$$&#10;\end{document}" title="IguanaTex Bitmap Display">
            <a:extLst>
              <a:ext uri="{FF2B5EF4-FFF2-40B4-BE49-F238E27FC236}">
                <a16:creationId xmlns:a16="http://schemas.microsoft.com/office/drawing/2014/main" id="{7D5BF17D-701B-AD79-4FC4-DB77DDDBDE41}"/>
              </a:ext>
            </a:extLst>
          </p:cNvPr>
          <p:cNvPicPr>
            <a:picLocks noChangeAspect="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0780" y="2895600"/>
            <a:ext cx="2423620" cy="550097"/>
          </a:xfrm>
          <a:prstGeom prst="rect">
            <a:avLst/>
          </a:prstGeom>
          <a:noFill/>
          <a:ln/>
          <a:effectLst/>
        </p:spPr>
      </p:pic>
      <p:grpSp>
        <p:nvGrpSpPr>
          <p:cNvPr id="18" name="Group 17">
            <a:extLst>
              <a:ext uri="{FF2B5EF4-FFF2-40B4-BE49-F238E27FC236}">
                <a16:creationId xmlns:a16="http://schemas.microsoft.com/office/drawing/2014/main" id="{2AB18EE6-0D39-A2C8-EC60-FD34FB69B2DC}"/>
              </a:ext>
            </a:extLst>
          </p:cNvPr>
          <p:cNvGrpSpPr/>
          <p:nvPr/>
        </p:nvGrpSpPr>
        <p:grpSpPr>
          <a:xfrm>
            <a:off x="1524000" y="4572000"/>
            <a:ext cx="6477000" cy="1066800"/>
            <a:chOff x="1295400" y="5715000"/>
            <a:chExt cx="6477000" cy="1066800"/>
          </a:xfrm>
        </p:grpSpPr>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A1988679-57B8-AAA4-831F-68FCC9DC542B}"/>
                    </a:ext>
                  </a:extLst>
                </p14:cNvPr>
                <p14:cNvContentPartPr/>
                <p14:nvPr/>
              </p14:nvContentPartPr>
              <p14:xfrm>
                <a:off x="1919083" y="6020004"/>
                <a:ext cx="360" cy="360"/>
              </p14:xfrm>
            </p:contentPart>
          </mc:Choice>
          <mc:Fallback xmlns="">
            <p:pic>
              <p:nvPicPr>
                <p:cNvPr id="6" name="Ink 5">
                  <a:extLst>
                    <a:ext uri="{FF2B5EF4-FFF2-40B4-BE49-F238E27FC236}">
                      <a16:creationId xmlns:a16="http://schemas.microsoft.com/office/drawing/2014/main" id="{A1988679-57B8-AAA4-831F-68FCC9DC542B}"/>
                    </a:ext>
                  </a:extLst>
                </p:cNvPr>
                <p:cNvPicPr/>
                <p:nvPr/>
              </p:nvPicPr>
              <p:blipFill>
                <a:blip r:embed="rId10"/>
                <a:stretch>
                  <a:fillRect/>
                </a:stretch>
              </p:blipFill>
              <p:spPr>
                <a:xfrm>
                  <a:off x="1910083" y="6011004"/>
                  <a:ext cx="18000" cy="18000"/>
                </a:xfrm>
                <a:prstGeom prst="rect">
                  <a:avLst/>
                </a:prstGeom>
              </p:spPr>
            </p:pic>
          </mc:Fallback>
        </mc:AlternateContent>
        <p:sp>
          <p:nvSpPr>
            <p:cNvPr id="14" name="TextBox 13">
              <a:extLst>
                <a:ext uri="{FF2B5EF4-FFF2-40B4-BE49-F238E27FC236}">
                  <a16:creationId xmlns:a16="http://schemas.microsoft.com/office/drawing/2014/main" id="{955B72F6-550C-EC0B-173B-D8E356EC4AE1}"/>
                </a:ext>
              </a:extLst>
            </p:cNvPr>
            <p:cNvSpPr txBox="1"/>
            <p:nvPr/>
          </p:nvSpPr>
          <p:spPr>
            <a:xfrm>
              <a:off x="1295400" y="5715000"/>
              <a:ext cx="6477000" cy="707886"/>
            </a:xfrm>
            <a:prstGeom prst="rect">
              <a:avLst/>
            </a:prstGeom>
            <a:noFill/>
            <a:ln w="19050">
              <a:solidFill>
                <a:schemeClr val="tx1"/>
              </a:solidFill>
            </a:ln>
          </p:spPr>
          <p:txBody>
            <a:bodyPr wrap="square" rtlCol="0">
              <a:spAutoFit/>
            </a:bodyPr>
            <a:lstStyle/>
            <a:p>
              <a:pPr algn="l"/>
              <a:r>
                <a:rPr lang="en-US" sz="2000" kern="1200" dirty="0">
                  <a:solidFill>
                    <a:schemeClr val="tx1"/>
                  </a:solidFill>
                  <a:latin typeface="Helvetica" pitchFamily="34" charset="0"/>
                  <a:ea typeface="+mn-ea"/>
                  <a:cs typeface="+mn-cs"/>
                </a:rPr>
                <a:t>  Temporal	</a:t>
              </a:r>
              <a:r>
                <a:rPr lang="en-US" dirty="0">
                  <a:solidFill>
                    <a:schemeClr val="tx1"/>
                  </a:solidFill>
                </a:rPr>
                <a:t>Autonomous	Transformation	Group</a:t>
              </a:r>
            </a:p>
            <a:p>
              <a:pPr algn="l"/>
              <a:r>
                <a:rPr lang="en-US" dirty="0" err="1">
                  <a:solidFill>
                    <a:srgbClr val="0099CC"/>
                  </a:solidFill>
                </a:rPr>
                <a:t>Gettin</a:t>
              </a:r>
              <a:r>
                <a:rPr lang="en-US" dirty="0">
                  <a:solidFill>
                    <a:srgbClr val="0099CC"/>
                  </a:solidFill>
                </a:rPr>
                <a:t>’ there </a:t>
              </a:r>
              <a:r>
                <a:rPr lang="en-US" dirty="0">
                  <a:solidFill>
                    <a:srgbClr val="FF0000"/>
                  </a:solidFill>
                </a:rPr>
                <a:t>	          ?           	        </a:t>
              </a:r>
              <a:r>
                <a:rPr lang="en-US" dirty="0">
                  <a:solidFill>
                    <a:srgbClr val="0099CC"/>
                  </a:solidFill>
                </a:rPr>
                <a:t>Yes</a:t>
              </a:r>
              <a:r>
                <a:rPr lang="en-US" dirty="0">
                  <a:solidFill>
                    <a:srgbClr val="FF0000"/>
                  </a:solidFill>
                </a:rPr>
                <a:t>	   </a:t>
              </a:r>
              <a:r>
                <a:rPr lang="en-US" dirty="0">
                  <a:solidFill>
                    <a:srgbClr val="0099CC"/>
                  </a:solidFill>
                </a:rPr>
                <a:t>No</a:t>
              </a:r>
            </a:p>
          </p:txBody>
        </p:sp>
        <p:sp>
          <p:nvSpPr>
            <p:cNvPr id="17" name="TextBox 16">
              <a:extLst>
                <a:ext uri="{FF2B5EF4-FFF2-40B4-BE49-F238E27FC236}">
                  <a16:creationId xmlns:a16="http://schemas.microsoft.com/office/drawing/2014/main" id="{14C1E55C-8FD2-6936-8BB9-C04C3C88A78C}"/>
                </a:ext>
              </a:extLst>
            </p:cNvPr>
            <p:cNvSpPr txBox="1"/>
            <p:nvPr/>
          </p:nvSpPr>
          <p:spPr>
            <a:xfrm>
              <a:off x="1982280" y="6381690"/>
              <a:ext cx="4037520" cy="400110"/>
            </a:xfrm>
            <a:prstGeom prst="rect">
              <a:avLst/>
            </a:prstGeom>
            <a:noFill/>
            <a:ln w="19050">
              <a:noFill/>
            </a:ln>
          </p:spPr>
          <p:txBody>
            <a:bodyPr wrap="square" rtlCol="0">
              <a:spAutoFit/>
            </a:bodyPr>
            <a:lstStyle/>
            <a:p>
              <a:pPr algn="l"/>
              <a:r>
                <a:rPr lang="en-US" dirty="0">
                  <a:solidFill>
                    <a:srgbClr val="FF0000"/>
                  </a:solidFill>
                </a:rPr>
                <a:t>To normalize or not to normalize?       </a:t>
              </a:r>
            </a:p>
          </p:txBody>
        </p:sp>
      </p:grpSp>
      <p:pic>
        <p:nvPicPr>
          <p:cNvPr id="28" name="Picture 27"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j}         &amp;       &amp;\ustick{k}\\&#10;                            &amp;\qw    &amp;\gate{K_j}\cwx     &amp;\qw    &amp;\gate{K_k}\cwx &amp;\qw    &amp;\rstick{K_k K_j}\qw&#10;    }&#10;\end{document}&#10;&#10;&#10;&#10;" title="IguanaTex Bitmap Display">
            <a:extLst>
              <a:ext uri="{FF2B5EF4-FFF2-40B4-BE49-F238E27FC236}">
                <a16:creationId xmlns:a16="http://schemas.microsoft.com/office/drawing/2014/main" id="{0295B1EE-96D2-E35B-4E33-3605ED078202}"/>
              </a:ext>
            </a:extLst>
          </p:cNvPr>
          <p:cNvPicPr>
            <a:picLocks noChangeAspect="1"/>
          </p:cNvPicPr>
          <p:nvPr>
            <p:custDataLst>
              <p:tags r:id="rId3"/>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5662" y="5630183"/>
            <a:ext cx="3810338" cy="1145718"/>
          </a:xfrm>
          <a:prstGeom prst="rect">
            <a:avLst/>
          </a:prstGeom>
          <a:noFill/>
          <a:ln/>
          <a:effectLst/>
        </p:spPr>
      </p:pic>
      <p:pic>
        <p:nvPicPr>
          <p:cNvPr id="4" name="Picture 3"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amp;       &amp;                   &amp;       &amp;                           &amp;               &amp;\lstick{|0\rangle} &amp;\qw    &amp;\gate{U}\qwx[2]&#10;                            &amp;\measureD{\phantom{X}}     &amp;\rstick{k}\cw\\&#10;    \lstick{|0\rangle}      &amp;\qw    &amp;\multigate{1}{U}   &amp;\qw    &amp;\measureD{\phantom{X}}     &amp;\rstick{j}\cw  &amp;                   &amp;       &amp;         &amp;\\&#10;    \lstick{|\psi\rangle}   &amp;\qw    &amp;\ghost{U}          &amp;\qw    &amp;\qw                        &amp;\qw            &amp;\qw                &amp;\qw    &amp;\gate{U}&#10;                            &amp;\qw                        &amp;\rstick{K_k K_j|\psi\rangle/\sqrt{p_{kj}}}\qw&#10;    }&#10;\end{document}&#10;" title="IguanaTex Bitmap Display">
            <a:extLst>
              <a:ext uri="{FF2B5EF4-FFF2-40B4-BE49-F238E27FC236}">
                <a16:creationId xmlns:a16="http://schemas.microsoft.com/office/drawing/2014/main" id="{614B3B80-42AE-919B-53A2-4479CB19EEFA}"/>
              </a:ext>
            </a:extLst>
          </p:cNvPr>
          <p:cNvPicPr>
            <a:picLocks noChangeAspect="1"/>
          </p:cNvPicPr>
          <p:nvPr>
            <p:custDataLst>
              <p:tags r:id="rId4"/>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636" y="1143000"/>
            <a:ext cx="7726364" cy="1725592"/>
          </a:xfrm>
          <a:prstGeom prst="rect">
            <a:avLst/>
          </a:prstGeom>
          <a:noFill/>
          <a:ln/>
          <a:effectLst/>
        </p:spPr>
      </p:pic>
    </p:spTree>
    <p:extLst>
      <p:ext uri="{BB962C8B-B14F-4D97-AF65-F5344CB8AC3E}">
        <p14:creationId xmlns:p14="http://schemas.microsoft.com/office/powerpoint/2010/main" val="11342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39707"/>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Continuous weak measurements (1980–2010)</a:t>
            </a:r>
            <a:endParaRPr lang="en-US" sz="2800" b="1" dirty="0">
              <a:solidFill>
                <a:schemeClr val="accent2"/>
              </a:solidFill>
            </a:endParaRPr>
          </a:p>
        </p:txBody>
      </p:sp>
      <p:sp>
        <p:nvSpPr>
          <p:cNvPr id="13" name="TextBox 12">
            <a:extLst>
              <a:ext uri="{FF2B5EF4-FFF2-40B4-BE49-F238E27FC236}">
                <a16:creationId xmlns:a16="http://schemas.microsoft.com/office/drawing/2014/main" id="{BFB497A1-1B7D-0C8E-1FBA-7E2C7B7FE81A}"/>
              </a:ext>
            </a:extLst>
          </p:cNvPr>
          <p:cNvSpPr txBox="1"/>
          <p:nvPr/>
        </p:nvSpPr>
        <p:spPr>
          <a:xfrm>
            <a:off x="228600" y="914400"/>
            <a:ext cx="5659195" cy="646331"/>
          </a:xfrm>
          <a:prstGeom prst="rect">
            <a:avLst/>
          </a:prstGeom>
          <a:noFill/>
        </p:spPr>
        <p:txBody>
          <a:bodyPr wrap="square" rtlCol="0">
            <a:spAutoFit/>
          </a:bodyPr>
          <a:lstStyle/>
          <a:p>
            <a:pPr algn="l"/>
            <a:r>
              <a:rPr lang="en-US" sz="1800" dirty="0"/>
              <a:t>We are interested in differential weak measurements:</a:t>
            </a:r>
          </a:p>
          <a:p>
            <a:pPr algn="l"/>
            <a:r>
              <a:rPr lang="en-US" sz="1800" dirty="0"/>
              <a:t>Kraus operators close to the identity.</a:t>
            </a:r>
          </a:p>
        </p:txBody>
      </p:sp>
      <p:sp>
        <p:nvSpPr>
          <p:cNvPr id="16" name="TextBox 15">
            <a:extLst>
              <a:ext uri="{FF2B5EF4-FFF2-40B4-BE49-F238E27FC236}">
                <a16:creationId xmlns:a16="http://schemas.microsoft.com/office/drawing/2014/main" id="{2ED464B6-62AD-4F6E-23EF-D0390924E94E}"/>
              </a:ext>
            </a:extLst>
          </p:cNvPr>
          <p:cNvSpPr txBox="1"/>
          <p:nvPr/>
        </p:nvSpPr>
        <p:spPr>
          <a:xfrm>
            <a:off x="5791200" y="914400"/>
            <a:ext cx="1828800" cy="1569660"/>
          </a:xfrm>
          <a:prstGeom prst="rect">
            <a:avLst/>
          </a:prstGeom>
          <a:noFill/>
        </p:spPr>
        <p:txBody>
          <a:bodyPr wrap="square" rtlCol="0">
            <a:spAutoFit/>
          </a:bodyPr>
          <a:lstStyle/>
          <a:p>
            <a:pPr algn="l"/>
            <a:r>
              <a:rPr lang="en-US" sz="1600" kern="1200" dirty="0">
                <a:solidFill>
                  <a:schemeClr val="tx1"/>
                </a:solidFill>
                <a:latin typeface="Helvetica" pitchFamily="34" charset="0"/>
                <a:ea typeface="+mn-ea"/>
                <a:cs typeface="+mn-cs"/>
              </a:rPr>
              <a:t>Davies</a:t>
            </a:r>
          </a:p>
          <a:p>
            <a:pPr algn="l"/>
            <a:r>
              <a:rPr lang="en-US" sz="1600" dirty="0" err="1">
                <a:solidFill>
                  <a:schemeClr val="tx1"/>
                </a:solidFill>
              </a:rPr>
              <a:t>Barchielli</a:t>
            </a:r>
            <a:endParaRPr lang="en-US" sz="1600" dirty="0">
              <a:solidFill>
                <a:schemeClr val="tx1"/>
              </a:solidFill>
            </a:endParaRPr>
          </a:p>
          <a:p>
            <a:pPr algn="l"/>
            <a:r>
              <a:rPr lang="en-US" sz="1600" dirty="0">
                <a:solidFill>
                  <a:schemeClr val="tx1"/>
                </a:solidFill>
              </a:rPr>
              <a:t>Carmichael</a:t>
            </a:r>
          </a:p>
          <a:p>
            <a:pPr algn="l"/>
            <a:r>
              <a:rPr lang="en-US" sz="1600" kern="1200" dirty="0">
                <a:solidFill>
                  <a:schemeClr val="tx1"/>
                </a:solidFill>
                <a:latin typeface="Helvetica" pitchFamily="34" charset="0"/>
                <a:ea typeface="+mn-ea"/>
                <a:cs typeface="+mn-cs"/>
              </a:rPr>
              <a:t>Milburn</a:t>
            </a:r>
          </a:p>
          <a:p>
            <a:pPr algn="l"/>
            <a:r>
              <a:rPr lang="en-US" sz="1600" dirty="0">
                <a:solidFill>
                  <a:schemeClr val="tx1"/>
                </a:solidFill>
              </a:rPr>
              <a:t>Wiseman</a:t>
            </a:r>
          </a:p>
          <a:p>
            <a:pPr algn="l"/>
            <a:r>
              <a:rPr lang="en-US" sz="1600" kern="1200" dirty="0" err="1">
                <a:solidFill>
                  <a:schemeClr val="tx1"/>
                </a:solidFill>
                <a:latin typeface="Helvetica" pitchFamily="34" charset="0"/>
                <a:ea typeface="+mn-ea"/>
                <a:cs typeface="+mn-cs"/>
              </a:rPr>
              <a:t>Goetsch</a:t>
            </a:r>
            <a:r>
              <a:rPr lang="en-US" sz="1600" dirty="0">
                <a:solidFill>
                  <a:schemeClr val="tx1"/>
                </a:solidFill>
              </a:rPr>
              <a:t>/Graham</a:t>
            </a:r>
          </a:p>
        </p:txBody>
      </p:sp>
      <p:pic>
        <p:nvPicPr>
          <p:cNvPr id="19" name="Picture 18" descr="\documentclass{slides}\pagestyle{empty}&#10;\setlength{\textwidth}{9.5truein}&#10;\usepackage{amssymb,amsmath}&#10;\usepackage{latexsym}&#10;\usepackage{bm}&#10;\usepackage{upgreek}&#10;\usepackage{color}&#10;\color[rgb]{0.5,0,0.5}&#10;\begin{document}&#10;\scriptsize&#10;$$&#10;\textrm{Meter wave function:\ }&#10;\langle q|0\rangle=\sqrt{\frac{1}{\sqrt{2\pi\sigma^2}}e^{-q^2/2\sigma^2}}&#10;$$&#10;\end{document}&#10;" title="IguanaTex Bitmap Display">
            <a:extLst>
              <a:ext uri="{FF2B5EF4-FFF2-40B4-BE49-F238E27FC236}">
                <a16:creationId xmlns:a16="http://schemas.microsoft.com/office/drawing/2014/main" id="{EA0715CB-7150-E937-1057-83F57C6818DF}"/>
              </a:ext>
            </a:extLst>
          </p:cNvPr>
          <p:cNvPicPr>
            <a:picLocks noChangeAspect="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2142046"/>
            <a:ext cx="4787811" cy="524954"/>
          </a:xfrm>
          <a:prstGeom prst="rect">
            <a:avLst/>
          </a:prstGeom>
          <a:noFill/>
          <a:ln/>
          <a:effectLst/>
        </p:spPr>
      </p:pic>
      <p:grpSp>
        <p:nvGrpSpPr>
          <p:cNvPr id="31" name="Group 30">
            <a:extLst>
              <a:ext uri="{FF2B5EF4-FFF2-40B4-BE49-F238E27FC236}">
                <a16:creationId xmlns:a16="http://schemas.microsoft.com/office/drawing/2014/main" id="{BDE6B4C0-179E-C079-BC5D-0D9D3919F942}"/>
              </a:ext>
            </a:extLst>
          </p:cNvPr>
          <p:cNvGrpSpPr/>
          <p:nvPr/>
        </p:nvGrpSpPr>
        <p:grpSpPr>
          <a:xfrm>
            <a:off x="152401" y="1600200"/>
            <a:ext cx="8805682" cy="2209800"/>
            <a:chOff x="152401" y="1600200"/>
            <a:chExt cx="8805682" cy="2209800"/>
          </a:xfrm>
        </p:grpSpPr>
        <p:sp>
          <p:nvSpPr>
            <p:cNvPr id="15" name="TextBox 14">
              <a:extLst>
                <a:ext uri="{FF2B5EF4-FFF2-40B4-BE49-F238E27FC236}">
                  <a16:creationId xmlns:a16="http://schemas.microsoft.com/office/drawing/2014/main" id="{F14A3E4A-FC97-C496-052B-18BCB01B9AC7}"/>
                </a:ext>
              </a:extLst>
            </p:cNvPr>
            <p:cNvSpPr txBox="1"/>
            <p:nvPr/>
          </p:nvSpPr>
          <p:spPr>
            <a:xfrm>
              <a:off x="228600" y="1600200"/>
              <a:ext cx="5562600" cy="369332"/>
            </a:xfrm>
            <a:prstGeom prst="rect">
              <a:avLst/>
            </a:prstGeom>
            <a:noFill/>
          </p:spPr>
          <p:txBody>
            <a:bodyPr wrap="square" rtlCol="0">
              <a:spAutoFit/>
            </a:bodyPr>
            <a:lstStyle/>
            <a:p>
              <a:pPr algn="l"/>
              <a:r>
                <a:rPr lang="en-US" sz="1800" kern="1200" dirty="0">
                  <a:solidFill>
                    <a:srgbClr val="990099"/>
                  </a:solidFill>
                  <a:latin typeface="Helvetica" pitchFamily="34" charset="0"/>
                  <a:ea typeface="+mn-ea"/>
                  <a:cs typeface="+mn-cs"/>
                </a:rPr>
                <a:t>Differential weak measurement of </a:t>
              </a:r>
              <a:r>
                <a:rPr lang="en-US" sz="1800" i="1" kern="1200" dirty="0">
                  <a:solidFill>
                    <a:srgbClr val="990099"/>
                  </a:solidFill>
                  <a:latin typeface="Helvetica" pitchFamily="34" charset="0"/>
                  <a:ea typeface="+mn-ea"/>
                  <a:cs typeface="+mn-cs"/>
                </a:rPr>
                <a:t>X </a:t>
              </a:r>
              <a:r>
                <a:rPr lang="en-US" sz="1800" dirty="0">
                  <a:solidFill>
                    <a:srgbClr val="990099"/>
                  </a:solidFill>
                </a:rPr>
                <a:t>in increment </a:t>
              </a:r>
              <a:r>
                <a:rPr lang="en-US" sz="1800" i="1" dirty="0">
                  <a:solidFill>
                    <a:srgbClr val="990099"/>
                  </a:solidFill>
                </a:rPr>
                <a:t>dt</a:t>
              </a:r>
              <a:endParaRPr lang="en-US" sz="1800" kern="1200" dirty="0">
                <a:solidFill>
                  <a:srgbClr val="990099"/>
                </a:solidFill>
                <a:latin typeface="Helvetica" pitchFamily="34" charset="0"/>
                <a:ea typeface="+mn-ea"/>
                <a:cs typeface="+mn-cs"/>
              </a:endParaRPr>
            </a:p>
          </p:txBody>
        </p:sp>
        <p:pic>
          <p:nvPicPr>
            <p:cNvPr id="30" name="Picture 29"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lstick{\textrm{meter}\quad|0\rangle}   &amp;\qw    &amp;\multigate{1}{e^{-iH\,dt/\hbar}}   &amp;\qw    &amp;\measureD{Q}   &amp;\rstick{q,\;dp(q)=p(q)dq}\cw\\&#10;    \lstick{|\psi\rangle}                   &amp;\qw    &amp;\ghost{e^{-iH\,dt/\hbar}}          &amp;\qw    &amp;\qw            &amp;\rstick{\sqrt{dq}\,\langle q|e^{-iH\,dt/\hbar}|0\rangle\,|\psi\rangle\big/\sqrt{dp(q)}}\qw&#10;    }\\&#10;\end{document}&#10;" title="IguanaTex Bitmap Display">
              <a:extLst>
                <a:ext uri="{FF2B5EF4-FFF2-40B4-BE49-F238E27FC236}">
                  <a16:creationId xmlns:a16="http://schemas.microsoft.com/office/drawing/2014/main" id="{7DD890FA-A916-ACC5-BFF9-620B659DE74C}"/>
                </a:ext>
              </a:extLst>
            </p:cNvPr>
            <p:cNvPicPr>
              <a:picLocks noChangeAspect="1"/>
            </p:cNvPicPr>
            <p:nvPr>
              <p:custDataLst>
                <p:tags r:id="rId5"/>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1" y="2777451"/>
              <a:ext cx="8805682" cy="1032549"/>
            </a:xfrm>
            <a:prstGeom prst="rect">
              <a:avLst/>
            </a:prstGeom>
            <a:noFill/>
            <a:ln/>
            <a:effectLst/>
          </p:spPr>
        </p:pic>
      </p:grpSp>
      <p:pic>
        <p:nvPicPr>
          <p:cNvPr id="36" name="Picture 35" descr="\documentclass{slides}\pagestyle{empty}&#10;\setlength{\textwidth}{9.5truein}&#10;\usepackage{amssymb,amsmath}&#10;\usepackage{latexsym}&#10;\usepackage{bm}&#10;\usepackage{upgreek}&#10;\usepackage{color}&#10;\color[rgb]{0.5,0,0.5}&#10;\begin{document}&#10;\scriptsize&#10;\begin{center}&#10;$H\,dt=2\sqrt{\kappa\,dt}\,\sigma P\otimes X$\\&#10;Controlled displacement\\of meter position $Q$ by $X$\\&#10;\end{center}&#10;\end{document}" title="IguanaTex Bitmap Display">
            <a:extLst>
              <a:ext uri="{FF2B5EF4-FFF2-40B4-BE49-F238E27FC236}">
                <a16:creationId xmlns:a16="http://schemas.microsoft.com/office/drawing/2014/main" id="{1BFBC27A-FB37-C3FA-0D33-0EFA4F780A60}"/>
              </a:ext>
            </a:extLst>
          </p:cNvPr>
          <p:cNvPicPr>
            <a:picLocks noChangeAspect="1"/>
          </p:cNvPicPr>
          <p:nvPr>
            <p:custDataLst>
              <p:tags r:id="rId2"/>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3886200"/>
            <a:ext cx="2704763" cy="709336"/>
          </a:xfrm>
          <a:prstGeom prst="rect">
            <a:avLst/>
          </a:prstGeom>
          <a:noFill/>
          <a:ln/>
          <a:effectLst/>
        </p:spPr>
      </p:pic>
      <p:pic>
        <p:nvPicPr>
          <p:cNvPr id="23" name="Picture 22" descr="\documentclass{slides}\pagestyle{empty}&#10;\setlength{\textwidth}{9.5truein}&#10;\usepackage{amssymb,amsmath}&#10;\usepackage{latexsym}&#10;\usepackage{bm}&#10;\usepackage{upgreek}&#10;\usepackage{color}&#10;\color[rgb]{0.5,0,0.5}&#10;\begin{document}&#10;\scriptsize&#10;\begin{center}&#10;$dW=q\sqrt{dt}/\sigma$ is a \emph{Wiener outcome increment}.\\&#10;$d\mu(dW)=\mbox{zero-mean Gaussian with $\langle dW^2\rangle=dt$}$\\&#10;\vspace{6pt}&#10;Kraus operator\\&#10;\vspace{-20pt}&#10;$$\sqrt{dq}\,\langle q|e^{-iH\,dt/\hbar}|0\rangle=\sqrt{d\mu(dW)}\,\underbrace{e^{X\sqrt\kappa\,dW-X^2\kappa\,dt}}_{\displaystyle{=L_X(dW)}}$$&#10;\vspace{-12pt}&#10;$$dp(q)=d\mu(dW)\langle\psi|L_X(dW)^\dag L_X(dW)|\psi\rangle$$&#10;\end{center}&#10;\end{document}" title="IguanaTex Bitmap Display">
            <a:extLst>
              <a:ext uri="{FF2B5EF4-FFF2-40B4-BE49-F238E27FC236}">
                <a16:creationId xmlns:a16="http://schemas.microsoft.com/office/drawing/2014/main" id="{0F18C9AF-414C-D59A-212C-95DA25124730}"/>
              </a:ext>
            </a:extLst>
          </p:cNvPr>
          <p:cNvPicPr>
            <a:picLocks noChangeAspect="1"/>
          </p:cNvPicPr>
          <p:nvPr>
            <p:custDataLst>
              <p:tags r:id="rId3"/>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3207" y="3886199"/>
            <a:ext cx="5052195" cy="1844578"/>
          </a:xfrm>
          <a:prstGeom prst="rect">
            <a:avLst/>
          </a:prstGeom>
          <a:noFill/>
          <a:ln/>
          <a:effectLst/>
        </p:spPr>
      </p:pic>
      <p:pic>
        <p:nvPicPr>
          <p:cNvPr id="14" name="Picture 13"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10;    \lstick{|\psi\rangle}   &amp;\qw    &amp;\gate{L_X(dW)}\cwx     &amp;\qw    &amp;\rstick{L_X(dW)|\psi\rangle\big/\sqrt{\langle\psi|L_X(dW)^\dag L_X(dW)|\psi\rangle}}\qw&#10;    }&#10;\end{document}&#10;&#10;&#10;" title="IguanaTex Bitmap Display">
            <a:extLst>
              <a:ext uri="{FF2B5EF4-FFF2-40B4-BE49-F238E27FC236}">
                <a16:creationId xmlns:a16="http://schemas.microsoft.com/office/drawing/2014/main" id="{45833596-3C93-BAE1-A8E6-354B8B8A2260}"/>
              </a:ext>
            </a:extLst>
          </p:cNvPr>
          <p:cNvPicPr>
            <a:picLocks noChangeAspect="1"/>
          </p:cNvPicPr>
          <p:nvPr>
            <p:custDataLst>
              <p:tags r:id="rId4"/>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5410200"/>
            <a:ext cx="8006949" cy="1108307"/>
          </a:xfrm>
          <a:prstGeom prst="rect">
            <a:avLst/>
          </a:prstGeom>
          <a:noFill/>
          <a:ln/>
          <a:effectLst/>
        </p:spPr>
      </p:pic>
      <mc:AlternateContent xmlns:mc="http://schemas.openxmlformats.org/markup-compatibility/2006" xmlns:p14="http://schemas.microsoft.com/office/powerpoint/2010/main">
        <mc:Choice Requires="p14">
          <p:contentPart p14:bwMode="auto" r:id="rId13">
            <p14:nvContentPartPr>
              <p14:cNvPr id="2" name="Ink 1">
                <a:extLst>
                  <a:ext uri="{FF2B5EF4-FFF2-40B4-BE49-F238E27FC236}">
                    <a16:creationId xmlns:a16="http://schemas.microsoft.com/office/drawing/2014/main" id="{7C601572-5828-50FE-5DB2-9C53455CCC84}"/>
                  </a:ext>
                </a:extLst>
              </p14:cNvPr>
              <p14:cNvContentPartPr/>
              <p14:nvPr/>
            </p14:nvContentPartPr>
            <p14:xfrm>
              <a:off x="10795011" y="319046"/>
              <a:ext cx="16560" cy="5040"/>
            </p14:xfrm>
          </p:contentPart>
        </mc:Choice>
        <mc:Fallback xmlns="">
          <p:pic>
            <p:nvPicPr>
              <p:cNvPr id="2" name="Ink 1">
                <a:extLst>
                  <a:ext uri="{FF2B5EF4-FFF2-40B4-BE49-F238E27FC236}">
                    <a16:creationId xmlns:a16="http://schemas.microsoft.com/office/drawing/2014/main" id="{7C601572-5828-50FE-5DB2-9C53455CCC84}"/>
                  </a:ext>
                </a:extLst>
              </p:cNvPr>
              <p:cNvPicPr/>
              <p:nvPr/>
            </p:nvPicPr>
            <p:blipFill>
              <a:blip r:embed="rId14"/>
              <a:stretch>
                <a:fillRect/>
              </a:stretch>
            </p:blipFill>
            <p:spPr>
              <a:xfrm>
                <a:off x="10786011" y="310046"/>
                <a:ext cx="342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ED9B8C98-4113-A87F-C4EF-DB96EAC8AC2C}"/>
                  </a:ext>
                </a:extLst>
              </p14:cNvPr>
              <p14:cNvContentPartPr/>
              <p14:nvPr/>
            </p14:nvContentPartPr>
            <p14:xfrm>
              <a:off x="6610011" y="1162526"/>
              <a:ext cx="15840" cy="3960"/>
            </p14:xfrm>
          </p:contentPart>
        </mc:Choice>
        <mc:Fallback xmlns="">
          <p:pic>
            <p:nvPicPr>
              <p:cNvPr id="5" name="Ink 4">
                <a:extLst>
                  <a:ext uri="{FF2B5EF4-FFF2-40B4-BE49-F238E27FC236}">
                    <a16:creationId xmlns:a16="http://schemas.microsoft.com/office/drawing/2014/main" id="{ED9B8C98-4113-A87F-C4EF-DB96EAC8AC2C}"/>
                  </a:ext>
                </a:extLst>
              </p:cNvPr>
              <p:cNvPicPr/>
              <p:nvPr/>
            </p:nvPicPr>
            <p:blipFill>
              <a:blip r:embed="rId14"/>
              <a:stretch>
                <a:fillRect/>
              </a:stretch>
            </p:blipFill>
            <p:spPr>
              <a:xfrm>
                <a:off x="6601371" y="1153526"/>
                <a:ext cx="33480" cy="21600"/>
              </a:xfrm>
              <a:prstGeom prst="rect">
                <a:avLst/>
              </a:prstGeom>
            </p:spPr>
          </p:pic>
        </mc:Fallback>
      </mc:AlternateContent>
      <p:sp>
        <p:nvSpPr>
          <p:cNvPr id="4" name="TextBox 3">
            <a:extLst>
              <a:ext uri="{FF2B5EF4-FFF2-40B4-BE49-F238E27FC236}">
                <a16:creationId xmlns:a16="http://schemas.microsoft.com/office/drawing/2014/main" id="{6E85E9A5-37AD-2ABF-529D-965645730A05}"/>
              </a:ext>
            </a:extLst>
          </p:cNvPr>
          <p:cNvSpPr txBox="1"/>
          <p:nvPr/>
        </p:nvSpPr>
        <p:spPr>
          <a:xfrm>
            <a:off x="7620000" y="914400"/>
            <a:ext cx="974760" cy="1323439"/>
          </a:xfrm>
          <a:prstGeom prst="rect">
            <a:avLst/>
          </a:prstGeom>
          <a:noFill/>
        </p:spPr>
        <p:txBody>
          <a:bodyPr wrap="square" rtlCol="0">
            <a:spAutoFit/>
          </a:bodyPr>
          <a:lstStyle/>
          <a:p>
            <a:pPr algn="l"/>
            <a:r>
              <a:rPr lang="en-US" sz="1600" dirty="0">
                <a:solidFill>
                  <a:schemeClr val="tx1"/>
                </a:solidFill>
              </a:rPr>
              <a:t>Doherty</a:t>
            </a:r>
          </a:p>
          <a:p>
            <a:pPr algn="l"/>
            <a:r>
              <a:rPr lang="en-US" sz="1600" dirty="0">
                <a:solidFill>
                  <a:schemeClr val="tx1"/>
                </a:solidFill>
              </a:rPr>
              <a:t>Mabuchi</a:t>
            </a:r>
          </a:p>
          <a:p>
            <a:pPr algn="l"/>
            <a:r>
              <a:rPr lang="en-US" sz="1600" dirty="0">
                <a:solidFill>
                  <a:schemeClr val="tx1"/>
                </a:solidFill>
              </a:rPr>
              <a:t>Jacobs </a:t>
            </a:r>
          </a:p>
          <a:p>
            <a:pPr algn="l"/>
            <a:r>
              <a:rPr lang="en-US" sz="1600" dirty="0">
                <a:solidFill>
                  <a:schemeClr val="tx1"/>
                </a:solidFill>
              </a:rPr>
              <a:t>Brun</a:t>
            </a:r>
          </a:p>
          <a:p>
            <a:pPr algn="l"/>
            <a:r>
              <a:rPr lang="en-US" sz="1600" dirty="0" err="1">
                <a:solidFill>
                  <a:schemeClr val="tx1"/>
                </a:solidFill>
              </a:rPr>
              <a:t>Steck</a:t>
            </a:r>
            <a:endParaRPr lang="en-US" sz="1600" dirty="0">
              <a:solidFill>
                <a:schemeClr val="tx1"/>
              </a:solidFill>
            </a:endParaRPr>
          </a:p>
        </p:txBody>
      </p:sp>
    </p:spTree>
    <p:extLst>
      <p:ext uri="{BB962C8B-B14F-4D97-AF65-F5344CB8AC3E}">
        <p14:creationId xmlns:p14="http://schemas.microsoft.com/office/powerpoint/2010/main" val="82210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41968"/>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Continuous weak measurements (1980–2010)</a:t>
            </a:r>
            <a:endParaRPr lang="en-US" sz="2800" b="1" dirty="0">
              <a:solidFill>
                <a:schemeClr val="accent2"/>
              </a:solidFill>
            </a:endParaRPr>
          </a:p>
        </p:txBody>
      </p:sp>
      <p:grpSp>
        <p:nvGrpSpPr>
          <p:cNvPr id="19" name="Group 18">
            <a:extLst>
              <a:ext uri="{FF2B5EF4-FFF2-40B4-BE49-F238E27FC236}">
                <a16:creationId xmlns:a16="http://schemas.microsoft.com/office/drawing/2014/main" id="{82788E76-6D73-9CAD-C5BD-F7AB9232CBF9}"/>
              </a:ext>
            </a:extLst>
          </p:cNvPr>
          <p:cNvGrpSpPr/>
          <p:nvPr/>
        </p:nvGrpSpPr>
        <p:grpSpPr>
          <a:xfrm>
            <a:off x="762000" y="4953000"/>
            <a:ext cx="8305800" cy="1763648"/>
            <a:chOff x="533400" y="5715000"/>
            <a:chExt cx="8305800" cy="1763648"/>
          </a:xfrm>
        </p:grpSpPr>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35526392-CD97-8B10-93B8-E17A49D9BDC5}"/>
                    </a:ext>
                  </a:extLst>
                </p14:cNvPr>
                <p14:cNvContentPartPr/>
                <p14:nvPr/>
              </p14:nvContentPartPr>
              <p14:xfrm>
                <a:off x="1919083" y="6020004"/>
                <a:ext cx="360" cy="360"/>
              </p14:xfrm>
            </p:contentPart>
          </mc:Choice>
          <mc:Fallback xmlns="">
            <p:pic>
              <p:nvPicPr>
                <p:cNvPr id="20" name="Ink 19">
                  <a:extLst>
                    <a:ext uri="{FF2B5EF4-FFF2-40B4-BE49-F238E27FC236}">
                      <a16:creationId xmlns:a16="http://schemas.microsoft.com/office/drawing/2014/main" id="{35526392-CD97-8B10-93B8-E17A49D9BDC5}"/>
                    </a:ext>
                  </a:extLst>
                </p:cNvPr>
                <p:cNvPicPr/>
                <p:nvPr/>
              </p:nvPicPr>
              <p:blipFill>
                <a:blip r:embed="rId13"/>
                <a:stretch>
                  <a:fillRect/>
                </a:stretch>
              </p:blipFill>
              <p:spPr>
                <a:xfrm>
                  <a:off x="1910083" y="6011004"/>
                  <a:ext cx="18000" cy="18000"/>
                </a:xfrm>
                <a:prstGeom prst="rect">
                  <a:avLst/>
                </a:prstGeom>
              </p:spPr>
            </p:pic>
          </mc:Fallback>
        </mc:AlternateContent>
        <p:sp>
          <p:nvSpPr>
            <p:cNvPr id="21" name="TextBox 20">
              <a:extLst>
                <a:ext uri="{FF2B5EF4-FFF2-40B4-BE49-F238E27FC236}">
                  <a16:creationId xmlns:a16="http://schemas.microsoft.com/office/drawing/2014/main" id="{8F9BA184-F4EC-4275-E7BF-976D8076338C}"/>
                </a:ext>
              </a:extLst>
            </p:cNvPr>
            <p:cNvSpPr txBox="1"/>
            <p:nvPr/>
          </p:nvSpPr>
          <p:spPr>
            <a:xfrm>
              <a:off x="1295400" y="5715000"/>
              <a:ext cx="6477000" cy="707886"/>
            </a:xfrm>
            <a:prstGeom prst="rect">
              <a:avLst/>
            </a:prstGeom>
            <a:noFill/>
            <a:ln w="19050">
              <a:solidFill>
                <a:schemeClr val="tx1"/>
              </a:solidFill>
            </a:ln>
          </p:spPr>
          <p:txBody>
            <a:bodyPr wrap="square" rtlCol="0">
              <a:spAutoFit/>
            </a:bodyPr>
            <a:lstStyle/>
            <a:p>
              <a:pPr algn="l"/>
              <a:r>
                <a:rPr lang="en-US" sz="2000" kern="1200" dirty="0">
                  <a:solidFill>
                    <a:schemeClr val="tx1"/>
                  </a:solidFill>
                  <a:latin typeface="Helvetica" pitchFamily="34" charset="0"/>
                  <a:ea typeface="+mn-ea"/>
                  <a:cs typeface="+mn-cs"/>
                </a:rPr>
                <a:t>Temporal	</a:t>
              </a:r>
              <a:r>
                <a:rPr lang="en-US" dirty="0">
                  <a:solidFill>
                    <a:schemeClr val="tx1"/>
                  </a:solidFill>
                </a:rPr>
                <a:t>Autonomous	Transformation	Group</a:t>
              </a:r>
            </a:p>
            <a:p>
              <a:pPr algn="l"/>
              <a:r>
                <a:rPr lang="en-US" dirty="0">
                  <a:solidFill>
                    <a:schemeClr val="tx1"/>
                  </a:solidFill>
                </a:rPr>
                <a:t>  </a:t>
              </a:r>
              <a:r>
                <a:rPr lang="en-US" dirty="0">
                  <a:solidFill>
                    <a:srgbClr val="0099CC"/>
                  </a:solidFill>
                </a:rPr>
                <a:t>   Yes</a:t>
              </a:r>
              <a:r>
                <a:rPr lang="en-US" dirty="0">
                  <a:solidFill>
                    <a:srgbClr val="FF0000"/>
                  </a:solidFill>
                </a:rPr>
                <a:t>		          ?           	        </a:t>
              </a:r>
              <a:r>
                <a:rPr lang="en-US" dirty="0">
                  <a:solidFill>
                    <a:srgbClr val="0099CC"/>
                  </a:solidFill>
                </a:rPr>
                <a:t>Yes</a:t>
              </a:r>
              <a:r>
                <a:rPr lang="en-US" dirty="0">
                  <a:solidFill>
                    <a:srgbClr val="FF0000"/>
                  </a:solidFill>
                </a:rPr>
                <a:t>	   </a:t>
              </a:r>
              <a:r>
                <a:rPr lang="en-US" dirty="0">
                  <a:solidFill>
                    <a:srgbClr val="0099CC"/>
                  </a:solidFill>
                </a:rPr>
                <a:t> </a:t>
              </a:r>
              <a:r>
                <a:rPr lang="en-US" dirty="0">
                  <a:solidFill>
                    <a:srgbClr val="FF0000"/>
                  </a:solidFill>
                </a:rPr>
                <a:t> ?</a:t>
              </a:r>
              <a:endParaRPr lang="en-US" dirty="0">
                <a:solidFill>
                  <a:srgbClr val="0099CC"/>
                </a:solidFill>
              </a:endParaRPr>
            </a:p>
          </p:txBody>
        </p:sp>
        <p:sp>
          <p:nvSpPr>
            <p:cNvPr id="22" name="TextBox 21">
              <a:extLst>
                <a:ext uri="{FF2B5EF4-FFF2-40B4-BE49-F238E27FC236}">
                  <a16:creationId xmlns:a16="http://schemas.microsoft.com/office/drawing/2014/main" id="{B85D5287-73BB-6886-DF76-184B91EA9CF3}"/>
                </a:ext>
              </a:extLst>
            </p:cNvPr>
            <p:cNvSpPr txBox="1"/>
            <p:nvPr/>
          </p:nvSpPr>
          <p:spPr>
            <a:xfrm>
              <a:off x="533400" y="6462985"/>
              <a:ext cx="8305800" cy="1015663"/>
            </a:xfrm>
            <a:prstGeom prst="rect">
              <a:avLst/>
            </a:prstGeom>
            <a:noFill/>
            <a:ln w="19050">
              <a:noFill/>
            </a:ln>
          </p:spPr>
          <p:txBody>
            <a:bodyPr wrap="square" rtlCol="0">
              <a:spAutoFit/>
            </a:bodyPr>
            <a:lstStyle/>
            <a:p>
              <a:pPr algn="l"/>
              <a:r>
                <a:rPr lang="en-US" dirty="0">
                  <a:solidFill>
                    <a:srgbClr val="FF0000"/>
                  </a:solidFill>
                </a:rPr>
                <a:t>Normalizing at each increment gives a stochastic master equation for an evolving state.  Not normalizing (sometimes called a linear quantum trajectory) gives autonomous instrument evolution and a group.</a:t>
              </a:r>
            </a:p>
          </p:txBody>
        </p:sp>
      </p:grpSp>
      <p:pic>
        <p:nvPicPr>
          <p:cNvPr id="12" name="Picture 11" descr="\documentclass{slides}\pagestyle{empty}&#10;\setlength{\textwidth}{7truein}&#10;\usepackage{amssymb,amsmath}&#10;\usepackage{latexsym}&#10;\usepackage{bm}&#10;\usepackage{upgreek}&#10;\usepackage{color}&#10;\color[rgb]{0.5,0,0.5}&#10;\begin{document}&#10;\scriptsize&#10;\begin{align}&#10;\begin{split}&#10;L_X(dW_t)=e^{\updelta_t}&amp;=e^{X\sqrt\kappa\,dW_t-X^2\kappa\,dt}\\&#10;\updelta_t&amp;\equiv X\sqrt\kappa\,dW_t-X^2\kappa\,dt=\mbox{(forward generator)}\\&#10;L\big[dW_{[0,T)}\big]&#10;&amp;=\mathcal{T}\prod_{k=0}^{T/dt-1}L_X(dW_{kdt})\\&#10;&amp;=\mathcal{T}\exp\!\bigg(\int_0^{T-dt}X\sqrt{\kappa}\,dW_t-X^2\kappa\,dt\bigg)&#10;\end{split}\nonumber&#10;\end{align}&#10;\end{document} " title="IguanaTex Bitmap Display">
            <a:extLst>
              <a:ext uri="{FF2B5EF4-FFF2-40B4-BE49-F238E27FC236}">
                <a16:creationId xmlns:a16="http://schemas.microsoft.com/office/drawing/2014/main" id="{0D172C60-C834-1E6D-6479-0CE4FF0B6473}"/>
              </a:ext>
            </a:extLst>
          </p:cNvPr>
          <p:cNvPicPr>
            <a:picLocks noChangeAspect="1"/>
          </p:cNvPicPr>
          <p:nvPr>
            <p:custDataLst>
              <p:tags r:id="rId1"/>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2142" y="2514600"/>
            <a:ext cx="6768858" cy="2232857"/>
          </a:xfrm>
          <a:prstGeom prst="rect">
            <a:avLst/>
          </a:prstGeom>
          <a:noFill/>
          <a:ln/>
          <a:effectLst/>
        </p:spPr>
      </p:pic>
      <p:grpSp>
        <p:nvGrpSpPr>
          <p:cNvPr id="29" name="Group 28">
            <a:extLst>
              <a:ext uri="{FF2B5EF4-FFF2-40B4-BE49-F238E27FC236}">
                <a16:creationId xmlns:a16="http://schemas.microsoft.com/office/drawing/2014/main" id="{D29A403A-E021-8D00-939E-A5CB3B0B2680}"/>
              </a:ext>
            </a:extLst>
          </p:cNvPr>
          <p:cNvGrpSpPr/>
          <p:nvPr/>
        </p:nvGrpSpPr>
        <p:grpSpPr>
          <a:xfrm>
            <a:off x="120000" y="1054167"/>
            <a:ext cx="8915400" cy="1203426"/>
            <a:chOff x="76200" y="1037742"/>
            <a:chExt cx="8915400" cy="1203426"/>
          </a:xfrm>
        </p:grpSpPr>
        <p:sp>
          <p:nvSpPr>
            <p:cNvPr id="15" name="TextBox 14">
              <a:extLst>
                <a:ext uri="{FF2B5EF4-FFF2-40B4-BE49-F238E27FC236}">
                  <a16:creationId xmlns:a16="http://schemas.microsoft.com/office/drawing/2014/main" id="{F14A3E4A-FC97-C496-052B-18BCB01B9AC7}"/>
                </a:ext>
              </a:extLst>
            </p:cNvPr>
            <p:cNvSpPr txBox="1"/>
            <p:nvPr/>
          </p:nvSpPr>
          <p:spPr>
            <a:xfrm>
              <a:off x="304800" y="1037742"/>
              <a:ext cx="8466789" cy="369332"/>
            </a:xfrm>
            <a:prstGeom prst="rect">
              <a:avLst/>
            </a:prstGeom>
            <a:noFill/>
          </p:spPr>
          <p:txBody>
            <a:bodyPr wrap="square" rtlCol="0">
              <a:spAutoFit/>
            </a:bodyPr>
            <a:lstStyle/>
            <a:p>
              <a:pPr algn="l"/>
              <a:r>
                <a:rPr lang="en-US" sz="1800" kern="1200" dirty="0">
                  <a:latin typeface="Helvetica" pitchFamily="34" charset="0"/>
                  <a:ea typeface="+mn-ea"/>
                  <a:cs typeface="+mn-cs"/>
                </a:rPr>
                <a:t>Concatenating: </a:t>
              </a:r>
              <a:r>
                <a:rPr lang="en-US" sz="1800" kern="1200" dirty="0">
                  <a:solidFill>
                    <a:srgbClr val="990099"/>
                  </a:solidFill>
                  <a:latin typeface="Helvetica" pitchFamily="34" charset="0"/>
                  <a:ea typeface="+mn-ea"/>
                  <a:cs typeface="+mn-cs"/>
                </a:rPr>
                <a:t>Continuous, differential weak measurement of </a:t>
              </a:r>
              <a:r>
                <a:rPr lang="en-US" sz="1800" i="1" kern="1200" dirty="0">
                  <a:solidFill>
                    <a:srgbClr val="990099"/>
                  </a:solidFill>
                  <a:latin typeface="Helvetica" pitchFamily="34" charset="0"/>
                  <a:ea typeface="+mn-ea"/>
                  <a:cs typeface="+mn-cs"/>
                </a:rPr>
                <a:t>X </a:t>
              </a:r>
              <a:r>
                <a:rPr lang="en-US" sz="1800" dirty="0">
                  <a:solidFill>
                    <a:srgbClr val="990099"/>
                  </a:solidFill>
                </a:rPr>
                <a:t>over finite time </a:t>
              </a:r>
              <a:r>
                <a:rPr lang="en-US" sz="1800" i="1" dirty="0">
                  <a:solidFill>
                    <a:srgbClr val="990099"/>
                  </a:solidFill>
                </a:rPr>
                <a:t>T.</a:t>
              </a:r>
              <a:endParaRPr lang="en-US" sz="1800" kern="1200" dirty="0">
                <a:solidFill>
                  <a:srgbClr val="990099"/>
                </a:solidFill>
                <a:latin typeface="Helvetica" pitchFamily="34" charset="0"/>
                <a:ea typeface="+mn-ea"/>
                <a:cs typeface="+mn-cs"/>
              </a:endParaRPr>
            </a:p>
          </p:txBody>
        </p:sp>
        <p:grpSp>
          <p:nvGrpSpPr>
            <p:cNvPr id="28" name="Group 27">
              <a:extLst>
                <a:ext uri="{FF2B5EF4-FFF2-40B4-BE49-F238E27FC236}">
                  <a16:creationId xmlns:a16="http://schemas.microsoft.com/office/drawing/2014/main" id="{5CE37BA9-224A-2D45-5A57-12135E05A31C}"/>
                </a:ext>
              </a:extLst>
            </p:cNvPr>
            <p:cNvGrpSpPr/>
            <p:nvPr>
              <p:custDataLst>
                <p:tags r:id="rId2"/>
              </p:custDataLst>
            </p:nvPr>
          </p:nvGrpSpPr>
          <p:grpSpPr>
            <a:xfrm>
              <a:off x="76200" y="1508025"/>
              <a:ext cx="8915400" cy="733143"/>
              <a:chOff x="76200" y="1508025"/>
              <a:chExt cx="8915400" cy="733143"/>
            </a:xfrm>
          </p:grpSpPr>
          <p:pic>
            <p:nvPicPr>
              <p:cNvPr id="3" name="Picture 2"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0dt}}            &amp;\ustick{dW_{1dt}} \\&#10;    \lstick{|\psi\rangle}   &amp;\qw    &amp;\gate{L_X(dW_{0dt})}\cwx     &amp;\gate{L_X(dW_{1dt})}\cwx&amp;\qw&#10;    }&#10;\end{document}&#10;&#10;" title="IguanaTex Bitmap Display">
                <a:extLst>
                  <a:ext uri="{FF2B5EF4-FFF2-40B4-BE49-F238E27FC236}">
                    <a16:creationId xmlns:a16="http://schemas.microsoft.com/office/drawing/2014/main" id="{EEE6BC10-3828-8E6C-8589-FC67AD27DDED}"/>
                  </a:ext>
                </a:extLst>
              </p:cNvPr>
              <p:cNvPicPr>
                <a:picLocks noChangeAspect="1"/>
              </p:cNvPicPr>
              <p:nvPr>
                <p:custDataLst>
                  <p:tags r:id="rId3"/>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1524000"/>
                <a:ext cx="2939429" cy="702286"/>
              </a:xfrm>
              <a:prstGeom prst="rect">
                <a:avLst/>
              </a:prstGeom>
              <a:noFill/>
              <a:ln/>
              <a:effectLst/>
            </p:spPr>
          </p:pic>
          <p:pic>
            <p:nvPicPr>
              <p:cNvPr id="7" name="Picture 6"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title="IguanaTex Bitmap Display">
                <a:extLst>
                  <a:ext uri="{FF2B5EF4-FFF2-40B4-BE49-F238E27FC236}">
                    <a16:creationId xmlns:a16="http://schemas.microsoft.com/office/drawing/2014/main" id="{25EA2D20-FEEB-CDAD-E51E-6DEEDEEE9D99}"/>
                  </a:ext>
                </a:extLst>
              </p:cNvPr>
              <p:cNvPicPr>
                <a:picLocks noChangeAspect="1"/>
              </p:cNvPicPr>
              <p:nvPr>
                <p:custDataLst>
                  <p:tags r:id="rId4"/>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0" y="2057400"/>
                <a:ext cx="392818" cy="42088"/>
              </a:xfrm>
              <a:prstGeom prst="rect">
                <a:avLst/>
              </a:prstGeom>
              <a:noFill/>
              <a:ln/>
              <a:effectLst/>
            </p:spPr>
          </p:pic>
          <p:pic>
            <p:nvPicPr>
              <p:cNvPr id="27" name="Picture 26"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T-dt}}\\&#10;    &amp;\qw    &amp;\gate{L_X(dW_{T-dt})}\cwx&amp;\rstick{L_X[dW_{[0,T)}]|\psi\rangle\!\Big/\!\sqrt{\langle\psi|L_X[dW_{[0,T)}]^\dag L_X[dW_{[0,T)}]|\psi\rangle}}\qw&#10;    }&#10;\end{document}&#10;&#10;&#10;" title="IguanaTex Bitmap Display">
                <a:extLst>
                  <a:ext uri="{FF2B5EF4-FFF2-40B4-BE49-F238E27FC236}">
                    <a16:creationId xmlns:a16="http://schemas.microsoft.com/office/drawing/2014/main" id="{7D2A7828-39FF-BDBA-9F7D-CCCE29415D60}"/>
                  </a:ext>
                </a:extLst>
              </p:cNvPr>
              <p:cNvPicPr>
                <a:picLocks noChangeAspect="1"/>
              </p:cNvPicPr>
              <p:nvPr>
                <p:custDataLst>
                  <p:tags r:id="rId5"/>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9315" y="1508025"/>
                <a:ext cx="5322285" cy="733143"/>
              </a:xfrm>
              <a:prstGeom prst="rect">
                <a:avLst/>
              </a:prstGeom>
              <a:noFill/>
              <a:ln/>
              <a:effectLst/>
            </p:spPr>
          </p:pic>
        </p:grpSp>
        <mc:AlternateContent xmlns:mc="http://schemas.openxmlformats.org/markup-compatibility/2006" xmlns:p14="http://schemas.microsoft.com/office/powerpoint/2010/main">
          <mc:Choice Requires="p14">
            <p:contentPart p14:bwMode="auto" r:id="rId18">
              <p14:nvContentPartPr>
                <p14:cNvPr id="2" name="Ink 1">
                  <a:extLst>
                    <a:ext uri="{FF2B5EF4-FFF2-40B4-BE49-F238E27FC236}">
                      <a16:creationId xmlns:a16="http://schemas.microsoft.com/office/drawing/2014/main" id="{C7BE63D2-7C5B-6ADA-01EF-C62DFC1E6F97}"/>
                    </a:ext>
                  </a:extLst>
                </p14:cNvPr>
                <p14:cNvContentPartPr/>
                <p14:nvPr/>
              </p14:nvContentPartPr>
              <p14:xfrm>
                <a:off x="4964488" y="1222408"/>
                <a:ext cx="6840" cy="7560"/>
              </p14:xfrm>
            </p:contentPart>
          </mc:Choice>
          <mc:Fallback xmlns="">
            <p:pic>
              <p:nvPicPr>
                <p:cNvPr id="2" name="Ink 1">
                  <a:extLst>
                    <a:ext uri="{FF2B5EF4-FFF2-40B4-BE49-F238E27FC236}">
                      <a16:creationId xmlns:a16="http://schemas.microsoft.com/office/drawing/2014/main" id="{C7BE63D2-7C5B-6ADA-01EF-C62DFC1E6F97}"/>
                    </a:ext>
                  </a:extLst>
                </p:cNvPr>
                <p:cNvPicPr/>
                <p:nvPr/>
              </p:nvPicPr>
              <p:blipFill>
                <a:blip r:embed="rId19"/>
                <a:stretch>
                  <a:fillRect/>
                </a:stretch>
              </p:blipFill>
              <p:spPr>
                <a:xfrm>
                  <a:off x="4955488" y="1213408"/>
                  <a:ext cx="24480" cy="25200"/>
                </a:xfrm>
                <a:prstGeom prst="rect">
                  <a:avLst/>
                </a:prstGeom>
              </p:spPr>
            </p:pic>
          </mc:Fallback>
        </mc:AlternateContent>
      </p:grpSp>
    </p:spTree>
    <p:extLst>
      <p:ext uri="{BB962C8B-B14F-4D97-AF65-F5344CB8AC3E}">
        <p14:creationId xmlns:p14="http://schemas.microsoft.com/office/powerpoint/2010/main" val="370782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36493"/>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Continuous weak measurements (1980–2010)</a:t>
            </a:r>
            <a:endParaRPr lang="en-US" sz="2800" b="1" dirty="0">
              <a:solidFill>
                <a:schemeClr val="accent2"/>
              </a:solidFill>
            </a:endParaRPr>
          </a:p>
        </p:txBody>
      </p:sp>
      <p:sp>
        <p:nvSpPr>
          <p:cNvPr id="15" name="TextBox 14">
            <a:extLst>
              <a:ext uri="{FF2B5EF4-FFF2-40B4-BE49-F238E27FC236}">
                <a16:creationId xmlns:a16="http://schemas.microsoft.com/office/drawing/2014/main" id="{F14A3E4A-FC97-C496-052B-18BCB01B9AC7}"/>
              </a:ext>
            </a:extLst>
          </p:cNvPr>
          <p:cNvSpPr txBox="1"/>
          <p:nvPr/>
        </p:nvSpPr>
        <p:spPr>
          <a:xfrm>
            <a:off x="838199" y="990600"/>
            <a:ext cx="7620001" cy="400110"/>
          </a:xfrm>
          <a:prstGeom prst="rect">
            <a:avLst/>
          </a:prstGeom>
          <a:noFill/>
        </p:spPr>
        <p:txBody>
          <a:bodyPr wrap="square" rtlCol="0">
            <a:spAutoFit/>
          </a:bodyPr>
          <a:lstStyle/>
          <a:p>
            <a:pPr algn="l"/>
            <a:r>
              <a:rPr lang="en-US" kern="1200" dirty="0">
                <a:solidFill>
                  <a:srgbClr val="990099"/>
                </a:solidFill>
                <a:latin typeface="Helvetica" pitchFamily="34" charset="0"/>
                <a:ea typeface="+mn-ea"/>
                <a:cs typeface="+mn-cs"/>
              </a:rPr>
              <a:t>Continuous, differential weak measurement of </a:t>
            </a:r>
            <a:r>
              <a:rPr lang="en-US" i="1" kern="1200" dirty="0">
                <a:solidFill>
                  <a:srgbClr val="990099"/>
                </a:solidFill>
                <a:latin typeface="Helvetica" pitchFamily="34" charset="0"/>
                <a:ea typeface="+mn-ea"/>
                <a:cs typeface="+mn-cs"/>
              </a:rPr>
              <a:t>X </a:t>
            </a:r>
            <a:r>
              <a:rPr lang="en-US" dirty="0">
                <a:solidFill>
                  <a:srgbClr val="990099"/>
                </a:solidFill>
              </a:rPr>
              <a:t>over finite time </a:t>
            </a:r>
            <a:r>
              <a:rPr lang="en-US" i="1" dirty="0">
                <a:solidFill>
                  <a:srgbClr val="990099"/>
                </a:solidFill>
              </a:rPr>
              <a:t>T.</a:t>
            </a:r>
            <a:endParaRPr lang="en-US" kern="1200" dirty="0">
              <a:solidFill>
                <a:srgbClr val="990099"/>
              </a:solidFill>
              <a:latin typeface="Helvetica" pitchFamily="34" charset="0"/>
              <a:ea typeface="+mn-ea"/>
              <a:cs typeface="+mn-cs"/>
            </a:endParaRPr>
          </a:p>
        </p:txBody>
      </p:sp>
      <p:grpSp>
        <p:nvGrpSpPr>
          <p:cNvPr id="16" name="Group 15">
            <a:extLst>
              <a:ext uri="{FF2B5EF4-FFF2-40B4-BE49-F238E27FC236}">
                <a16:creationId xmlns:a16="http://schemas.microsoft.com/office/drawing/2014/main" id="{04AF1F6B-7030-978D-035A-DEAAAFA3DA5D}"/>
              </a:ext>
            </a:extLst>
          </p:cNvPr>
          <p:cNvGrpSpPr/>
          <p:nvPr/>
        </p:nvGrpSpPr>
        <p:grpSpPr>
          <a:xfrm>
            <a:off x="457200" y="1371600"/>
            <a:ext cx="8290819" cy="1382238"/>
            <a:chOff x="533400" y="4648200"/>
            <a:chExt cx="8290819" cy="1382238"/>
          </a:xfrm>
        </p:grpSpPr>
        <p:grpSp>
          <p:nvGrpSpPr>
            <p:cNvPr id="12" name="Group 11">
              <a:extLst>
                <a:ext uri="{FF2B5EF4-FFF2-40B4-BE49-F238E27FC236}">
                  <a16:creationId xmlns:a16="http://schemas.microsoft.com/office/drawing/2014/main" id="{C025D628-BE52-6688-E582-E94012C2AB1C}"/>
                </a:ext>
              </a:extLst>
            </p:cNvPr>
            <p:cNvGrpSpPr/>
            <p:nvPr/>
          </p:nvGrpSpPr>
          <p:grpSpPr>
            <a:xfrm>
              <a:off x="533400" y="5073485"/>
              <a:ext cx="8290819" cy="956953"/>
              <a:chOff x="-533400" y="5579788"/>
              <a:chExt cx="8290819" cy="956953"/>
            </a:xfrm>
          </p:grpSpPr>
          <p:pic>
            <p:nvPicPr>
              <p:cNvPr id="5" name="Picture 4"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0dt}}            &amp;\ustick{dW_{1dt}} \\&#10;                            &amp;\qw    &amp;\gate{L_X(dW_{0dt})}\cwx     &amp;\gate{L_X(dW_{1dt})}\cwx&amp;\qw&#10;    }&#10;\end{document}&#10;&#10;" title="IguanaTex Bitmap Display">
                <a:extLst>
                  <a:ext uri="{FF2B5EF4-FFF2-40B4-BE49-F238E27FC236}">
                    <a16:creationId xmlns:a16="http://schemas.microsoft.com/office/drawing/2014/main" id="{75473783-E536-EE42-56DC-A8D34E9FEA1F}"/>
                  </a:ext>
                </a:extLst>
              </p:cNvPr>
              <p:cNvPicPr>
                <a:picLocks noChangeAspect="1"/>
              </p:cNvPicPr>
              <p:nvPr>
                <p:custDataLst>
                  <p:tags r:id="rId2"/>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 y="5579788"/>
                <a:ext cx="3512381" cy="936381"/>
              </a:xfrm>
              <a:prstGeom prst="rect">
                <a:avLst/>
              </a:prstGeom>
              <a:noFill/>
              <a:ln/>
              <a:effectLst/>
            </p:spPr>
          </p:pic>
          <p:pic>
            <p:nvPicPr>
              <p:cNvPr id="25" name="Picture 24"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title="IguanaTex Bitmap Display">
                <a:extLst>
                  <a:ext uri="{FF2B5EF4-FFF2-40B4-BE49-F238E27FC236}">
                    <a16:creationId xmlns:a16="http://schemas.microsoft.com/office/drawing/2014/main" id="{DEBA88C8-EA5C-CAA1-3E40-C4BB7B3A194B}"/>
                  </a:ext>
                </a:extLst>
              </p:cNvPr>
              <p:cNvPicPr>
                <a:picLocks noChangeAspect="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0" y="6113189"/>
                <a:ext cx="392818" cy="42088"/>
              </a:xfrm>
              <a:prstGeom prst="rect">
                <a:avLst/>
              </a:prstGeom>
              <a:noFill/>
              <a:ln/>
              <a:effectLst/>
            </p:spPr>
          </p:pic>
          <p:pic>
            <p:nvPicPr>
              <p:cNvPr id="11" name="Picture 10"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T-dt}}\\&#10;    &amp;\qw    &amp;\gate{L_X(dW_{T-dt})}\cwx&amp;\rstick{L_X[dW_{[0,T)}]\equiv L_T}\qw&#10;    }&#10;\end{document}&#10;&#10;&#10;" title="IguanaTex Bitmap Display">
                <a:extLst>
                  <a:ext uri="{FF2B5EF4-FFF2-40B4-BE49-F238E27FC236}">
                    <a16:creationId xmlns:a16="http://schemas.microsoft.com/office/drawing/2014/main" id="{1F680A34-0665-5684-9B84-7AE3776BADE5}"/>
                  </a:ext>
                </a:extLst>
              </p:cNvPr>
              <p:cNvPicPr>
                <a:picLocks noChangeAspect="1"/>
              </p:cNvPicPr>
              <p:nvPr>
                <p:custDataLst>
                  <p:tags r:id="rId4"/>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800" y="5579789"/>
                <a:ext cx="4023619" cy="956952"/>
              </a:xfrm>
              <a:prstGeom prst="rect">
                <a:avLst/>
              </a:prstGeom>
              <a:noFill/>
              <a:ln/>
              <a:effectLst/>
            </p:spPr>
          </p:pic>
        </p:grpSp>
        <p:sp>
          <p:nvSpPr>
            <p:cNvPr id="27" name="TextBox 26">
              <a:extLst>
                <a:ext uri="{FF2B5EF4-FFF2-40B4-BE49-F238E27FC236}">
                  <a16:creationId xmlns:a16="http://schemas.microsoft.com/office/drawing/2014/main" id="{BC860002-25FD-0B04-5D4E-F2400422606C}"/>
                </a:ext>
              </a:extLst>
            </p:cNvPr>
            <p:cNvSpPr txBox="1"/>
            <p:nvPr/>
          </p:nvSpPr>
          <p:spPr>
            <a:xfrm>
              <a:off x="914400" y="4648200"/>
              <a:ext cx="7162800" cy="369332"/>
            </a:xfrm>
            <a:prstGeom prst="rect">
              <a:avLst/>
            </a:prstGeom>
            <a:noFill/>
          </p:spPr>
          <p:txBody>
            <a:bodyPr wrap="square" rtlCol="0">
              <a:spAutoFit/>
            </a:bodyPr>
            <a:lstStyle/>
            <a:p>
              <a:r>
                <a:rPr lang="en-US" sz="1800" dirty="0">
                  <a:solidFill>
                    <a:srgbClr val="990099"/>
                  </a:solidFill>
                </a:rPr>
                <a:t>Instrument evolution</a:t>
              </a:r>
              <a:endParaRPr lang="en-US" sz="1800" kern="1200" dirty="0">
                <a:solidFill>
                  <a:srgbClr val="990099"/>
                </a:solidFill>
                <a:latin typeface="Helvetica" pitchFamily="34" charset="0"/>
                <a:ea typeface="+mn-ea"/>
                <a:cs typeface="+mn-cs"/>
              </a:endParaRPr>
            </a:p>
          </p:txBody>
        </p:sp>
      </p:grpSp>
      <p:sp>
        <p:nvSpPr>
          <p:cNvPr id="14" name="TextBox 13">
            <a:extLst>
              <a:ext uri="{FF2B5EF4-FFF2-40B4-BE49-F238E27FC236}">
                <a16:creationId xmlns:a16="http://schemas.microsoft.com/office/drawing/2014/main" id="{4B287322-6615-A786-0E06-5A7190EF9E49}"/>
              </a:ext>
            </a:extLst>
          </p:cNvPr>
          <p:cNvSpPr txBox="1"/>
          <p:nvPr/>
        </p:nvSpPr>
        <p:spPr>
          <a:xfrm>
            <a:off x="1295400" y="4549914"/>
            <a:ext cx="6477000" cy="707886"/>
          </a:xfrm>
          <a:prstGeom prst="rect">
            <a:avLst/>
          </a:prstGeom>
          <a:noFill/>
          <a:ln w="19050">
            <a:solidFill>
              <a:schemeClr val="tx1"/>
            </a:solidFill>
          </a:ln>
        </p:spPr>
        <p:txBody>
          <a:bodyPr wrap="square" rtlCol="0">
            <a:spAutoFit/>
          </a:bodyPr>
          <a:lstStyle/>
          <a:p>
            <a:pPr algn="l"/>
            <a:r>
              <a:rPr lang="en-US" sz="2000" kern="1200" dirty="0">
                <a:solidFill>
                  <a:schemeClr val="tx1"/>
                </a:solidFill>
                <a:latin typeface="Helvetica" pitchFamily="34" charset="0"/>
                <a:ea typeface="+mn-ea"/>
                <a:cs typeface="+mn-cs"/>
              </a:rPr>
              <a:t>Temporal	</a:t>
            </a:r>
            <a:r>
              <a:rPr lang="en-US" dirty="0">
                <a:solidFill>
                  <a:schemeClr val="tx1"/>
                </a:solidFill>
              </a:rPr>
              <a:t>Autonomous	Transformation	Group</a:t>
            </a:r>
          </a:p>
          <a:p>
            <a:pPr algn="l"/>
            <a:r>
              <a:rPr lang="en-US" dirty="0">
                <a:solidFill>
                  <a:schemeClr val="tx1"/>
                </a:solidFill>
              </a:rPr>
              <a:t>  </a:t>
            </a:r>
            <a:r>
              <a:rPr lang="en-US" dirty="0">
                <a:solidFill>
                  <a:srgbClr val="0099CC"/>
                </a:solidFill>
              </a:rPr>
              <a:t>   Yes		         Yes	          Yes	  Yes</a:t>
            </a:r>
          </a:p>
        </p:txBody>
      </p:sp>
      <p:sp>
        <p:nvSpPr>
          <p:cNvPr id="2" name="TextBox 1">
            <a:extLst>
              <a:ext uri="{FF2B5EF4-FFF2-40B4-BE49-F238E27FC236}">
                <a16:creationId xmlns:a16="http://schemas.microsoft.com/office/drawing/2014/main" id="{9C38A107-62B0-35F3-5419-C5E27B6700C0}"/>
              </a:ext>
            </a:extLst>
          </p:cNvPr>
          <p:cNvSpPr txBox="1"/>
          <p:nvPr/>
        </p:nvSpPr>
        <p:spPr>
          <a:xfrm>
            <a:off x="1219200" y="5410200"/>
            <a:ext cx="6781800" cy="1200329"/>
          </a:xfrm>
          <a:prstGeom prst="rect">
            <a:avLst/>
          </a:prstGeom>
          <a:noFill/>
          <a:ln w="19050">
            <a:noFill/>
          </a:ln>
        </p:spPr>
        <p:txBody>
          <a:bodyPr wrap="square" rtlCol="0">
            <a:spAutoFit/>
          </a:bodyPr>
          <a:lstStyle/>
          <a:p>
            <a:pPr algn="l"/>
            <a:r>
              <a:rPr lang="en-US" sz="1800" dirty="0"/>
              <a:t>Continuous measurements of a single observable are trivial because everything commutes (time ordering is irrelevant; irreps are 1D).  They limit to a strong measurement that is a von Neumann measurement (standard collapse between irreps).</a:t>
            </a:r>
          </a:p>
        </p:txBody>
      </p:sp>
      <p:pic>
        <p:nvPicPr>
          <p:cNvPr id="6" name="Picture 5" descr="\documentclass{slides}\pagestyle{empty}&#10;\setlength{\textwidth}{8truein}&#10;\usepackage{amssymb,amsmath}&#10;\usepackage{latexsym}&#10;\usepackage{bm}&#10;\usepackage{upgreek}&#10;\usepackage{color}&#10;\color[rgb]{0.5,0,0.5}&#10;\begin{document}&#10;\scriptsize&#10;$$L_X(dW_t)=e^{\updelta_t}=e^{X\sqrt\kappa\,dW_t-X^2\kappa\,dt}\,,\qquad\updelta_t\equiv X\sqrt\kappa\,dW_t-X^2\kappa\,dt=\mbox{(forward generator)}$$&#10;$$&#10;L\big[dW_{[0,T)}\big]&#10;=\mathcal{T}\prod_{k=0}^{T/dt-1}L_X(dW_{kdt})&#10;=\mathcal{T}\exp\!\bigg(\int_0^{T-dt}X\sqrt{\kappa}\,dW_t-X^2\kappa\,dt\bigg)&#10;$$&#10;\end{document}" title="IguanaTex Bitmap Display">
            <a:extLst>
              <a:ext uri="{FF2B5EF4-FFF2-40B4-BE49-F238E27FC236}">
                <a16:creationId xmlns:a16="http://schemas.microsoft.com/office/drawing/2014/main" id="{B0B0DE25-22F6-1449-7E6D-4089467C1F5D}"/>
              </a:ext>
            </a:extLst>
          </p:cNvPr>
          <p:cNvPicPr>
            <a:picLocks noChangeAspect="1"/>
          </p:cNvPicPr>
          <p:nvPr>
            <p:custDataLst>
              <p:tags r:id="rId1"/>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3048000"/>
            <a:ext cx="8452571" cy="1155810"/>
          </a:xfrm>
          <a:prstGeom prst="rect">
            <a:avLst/>
          </a:prstGeom>
          <a:noFill/>
          <a:ln/>
          <a:effectLst/>
        </p:spPr>
      </p:pic>
    </p:spTree>
    <p:extLst>
      <p:ext uri="{BB962C8B-B14F-4D97-AF65-F5344CB8AC3E}">
        <p14:creationId xmlns:p14="http://schemas.microsoft.com/office/powerpoint/2010/main" val="14737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aves\Pictures\13\Oz\Eleanor photos\DSC_0049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210"/>
            <a:ext cx="4779627" cy="4031669"/>
          </a:xfrm>
          <a:prstGeom prst="rect">
            <a:avLst/>
          </a:prstGeom>
          <a:noFill/>
          <a:extLst>
            <a:ext uri="{909E8E84-426E-40DD-AFC4-6F175D3DCCD1}">
              <a14:hiddenFill xmlns:a14="http://schemas.microsoft.com/office/drawing/2010/main">
                <a:solidFill>
                  <a:srgbClr val="FFFFFF"/>
                </a:solidFill>
              </a14:hiddenFill>
            </a:ext>
          </a:extLst>
        </p:spPr>
      </p:pic>
      <p:sp>
        <p:nvSpPr>
          <p:cNvPr id="320514" name="Text Box 2"/>
          <p:cNvSpPr txBox="1">
            <a:spLocks noChangeArrowheads="1"/>
          </p:cNvSpPr>
          <p:nvPr/>
        </p:nvSpPr>
        <p:spPr bwMode="auto">
          <a:xfrm>
            <a:off x="76200" y="5181600"/>
            <a:ext cx="4572000" cy="1077218"/>
          </a:xfrm>
          <a:prstGeom prst="rect">
            <a:avLst/>
          </a:prstGeom>
          <a:noFill/>
          <a:ln w="19050" algn="ctr">
            <a:noFill/>
            <a:miter lim="800000"/>
            <a:headEnd/>
            <a:tailEnd/>
          </a:ln>
          <a:effectLst/>
        </p:spPr>
        <p:txBody>
          <a:bodyPr wrap="square">
            <a:spAutoFit/>
          </a:bodyPr>
          <a:lstStyle/>
          <a:p>
            <a:r>
              <a:rPr lang="en-US" sz="3200" dirty="0">
                <a:solidFill>
                  <a:srgbClr val="996600"/>
                </a:solidFill>
                <a:latin typeface="Comic Sans MS" pitchFamily="66" charset="0"/>
              </a:rPr>
              <a:t>Instrument manifold program</a:t>
            </a:r>
          </a:p>
        </p:txBody>
      </p:sp>
      <p:sp>
        <p:nvSpPr>
          <p:cNvPr id="320515" name="Text Box 3"/>
          <p:cNvSpPr txBox="1">
            <a:spLocks noChangeArrowheads="1"/>
          </p:cNvSpPr>
          <p:nvPr/>
        </p:nvSpPr>
        <p:spPr bwMode="auto">
          <a:xfrm>
            <a:off x="0" y="533400"/>
            <a:ext cx="2364750"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Red-backed fairy wren</a:t>
            </a:r>
          </a:p>
          <a:p>
            <a:r>
              <a:rPr lang="en-US" sz="1400" b="1" dirty="0">
                <a:solidFill>
                  <a:schemeClr val="tx1"/>
                </a:solidFill>
              </a:rPr>
              <a:t>Oxley Common, Brisbane</a:t>
            </a:r>
          </a:p>
        </p:txBody>
      </p:sp>
      <p:pic>
        <p:nvPicPr>
          <p:cNvPr id="2050" name="Picture 2" descr="C:\Users\caves\Pictures\13\Oz\Eleanor photos\DSC_0044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380861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828800" y="76200"/>
            <a:ext cx="2539916" cy="523220"/>
          </a:xfrm>
          <a:prstGeom prst="rect">
            <a:avLst/>
          </a:prstGeom>
          <a:noFill/>
          <a:ln w="19050" algn="ctr">
            <a:noFill/>
            <a:miter lim="800000"/>
            <a:headEnd/>
            <a:tailEnd/>
          </a:ln>
          <a:effectLst/>
        </p:spPr>
        <p:txBody>
          <a:bodyPr wrap="square">
            <a:spAutoFit/>
          </a:bodyPr>
          <a:lstStyle/>
          <a:p>
            <a:r>
              <a:rPr lang="en-US" sz="1400" b="1" dirty="0">
                <a:solidFill>
                  <a:schemeClr val="tx1"/>
                </a:solidFill>
              </a:rPr>
              <a:t>Variegated fairy wren</a:t>
            </a:r>
          </a:p>
          <a:p>
            <a:r>
              <a:rPr lang="en-US" sz="1400" b="1" dirty="0">
                <a:solidFill>
                  <a:schemeClr val="tx1"/>
                </a:solidFill>
              </a:rPr>
              <a:t>Oxley Common, Brisbane</a:t>
            </a:r>
          </a:p>
        </p:txBody>
      </p:sp>
      <p:pic>
        <p:nvPicPr>
          <p:cNvPr id="8" name="Picture 2" descr="C:\Users\caves\Documents\My Pictures\12\snake1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405206"/>
            <a:ext cx="4495800" cy="3452794"/>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1563766" y="6334780"/>
            <a:ext cx="3084434" cy="523220"/>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Western diamondback rattlesnake</a:t>
            </a:r>
          </a:p>
          <a:p>
            <a:r>
              <a:rPr lang="en-US" sz="1400" b="1" dirty="0">
                <a:solidFill>
                  <a:schemeClr val="tx1"/>
                </a:solidFill>
                <a:cs typeface="Helvetica" pitchFamily="34" charset="0"/>
              </a:rPr>
              <a:t>My front yard, Sandia Heights</a:t>
            </a:r>
          </a:p>
        </p:txBody>
      </p:sp>
    </p:spTree>
    <p:extLst>
      <p:ext uri="{BB962C8B-B14F-4D97-AF65-F5344CB8AC3E}">
        <p14:creationId xmlns:p14="http://schemas.microsoft.com/office/powerpoint/2010/main" val="369219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E7ADCC56-61C1-F2FC-D690-656FB2FFC7D2}"/>
              </a:ext>
            </a:extLst>
          </p:cNvPr>
          <p:cNvSpPr txBox="1">
            <a:spLocks noChangeArrowheads="1"/>
          </p:cNvSpPr>
          <p:nvPr/>
        </p:nvSpPr>
        <p:spPr bwMode="auto">
          <a:xfrm>
            <a:off x="152400" y="228600"/>
            <a:ext cx="5334000"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Instrument manifold program </a:t>
            </a:r>
            <a:endParaRPr lang="en-US" sz="2800" b="1" dirty="0">
              <a:solidFill>
                <a:schemeClr val="accent2"/>
              </a:solidFill>
            </a:endParaRPr>
          </a:p>
        </p:txBody>
      </p:sp>
      <p:pic>
        <p:nvPicPr>
          <p:cNvPr id="3" name="Picture 2" descr="\documentclass{slides}\pagestyle{empty}&#10;\setlength{\textwidth}{9truein}&#10;\usepackage{amssymb,amsmath}&#10;\usepackage{latexsym}&#10;\usepackage{bm}&#10;\usepackage{upgreek}&#10;\usepackage{color}&#10;\color[rgb]{0.5,0,0.5}&#10;\begin{document}&#10;\scriptsize&#10;The incremental Kraus operator for a differential weak measurement of $n$ (noncommuting) observables $\vec X=\{X_1,\ldots,X_n\}$, beginning at time $t$ for an increment~$dt$, is&#10;$$&#10;\sqrt{d\mu(d\vec{W}_t)}\,L_{\vec X}(d\vec{W}_t) &#10;= \sqrt{d(dW^1_t)\cdots d(dW^n_t)\frac{e^{-d\vec{W}_t\cdot d\vec{W}_t/2dt}}{(2\pi dt)^{n/2}}\,}\,e^{\vec X\cdot\sqrt{\kappa}\,d\vec{W}_t-\vec X^2\kappa\,dt}\,,&#10;$$&#10;\vspace{75pt}&#10;$$&#10;\qquad&#10;L_{\vec X}(d\vec{W}_t)=e^{\updelta_t}\,,\qquad\updelta_t\equiv\vec X\cdot\sqrt{\kappa}\,d\vec{W}_t-\vec X^2\kappa\,dt=\mbox{(forward generator)}&#10;$$&#10;\vspace{55pt}&#10;$$&#10;\vec X\cdot d\vec{W}_t=\sum_\mu X_\mu dW_t^\mu\,,\quad dW_t^\mu=\mbox{(Wiener outcome increment for $X_\mu$)}&#10;$$&#10;\vspace{-15pt}&#10;$$&#10;\vec X^2=\vec X\cdot\vec X=\sum_\mu X_\mu^2=\mbox{(quadratic term)}\,.&#10;$$&#10;\end{document}&#10;" title="IguanaTex Bitmap Display">
            <a:extLst>
              <a:ext uri="{FF2B5EF4-FFF2-40B4-BE49-F238E27FC236}">
                <a16:creationId xmlns:a16="http://schemas.microsoft.com/office/drawing/2014/main" id="{AF42D77C-7B50-33A9-7CE9-9DFECCBE0100}"/>
              </a:ext>
            </a:extLst>
          </p:cNvPr>
          <p:cNvPicPr>
            <a:picLocks noChangeAspect="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525" y="1593914"/>
            <a:ext cx="8540877" cy="5242450"/>
          </a:xfrm>
          <a:prstGeom prst="rect">
            <a:avLst/>
          </a:prstGeom>
          <a:noFill/>
          <a:ln/>
          <a:effectLst/>
        </p:spPr>
      </p:pic>
      <p:sp>
        <p:nvSpPr>
          <p:cNvPr id="17" name="TextBox 16">
            <a:extLst>
              <a:ext uri="{FF2B5EF4-FFF2-40B4-BE49-F238E27FC236}">
                <a16:creationId xmlns:a16="http://schemas.microsoft.com/office/drawing/2014/main" id="{569B2AED-01E0-768D-A601-EB1A68DF162B}"/>
              </a:ext>
            </a:extLst>
          </p:cNvPr>
          <p:cNvSpPr txBox="1"/>
          <p:nvPr/>
        </p:nvSpPr>
        <p:spPr>
          <a:xfrm>
            <a:off x="533400" y="3468469"/>
            <a:ext cx="3810000" cy="646331"/>
          </a:xfrm>
          <a:prstGeom prst="rect">
            <a:avLst/>
          </a:prstGeom>
          <a:noFill/>
          <a:ln w="19050">
            <a:solidFill>
              <a:srgbClr val="FF0000"/>
            </a:solidFill>
          </a:ln>
        </p:spPr>
        <p:txBody>
          <a:bodyPr wrap="square" rtlCol="0">
            <a:spAutoFit/>
          </a:bodyPr>
          <a:lstStyle/>
          <a:p>
            <a:r>
              <a:rPr lang="en-US" sz="1800" kern="1200" dirty="0">
                <a:solidFill>
                  <a:srgbClr val="FF0000"/>
                </a:solidFill>
              </a:rPr>
              <a:t>Commutators </a:t>
            </a:r>
            <a:r>
              <a:rPr lang="en-US" sz="1800" dirty="0">
                <a:solidFill>
                  <a:srgbClr val="FF0000"/>
                </a:solidFill>
              </a:rPr>
              <a:t>can be disregarded</a:t>
            </a:r>
            <a:r>
              <a:rPr lang="en-US" sz="1800" kern="1200" dirty="0">
                <a:solidFill>
                  <a:srgbClr val="FF0000"/>
                </a:solidFill>
              </a:rPr>
              <a:t> for </a:t>
            </a:r>
            <a:r>
              <a:rPr lang="en-US" sz="1800" i="1" kern="1200" dirty="0"/>
              <a:t>differential weak measurements</a:t>
            </a:r>
            <a:r>
              <a:rPr lang="en-US" sz="1400" kern="1200" dirty="0">
                <a:solidFill>
                  <a:srgbClr val="FF0000"/>
                </a:solidFill>
                <a:latin typeface="Helvetica" pitchFamily="34" charset="0"/>
                <a:ea typeface="+mn-ea"/>
                <a:cs typeface="+mn-cs"/>
              </a:rPr>
              <a:t>.</a:t>
            </a:r>
          </a:p>
        </p:txBody>
      </p:sp>
      <p:sp>
        <p:nvSpPr>
          <p:cNvPr id="22" name="TextBox 21">
            <a:extLst>
              <a:ext uri="{FF2B5EF4-FFF2-40B4-BE49-F238E27FC236}">
                <a16:creationId xmlns:a16="http://schemas.microsoft.com/office/drawing/2014/main" id="{66C7599C-32A2-CAD0-C7E3-ABF907A9FBC1}"/>
              </a:ext>
            </a:extLst>
          </p:cNvPr>
          <p:cNvSpPr txBox="1"/>
          <p:nvPr/>
        </p:nvSpPr>
        <p:spPr>
          <a:xfrm>
            <a:off x="1066800" y="4724400"/>
            <a:ext cx="7391400" cy="923330"/>
          </a:xfrm>
          <a:prstGeom prst="rect">
            <a:avLst/>
          </a:prstGeom>
          <a:noFill/>
          <a:ln w="19050">
            <a:solidFill>
              <a:srgbClr val="FF0000"/>
            </a:solidFill>
          </a:ln>
        </p:spPr>
        <p:txBody>
          <a:bodyPr wrap="square" rtlCol="0">
            <a:spAutoFit/>
          </a:bodyPr>
          <a:lstStyle/>
          <a:p>
            <a:r>
              <a:rPr lang="en-US" sz="1800" dirty="0">
                <a:solidFill>
                  <a:srgbClr val="FF0000"/>
                </a:solidFill>
              </a:rPr>
              <a:t>Differential weak measurements define a </a:t>
            </a:r>
            <a:r>
              <a:rPr lang="en-US" sz="1800" i="1" dirty="0"/>
              <a:t>fundamental incremental Kraus operator</a:t>
            </a:r>
            <a:r>
              <a:rPr lang="en-US" sz="1800" dirty="0">
                <a:solidFill>
                  <a:srgbClr val="FF0000"/>
                </a:solidFill>
              </a:rPr>
              <a:t>, a </a:t>
            </a:r>
            <a:r>
              <a:rPr lang="en-US" sz="1800" i="1" dirty="0"/>
              <a:t>differential positive transformation</a:t>
            </a:r>
            <a:r>
              <a:rPr lang="en-US" sz="1800" i="1" dirty="0">
                <a:solidFill>
                  <a:srgbClr val="FF0000"/>
                </a:solidFill>
              </a:rPr>
              <a:t>, </a:t>
            </a:r>
            <a:r>
              <a:rPr lang="en-US" sz="1800" dirty="0">
                <a:solidFill>
                  <a:srgbClr val="FF0000"/>
                </a:solidFill>
              </a:rPr>
              <a:t>which is fundamental in the same way as infinitesimal unitary transformations.</a:t>
            </a:r>
            <a:endParaRPr lang="en-US" sz="1800" kern="1200" dirty="0">
              <a:solidFill>
                <a:srgbClr val="FF0000"/>
              </a:solidFill>
            </a:endParaRPr>
          </a:p>
        </p:txBody>
      </p:sp>
      <p:pic>
        <p:nvPicPr>
          <p:cNvPr id="7" name="Picture 6" descr="IguanaTex Bitmap Display&#10;&#10;\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10;    &amp;\qw    &amp;\gate{L_{\vec X}(d\vec{W}_t)}\cwx&amp;\qw&amp;\qw&#10;    }&#10;\end{document}&#10;">
            <a:extLst>
              <a:ext uri="{FF2B5EF4-FFF2-40B4-BE49-F238E27FC236}">
                <a16:creationId xmlns:a16="http://schemas.microsoft.com/office/drawing/2014/main" id="{48AA53CB-1196-01AF-C14D-A38AA709EF75}"/>
              </a:ext>
            </a:extLst>
          </p:cNvPr>
          <p:cNvPicPr>
            <a:picLocks noChangeAspect="1"/>
          </p:cNvPicPr>
          <p:nvPr>
            <p:custDataLst>
              <p:tags r:id="rId2"/>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9687" y="144019"/>
            <a:ext cx="2582313" cy="1303781"/>
          </a:xfrm>
          <a:prstGeom prst="rect">
            <a:avLst/>
          </a:prstGeom>
          <a:noFill/>
          <a:ln/>
          <a:effectLst/>
        </p:spPr>
      </p:pic>
      <p:sp>
        <p:nvSpPr>
          <p:cNvPr id="5" name="TextBox 4">
            <a:extLst>
              <a:ext uri="{FF2B5EF4-FFF2-40B4-BE49-F238E27FC236}">
                <a16:creationId xmlns:a16="http://schemas.microsoft.com/office/drawing/2014/main" id="{517BD5E1-D8E8-7B86-3D60-1B6744EF2B8B}"/>
              </a:ext>
            </a:extLst>
          </p:cNvPr>
          <p:cNvSpPr txBox="1"/>
          <p:nvPr/>
        </p:nvSpPr>
        <p:spPr>
          <a:xfrm>
            <a:off x="4572000" y="3200400"/>
            <a:ext cx="4495800" cy="1077218"/>
          </a:xfrm>
          <a:prstGeom prst="rect">
            <a:avLst/>
          </a:prstGeom>
          <a:noFill/>
          <a:ln w="19050">
            <a:solidFill>
              <a:schemeClr val="accent1">
                <a:lumMod val="50000"/>
              </a:schemeClr>
            </a:solidFill>
          </a:ln>
        </p:spPr>
        <p:txBody>
          <a:bodyPr wrap="square" rtlCol="0">
            <a:spAutoFit/>
          </a:bodyPr>
          <a:lstStyle/>
          <a:p>
            <a:r>
              <a:rPr lang="en-US" sz="1600" dirty="0">
                <a:solidFill>
                  <a:srgbClr val="008000"/>
                </a:solidFill>
              </a:rPr>
              <a:t>Exponentials for different observables can be combined into a single exponential at order </a:t>
            </a:r>
            <a:r>
              <a:rPr lang="en-US" sz="1600" i="1" dirty="0">
                <a:solidFill>
                  <a:srgbClr val="008000"/>
                </a:solidFill>
              </a:rPr>
              <a:t>dt</a:t>
            </a:r>
            <a:r>
              <a:rPr lang="en-US" sz="1600" dirty="0">
                <a:solidFill>
                  <a:srgbClr val="008000"/>
                </a:solidFill>
              </a:rPr>
              <a:t>—commutators ignored—because the Wiener outcome increments are uncorrelated.  </a:t>
            </a:r>
            <a:r>
              <a:rPr lang="en-US" sz="1600" dirty="0">
                <a:solidFill>
                  <a:srgbClr val="FF0000"/>
                </a:solidFill>
              </a:rPr>
              <a:t> </a:t>
            </a:r>
            <a:endParaRPr lang="en-US" sz="1600" kern="1200" dirty="0">
              <a:solidFill>
                <a:srgbClr val="FF0000"/>
              </a:solidFill>
            </a:endParaRPr>
          </a:p>
        </p:txBody>
      </p:sp>
    </p:spTree>
    <p:extLst>
      <p:ext uri="{BB962C8B-B14F-4D97-AF65-F5344CB8AC3E}">
        <p14:creationId xmlns:p14="http://schemas.microsoft.com/office/powerpoint/2010/main" val="17062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E7ADCC56-61C1-F2FC-D690-656FB2FFC7D2}"/>
              </a:ext>
            </a:extLst>
          </p:cNvPr>
          <p:cNvSpPr txBox="1">
            <a:spLocks noChangeArrowheads="1"/>
          </p:cNvSpPr>
          <p:nvPr/>
        </p:nvSpPr>
        <p:spPr bwMode="auto">
          <a:xfrm>
            <a:off x="304799" y="1018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Instrument manifold program </a:t>
            </a:r>
            <a:endParaRPr lang="en-US" sz="2800" b="1" dirty="0">
              <a:solidFill>
                <a:schemeClr val="accent2"/>
              </a:solidFill>
            </a:endParaRPr>
          </a:p>
        </p:txBody>
      </p:sp>
      <p:pic>
        <p:nvPicPr>
          <p:cNvPr id="4" name="Picture 3" descr="\documentclass{slides}\pagestyle{empty}&#10;\setlength{\textwidth}{9truein}&#10;\usepackage{amssymb,amsmath}&#10;\usepackage{latexsym}&#10;\usepackage{bm}&#10;\usepackage{upgreek}&#10;\usepackage{color}&#10;\color[rgb]{0,0,1}&#10;\begin{document}&#10;\scriptsize&#10;The differential positive transformations ``pile up'' as successive incremental measurements are performed; at time $T$ the Kraus operator is&#10;$$&#10;L_T=L\big[d\vec{W}_{[0,T)}\big]&#10;=\mathcal{T}\exp\bigg(\int_0^{T-dt}\delta_t\bigg)&#10;=\mathcal{T}\exp\!\bigg(\int_0^{T-dt}\hspace{-6pt}\vec X\cdot\sqrt{\kappa}\,d\vec W_t-\vec X^2\kappa\,dt\bigg)\,,&#10;$$&#10;where $d\vec{W}_{[0,T)}$ is the Wiener outcome path and $\mathcal{T}$ denotes a time-ordered exponential---commutators do count for finite~$T$!  The measuring \emph{instrument\/} is the collection of these Kraus operators for all Wiener paths (more precisely, the collection of \emph{instrument elements} $L_T\odot L_T^\dagger$).&#10;\end{document}" title="IguanaTex Bitmap Display">
            <a:extLst>
              <a:ext uri="{FF2B5EF4-FFF2-40B4-BE49-F238E27FC236}">
                <a16:creationId xmlns:a16="http://schemas.microsoft.com/office/drawing/2014/main" id="{164077B5-3549-4922-79CF-51620E502361}"/>
              </a:ext>
            </a:extLst>
          </p:cNvPr>
          <p:cNvPicPr>
            <a:picLocks noChangeAspect="1"/>
          </p:cNvPicPr>
          <p:nvPr>
            <p:custDataLst>
              <p:tags r:id="rId1"/>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23" y="3083513"/>
            <a:ext cx="8562277" cy="2402887"/>
          </a:xfrm>
          <a:prstGeom prst="rect">
            <a:avLst/>
          </a:prstGeom>
          <a:noFill/>
          <a:ln/>
          <a:effectLst/>
        </p:spPr>
      </p:pic>
      <p:sp>
        <p:nvSpPr>
          <p:cNvPr id="48" name="TextBox 47">
            <a:extLst>
              <a:ext uri="{FF2B5EF4-FFF2-40B4-BE49-F238E27FC236}">
                <a16:creationId xmlns:a16="http://schemas.microsoft.com/office/drawing/2014/main" id="{C19B1132-F10E-436D-0D2A-1BD2820CEF0A}"/>
              </a:ext>
            </a:extLst>
          </p:cNvPr>
          <p:cNvSpPr txBox="1"/>
          <p:nvPr/>
        </p:nvSpPr>
        <p:spPr>
          <a:xfrm>
            <a:off x="990600" y="5802868"/>
            <a:ext cx="7543800" cy="369332"/>
          </a:xfrm>
          <a:prstGeom prst="rect">
            <a:avLst/>
          </a:prstGeom>
          <a:noFill/>
          <a:ln w="19050">
            <a:solidFill>
              <a:srgbClr val="FF0000"/>
            </a:solidFill>
          </a:ln>
        </p:spPr>
        <p:txBody>
          <a:bodyPr wrap="square" rtlCol="0">
            <a:spAutoFit/>
          </a:bodyPr>
          <a:lstStyle/>
          <a:p>
            <a:r>
              <a:rPr lang="en-US" sz="1800" kern="1200" dirty="0">
                <a:solidFill>
                  <a:srgbClr val="FF0000"/>
                </a:solidFill>
              </a:rPr>
              <a:t>Instrument evolution is an </a:t>
            </a:r>
            <a:r>
              <a:rPr lang="en-US" sz="1800" i="1" kern="1200" dirty="0"/>
              <a:t>a</a:t>
            </a:r>
            <a:r>
              <a:rPr lang="en-US" sz="1800" i="1" dirty="0"/>
              <a:t>utonomous, temporal, stochastic </a:t>
            </a:r>
            <a:r>
              <a:rPr lang="en-US" sz="1800" dirty="0">
                <a:solidFill>
                  <a:srgbClr val="FF0000"/>
                </a:solidFill>
              </a:rPr>
              <a:t>process.</a:t>
            </a:r>
          </a:p>
        </p:txBody>
      </p:sp>
      <p:grpSp>
        <p:nvGrpSpPr>
          <p:cNvPr id="24" name="Group 23">
            <a:extLst>
              <a:ext uri="{FF2B5EF4-FFF2-40B4-BE49-F238E27FC236}">
                <a16:creationId xmlns:a16="http://schemas.microsoft.com/office/drawing/2014/main" id="{BF64C30B-D22B-24EB-70A5-C98DE8750CAF}"/>
              </a:ext>
            </a:extLst>
          </p:cNvPr>
          <p:cNvGrpSpPr/>
          <p:nvPr/>
        </p:nvGrpSpPr>
        <p:grpSpPr>
          <a:xfrm>
            <a:off x="381000" y="571946"/>
            <a:ext cx="8458200" cy="1637854"/>
            <a:chOff x="685800" y="4278868"/>
            <a:chExt cx="8458200" cy="1637854"/>
          </a:xfrm>
        </p:grpSpPr>
        <p:grpSp>
          <p:nvGrpSpPr>
            <p:cNvPr id="23" name="Group 22">
              <a:extLst>
                <a:ext uri="{FF2B5EF4-FFF2-40B4-BE49-F238E27FC236}">
                  <a16:creationId xmlns:a16="http://schemas.microsoft.com/office/drawing/2014/main" id="{375A508C-0841-1B4D-D40A-C385F8440956}"/>
                </a:ext>
              </a:extLst>
            </p:cNvPr>
            <p:cNvGrpSpPr/>
            <p:nvPr>
              <p:custDataLst>
                <p:tags r:id="rId3"/>
              </p:custDataLst>
            </p:nvPr>
          </p:nvGrpSpPr>
          <p:grpSpPr>
            <a:xfrm>
              <a:off x="685800" y="4831770"/>
              <a:ext cx="8458200" cy="1084952"/>
              <a:chOff x="685800" y="4831770"/>
              <a:chExt cx="8458200" cy="1084952"/>
            </a:xfrm>
          </p:grpSpPr>
          <p:pic>
            <p:nvPicPr>
              <p:cNvPr id="15" name="Picture 14" descr="\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amp;       &amp;\ustick{d\vec W_{0dt}}            &amp;\ustick{d\vec W_{1dt}} \\&#10;&amp;\qw    &amp;\gate{L_{\vec X}(d\vec{W}_{0dt})}\cwx     &amp;\gate{L_{\vec X}(d\vec{W}_{1dt})}\cwx&amp;\qw&#10;    }&#10;\end{document}&#10;&#10;" title="IguanaTex Bitmap Display">
                <a:extLst>
                  <a:ext uri="{FF2B5EF4-FFF2-40B4-BE49-F238E27FC236}">
                    <a16:creationId xmlns:a16="http://schemas.microsoft.com/office/drawing/2014/main" id="{E537E8E0-8C42-2217-E3FD-813D11246C0C}"/>
                  </a:ext>
                </a:extLst>
              </p:cNvPr>
              <p:cNvPicPr>
                <a:picLocks noChangeAspect="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4844885"/>
                <a:ext cx="3886200" cy="1068952"/>
              </a:xfrm>
              <a:prstGeom prst="rect">
                <a:avLst/>
              </a:prstGeom>
              <a:noFill/>
              <a:ln/>
              <a:effectLst/>
            </p:spPr>
          </p:pic>
          <p:pic>
            <p:nvPicPr>
              <p:cNvPr id="7" name="Picture 6"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title="IguanaTex Bitmap Display">
                <a:extLst>
                  <a:ext uri="{FF2B5EF4-FFF2-40B4-BE49-F238E27FC236}">
                    <a16:creationId xmlns:a16="http://schemas.microsoft.com/office/drawing/2014/main" id="{4508AB31-D39D-DFBD-C2C5-1F7852337A2A}"/>
                  </a:ext>
                </a:extLst>
              </p:cNvPr>
              <p:cNvPicPr>
                <a:picLocks noChangeAspect="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6382" y="5410200"/>
                <a:ext cx="392818" cy="42088"/>
              </a:xfrm>
              <a:prstGeom prst="rect">
                <a:avLst/>
              </a:prstGeom>
              <a:noFill/>
              <a:ln/>
              <a:effectLst/>
            </p:spPr>
          </p:pic>
          <p:pic>
            <p:nvPicPr>
              <p:cNvPr id="21" name="Picture 20" descr="\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dt}}\\&#10;    &amp;\qw    &amp;\gate{L_{\vec X}(d\vec W_{T-dt})}\cwx&amp;\rstick{L\big[d\vec W_{[0,T)}\big]\equiv L_T}\qw&#10;    }&#10;\end{document}&#10;" title="IguanaTex Bitmap Display">
                <a:extLst>
                  <a:ext uri="{FF2B5EF4-FFF2-40B4-BE49-F238E27FC236}">
                    <a16:creationId xmlns:a16="http://schemas.microsoft.com/office/drawing/2014/main" id="{0860760D-E1C2-F68C-2614-D49F97D2C053}"/>
                  </a:ext>
                </a:extLst>
              </p:cNvPr>
              <p:cNvPicPr>
                <a:picLocks noChangeAspect="1"/>
              </p:cNvPicPr>
              <p:nvPr>
                <p:custDataLst>
                  <p:tags r:id="rId6"/>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6952" y="4831770"/>
                <a:ext cx="3907048" cy="1084952"/>
              </a:xfrm>
              <a:prstGeom prst="rect">
                <a:avLst/>
              </a:prstGeom>
              <a:noFill/>
              <a:ln/>
              <a:effectLst/>
            </p:spPr>
          </p:pic>
        </p:grpSp>
        <p:sp>
          <p:nvSpPr>
            <p:cNvPr id="5" name="TextBox 4">
              <a:extLst>
                <a:ext uri="{FF2B5EF4-FFF2-40B4-BE49-F238E27FC236}">
                  <a16:creationId xmlns:a16="http://schemas.microsoft.com/office/drawing/2014/main" id="{A57DEFD7-9A96-1724-9D90-BDDFCA5C170A}"/>
                </a:ext>
              </a:extLst>
            </p:cNvPr>
            <p:cNvSpPr txBox="1"/>
            <p:nvPr/>
          </p:nvSpPr>
          <p:spPr>
            <a:xfrm>
              <a:off x="1371600" y="4278868"/>
              <a:ext cx="7162800" cy="369332"/>
            </a:xfrm>
            <a:prstGeom prst="rect">
              <a:avLst/>
            </a:prstGeom>
            <a:noFill/>
          </p:spPr>
          <p:txBody>
            <a:bodyPr wrap="square" rtlCol="0">
              <a:spAutoFit/>
            </a:bodyPr>
            <a:lstStyle/>
            <a:p>
              <a:r>
                <a:rPr lang="en-US" sz="1800" dirty="0">
                  <a:solidFill>
                    <a:srgbClr val="990099"/>
                  </a:solidFill>
                </a:rPr>
                <a:t>Instrument evolution: “piling up” Kraus operators</a:t>
              </a:r>
              <a:endParaRPr lang="en-US" sz="1800" kern="1200" dirty="0">
                <a:solidFill>
                  <a:srgbClr val="990099"/>
                </a:solidFill>
                <a:latin typeface="Helvetica" pitchFamily="34" charset="0"/>
                <a:ea typeface="+mn-ea"/>
                <a:cs typeface="+mn-cs"/>
              </a:endParaRPr>
            </a:p>
          </p:txBody>
        </p:sp>
      </p:grpSp>
      <p:pic>
        <p:nvPicPr>
          <p:cNvPr id="3" name="Picture 2" descr="IguanaTex Bitmap Display&#10;&#10;\documentclass{slides}\pagestyle{empty}&#10;\setlength{\textwidth}{8.5truein}&#10;\usepackage{amssymb,amsmath}&#10;\usepackage{latexsym}&#10;\usepackage{bm}&#10;\usepackage{upgreek}&#10;\usepackage{color}&#10;\color[rgb]{0.5,0,0.5}&#10;\begin{document}&#10;\scriptsize&#10;$$&#10;L_{\vec X}(d\vec{W}_t)=e^{\updelta_t}=e^{\vec X\cdot\sqrt{\kappa}\,d\vec{W}_t-\vec X^2\kappa\,dt}&#10;$$&#10;\end{document}">
            <a:extLst>
              <a:ext uri="{FF2B5EF4-FFF2-40B4-BE49-F238E27FC236}">
                <a16:creationId xmlns:a16="http://schemas.microsoft.com/office/drawing/2014/main" id="{3218B511-3E04-1B3C-15D1-F59B609FDDEF}"/>
              </a:ext>
            </a:extLst>
          </p:cNvPr>
          <p:cNvPicPr>
            <a:picLocks noChangeAspect="1"/>
          </p:cNvPicPr>
          <p:nvPr>
            <p:custDataLst>
              <p:tags r:id="rId2"/>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2471400"/>
            <a:ext cx="3575143" cy="348000"/>
          </a:xfrm>
          <a:prstGeom prst="rect">
            <a:avLst/>
          </a:prstGeom>
          <a:noFill/>
          <a:ln/>
          <a:effectLst/>
        </p:spPr>
      </p:pic>
    </p:spTree>
    <p:extLst>
      <p:ext uri="{BB962C8B-B14F-4D97-AF65-F5344CB8AC3E}">
        <p14:creationId xmlns:p14="http://schemas.microsoft.com/office/powerpoint/2010/main" val="256170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guanaTex Bitmap Display&#10;&#10;\documentclass{slides}\pagestyle{empty}&#10;\setlength{\textwidth}{8.5truein}&#10;\usepackage{amssymb,amsmath}&#10;\usepackage{latexsym}&#10;\usepackage{bm}&#10;\usepackage{upgreek}&#10;\usepackage{color}&#10;\color[rgb]{0.25,0.5,0.25}&#10;\begin{document}&#10;\scriptsize&#10;The Kraus operators $L_T=L\big[d\vec{W}_{[0,T)}\big]$ are elements of an \emph{instrumental Lie group\/} $G$, which is the group generated by the measured observables, $\vec X=\{X_1,\ldots,X_n\}$, and the \emph{quadratic term}, $\vec X^2=\vec X\cdot\vec X=\sum_\mu X_\mu^2$.  The instrument evolves stochastically in the manifold of the instrumental Lie group, which is the natural setting for the measurement.&#10;\end{document}">
            <a:extLst>
              <a:ext uri="{FF2B5EF4-FFF2-40B4-BE49-F238E27FC236}">
                <a16:creationId xmlns:a16="http://schemas.microsoft.com/office/drawing/2014/main" id="{B99883A0-1AC3-A5A2-FB65-31F34C7E99FB}"/>
              </a:ext>
            </a:extLst>
          </p:cNvPr>
          <p:cNvPicPr>
            <a:picLocks noChangeAspect="1"/>
          </p:cNvPicPr>
          <p:nvPr>
            <p:custDataLst>
              <p:tags r:id="rId1"/>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000" y="4648200"/>
            <a:ext cx="8083600" cy="1274354"/>
          </a:xfrm>
          <a:prstGeom prst="rect">
            <a:avLst/>
          </a:prstGeom>
          <a:noFill/>
          <a:ln/>
          <a:effectLst/>
        </p:spPr>
      </p:pic>
      <p:sp>
        <p:nvSpPr>
          <p:cNvPr id="20" name="TextBox 19">
            <a:extLst>
              <a:ext uri="{FF2B5EF4-FFF2-40B4-BE49-F238E27FC236}">
                <a16:creationId xmlns:a16="http://schemas.microsoft.com/office/drawing/2014/main" id="{187312BF-039B-E10B-67DC-A5BCB9AA4DBA}"/>
              </a:ext>
            </a:extLst>
          </p:cNvPr>
          <p:cNvSpPr txBox="1"/>
          <p:nvPr/>
        </p:nvSpPr>
        <p:spPr>
          <a:xfrm>
            <a:off x="2286000" y="6019800"/>
            <a:ext cx="4953000" cy="646331"/>
          </a:xfrm>
          <a:prstGeom prst="rect">
            <a:avLst/>
          </a:prstGeom>
          <a:noFill/>
          <a:ln w="19050">
            <a:solidFill>
              <a:srgbClr val="FF0000"/>
            </a:solidFill>
          </a:ln>
        </p:spPr>
        <p:txBody>
          <a:bodyPr wrap="square" rtlCol="0">
            <a:spAutoFit/>
          </a:bodyPr>
          <a:lstStyle/>
          <a:p>
            <a:r>
              <a:rPr lang="en-US" sz="1800" dirty="0">
                <a:solidFill>
                  <a:srgbClr val="FF0000"/>
                </a:solidFill>
              </a:rPr>
              <a:t>Heart of the </a:t>
            </a:r>
            <a:r>
              <a:rPr lang="en-US" sz="1800" i="1" dirty="0"/>
              <a:t>Instrument Manifold Program</a:t>
            </a:r>
            <a:r>
              <a:rPr lang="en-US" sz="1800" i="1" dirty="0">
                <a:solidFill>
                  <a:srgbClr val="FF0000"/>
                </a:solidFill>
              </a:rPr>
              <a:t>:  </a:t>
            </a:r>
            <a:r>
              <a:rPr lang="en-US" sz="1800" i="1" dirty="0"/>
              <a:t>Instrumental Lie groups.</a:t>
            </a:r>
          </a:p>
        </p:txBody>
      </p:sp>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304799" y="7620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Instrument manifold program </a:t>
            </a:r>
            <a:endParaRPr lang="en-US" sz="2800" b="1" dirty="0">
              <a:solidFill>
                <a:schemeClr val="accent2"/>
              </a:solidFill>
            </a:endParaRPr>
          </a:p>
        </p:txBody>
      </p:sp>
      <mc:AlternateContent xmlns:mc="http://schemas.openxmlformats.org/markup-compatibility/2006" xmlns:p14="http://schemas.microsoft.com/office/powerpoint/2010/main">
        <mc:Choice Requires="p14">
          <p:contentPart p14:bwMode="auto" r:id="rId17">
            <p14:nvContentPartPr>
              <p14:cNvPr id="4" name="Ink 3">
                <a:extLst>
                  <a:ext uri="{FF2B5EF4-FFF2-40B4-BE49-F238E27FC236}">
                    <a16:creationId xmlns:a16="http://schemas.microsoft.com/office/drawing/2014/main" id="{5EB55489-6909-21A2-A823-5AC25C66F7AB}"/>
                  </a:ext>
                </a:extLst>
              </p14:cNvPr>
              <p14:cNvContentPartPr/>
              <p14:nvPr/>
            </p14:nvContentPartPr>
            <p14:xfrm>
              <a:off x="3253925" y="264625"/>
              <a:ext cx="1080" cy="1080"/>
            </p14:xfrm>
          </p:contentPart>
        </mc:Choice>
        <mc:Fallback xmlns="">
          <p:pic>
            <p:nvPicPr>
              <p:cNvPr id="4" name="Ink 3">
                <a:extLst>
                  <a:ext uri="{FF2B5EF4-FFF2-40B4-BE49-F238E27FC236}">
                    <a16:creationId xmlns:a16="http://schemas.microsoft.com/office/drawing/2014/main" id="{5EB55489-6909-21A2-A823-5AC25C66F7AB}"/>
                  </a:ext>
                </a:extLst>
              </p:cNvPr>
              <p:cNvPicPr/>
              <p:nvPr/>
            </p:nvPicPr>
            <p:blipFill>
              <a:blip r:embed="rId26"/>
              <a:stretch>
                <a:fillRect/>
              </a:stretch>
            </p:blipFill>
            <p:spPr>
              <a:xfrm>
                <a:off x="3244925" y="255985"/>
                <a:ext cx="18720" cy="18720"/>
              </a:xfrm>
              <a:prstGeom prst="rect">
                <a:avLst/>
              </a:prstGeom>
            </p:spPr>
          </p:pic>
        </mc:Fallback>
      </mc:AlternateContent>
      <p:grpSp>
        <p:nvGrpSpPr>
          <p:cNvPr id="11" name="Group 10">
            <a:extLst>
              <a:ext uri="{FF2B5EF4-FFF2-40B4-BE49-F238E27FC236}">
                <a16:creationId xmlns:a16="http://schemas.microsoft.com/office/drawing/2014/main" id="{8A58BEAD-7FC1-861C-C981-ED10CBE29A60}"/>
              </a:ext>
            </a:extLst>
          </p:cNvPr>
          <p:cNvGrpSpPr/>
          <p:nvPr/>
        </p:nvGrpSpPr>
        <p:grpSpPr>
          <a:xfrm>
            <a:off x="381000" y="560278"/>
            <a:ext cx="8458200" cy="1497122"/>
            <a:chOff x="685800" y="4419600"/>
            <a:chExt cx="8458200" cy="1497122"/>
          </a:xfrm>
        </p:grpSpPr>
        <p:grpSp>
          <p:nvGrpSpPr>
            <p:cNvPr id="12" name="Group 11">
              <a:extLst>
                <a:ext uri="{FF2B5EF4-FFF2-40B4-BE49-F238E27FC236}">
                  <a16:creationId xmlns:a16="http://schemas.microsoft.com/office/drawing/2014/main" id="{70252F39-A882-FFFF-EF77-C999C5CFB4F7}"/>
                </a:ext>
              </a:extLst>
            </p:cNvPr>
            <p:cNvGrpSpPr/>
            <p:nvPr>
              <p:custDataLst>
                <p:tags r:id="rId10"/>
              </p:custDataLst>
            </p:nvPr>
          </p:nvGrpSpPr>
          <p:grpSpPr>
            <a:xfrm>
              <a:off x="685800" y="4831770"/>
              <a:ext cx="8458200" cy="1084952"/>
              <a:chOff x="685800" y="4831770"/>
              <a:chExt cx="8458200" cy="1084952"/>
            </a:xfrm>
          </p:grpSpPr>
          <p:pic>
            <p:nvPicPr>
              <p:cNvPr id="14" name="Picture 13" descr="\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amp;       &amp;\ustick{d\vec W_{0dt}}            &amp;\ustick{d\vec W_{1dt}} \\&#10;&amp;\qw    &amp;\gate{L_{\vec X}(d\vec{W}_{0dt})}\cwx     &amp;\gate{L_{\vec X}(d\vec{W}_{1dt})}\cwx&amp;\qw&#10;    }&#10;\end{document}&#10;&#10;" title="IguanaTex Bitmap Display">
                <a:extLst>
                  <a:ext uri="{FF2B5EF4-FFF2-40B4-BE49-F238E27FC236}">
                    <a16:creationId xmlns:a16="http://schemas.microsoft.com/office/drawing/2014/main" id="{3DB89A09-AF16-8901-36BD-35EEB9A1C0DA}"/>
                  </a:ext>
                </a:extLst>
              </p:cNvPr>
              <p:cNvPicPr>
                <a:picLocks noChangeAspect="1"/>
              </p:cNvPicPr>
              <p:nvPr>
                <p:custDataLst>
                  <p:tags r:id="rId11"/>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4844885"/>
                <a:ext cx="3886200" cy="1068952"/>
              </a:xfrm>
              <a:prstGeom prst="rect">
                <a:avLst/>
              </a:prstGeom>
              <a:noFill/>
              <a:ln/>
              <a:effectLst/>
            </p:spPr>
          </p:pic>
          <p:pic>
            <p:nvPicPr>
              <p:cNvPr id="15" name="Picture 14"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title="IguanaTex Bitmap Display">
                <a:extLst>
                  <a:ext uri="{FF2B5EF4-FFF2-40B4-BE49-F238E27FC236}">
                    <a16:creationId xmlns:a16="http://schemas.microsoft.com/office/drawing/2014/main" id="{9894E56D-7C89-CE3A-1305-FD49C7E8AC84}"/>
                  </a:ext>
                </a:extLst>
              </p:cNvPr>
              <p:cNvPicPr>
                <a:picLocks noChangeAspect="1"/>
              </p:cNvPicPr>
              <p:nvPr>
                <p:custDataLst>
                  <p:tags r:id="rId12"/>
                </p:custDataLst>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6382" y="5410200"/>
                <a:ext cx="392818" cy="42088"/>
              </a:xfrm>
              <a:prstGeom prst="rect">
                <a:avLst/>
              </a:prstGeom>
              <a:noFill/>
              <a:ln/>
              <a:effectLst/>
            </p:spPr>
          </p:pic>
          <p:pic>
            <p:nvPicPr>
              <p:cNvPr id="16" name="Picture 15" descr="\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dt}}\\&#10;    &amp;\qw    &amp;\gate{L_{\vec X}(d\vec W_{T-dt})}\cwx&amp;\rstick{L\big[d\vec W_{[0,T)}\big]\equiv L_T}\qw&#10;    }&#10;\end{document}&#10;" title="IguanaTex Bitmap Display">
                <a:extLst>
                  <a:ext uri="{FF2B5EF4-FFF2-40B4-BE49-F238E27FC236}">
                    <a16:creationId xmlns:a16="http://schemas.microsoft.com/office/drawing/2014/main" id="{7F9EBAA1-0353-1D4A-2DF2-EF4CEA43AE2B}"/>
                  </a:ext>
                </a:extLst>
              </p:cNvPr>
              <p:cNvPicPr>
                <a:picLocks noChangeAspect="1"/>
              </p:cNvPicPr>
              <p:nvPr>
                <p:custDataLst>
                  <p:tags r:id="rId13"/>
                </p:custDataLst>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6952" y="4831770"/>
                <a:ext cx="3907048" cy="1084952"/>
              </a:xfrm>
              <a:prstGeom prst="rect">
                <a:avLst/>
              </a:prstGeom>
              <a:noFill/>
              <a:ln/>
              <a:effectLst/>
            </p:spPr>
          </p:pic>
        </p:grpSp>
        <p:sp>
          <p:nvSpPr>
            <p:cNvPr id="13" name="TextBox 12">
              <a:extLst>
                <a:ext uri="{FF2B5EF4-FFF2-40B4-BE49-F238E27FC236}">
                  <a16:creationId xmlns:a16="http://schemas.microsoft.com/office/drawing/2014/main" id="{94DA7A06-13AF-2559-6871-8017497CD1D5}"/>
                </a:ext>
              </a:extLst>
            </p:cNvPr>
            <p:cNvSpPr txBox="1"/>
            <p:nvPr/>
          </p:nvSpPr>
          <p:spPr>
            <a:xfrm>
              <a:off x="1066800" y="4419600"/>
              <a:ext cx="7162800" cy="369332"/>
            </a:xfrm>
            <a:prstGeom prst="rect">
              <a:avLst/>
            </a:prstGeom>
            <a:noFill/>
          </p:spPr>
          <p:txBody>
            <a:bodyPr wrap="square" rtlCol="0">
              <a:spAutoFit/>
            </a:bodyPr>
            <a:lstStyle/>
            <a:p>
              <a:r>
                <a:rPr lang="en-US" sz="1800" dirty="0">
                  <a:solidFill>
                    <a:srgbClr val="990099"/>
                  </a:solidFill>
                </a:rPr>
                <a:t>Instrument evolution</a:t>
              </a:r>
              <a:endParaRPr lang="en-US" sz="1800" kern="1200" dirty="0">
                <a:solidFill>
                  <a:srgbClr val="990099"/>
                </a:solidFill>
                <a:latin typeface="Helvetica" pitchFamily="34" charset="0"/>
                <a:ea typeface="+mn-ea"/>
                <a:cs typeface="+mn-cs"/>
              </a:endParaRPr>
            </a:p>
          </p:txBody>
        </p:sp>
      </p:grpSp>
      <p:pic>
        <p:nvPicPr>
          <p:cNvPr id="6" name="Picture 5" descr="IguanaTex Bitmap Display&#10;&#10;\documentclass{slides}\pagestyle{empty}&#10;\setlength{\textwidth}{8.5truein}&#10;\usepackage{amssymb,amsmath}&#10;\usepackage{latexsym}&#10;\usepackage{bm}&#10;\usepackage{upgreek}&#10;\usepackage{color}&#10;\color[rgb]{0.5,0,0.5}&#10;\begin{document}&#10;\scriptsize&#10;$$&#10;L_{\vec X}(d\vec{W}_t)=e^{\updelta_t}=e^{\vec X\cdot\sqrt{\kappa}\,d\vec{W}_t-\vec X^2\kappa\,dt}&#10;$$&#10;\end{document}">
            <a:extLst>
              <a:ext uri="{FF2B5EF4-FFF2-40B4-BE49-F238E27FC236}">
                <a16:creationId xmlns:a16="http://schemas.microsoft.com/office/drawing/2014/main" id="{84476293-893B-7502-2606-EB409EF17A03}"/>
              </a:ext>
            </a:extLst>
          </p:cNvPr>
          <p:cNvPicPr>
            <a:picLocks noChangeAspect="1"/>
          </p:cNvPicPr>
          <p:nvPr>
            <p:custDataLst>
              <p:tags r:id="rId2"/>
            </p:custDataLst>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0818" y="2204133"/>
            <a:ext cx="3972382" cy="386667"/>
          </a:xfrm>
          <a:prstGeom prst="rect">
            <a:avLst/>
          </a:prstGeom>
          <a:noFill/>
          <a:ln/>
          <a:effectLst/>
        </p:spPr>
      </p:pic>
      <p:grpSp>
        <p:nvGrpSpPr>
          <p:cNvPr id="17" name="Group 16">
            <a:extLst>
              <a:ext uri="{FF2B5EF4-FFF2-40B4-BE49-F238E27FC236}">
                <a16:creationId xmlns:a16="http://schemas.microsoft.com/office/drawing/2014/main" id="{E6057DEA-B0B8-C213-C977-27B88DC87F58}"/>
              </a:ext>
            </a:extLst>
          </p:cNvPr>
          <p:cNvGrpSpPr/>
          <p:nvPr/>
        </p:nvGrpSpPr>
        <p:grpSpPr>
          <a:xfrm>
            <a:off x="228600" y="2654659"/>
            <a:ext cx="5181600" cy="1841141"/>
            <a:chOff x="533400" y="2654659"/>
            <a:chExt cx="5181600" cy="1841141"/>
          </a:xfrm>
        </p:grpSpPr>
        <p:sp>
          <p:nvSpPr>
            <p:cNvPr id="2" name="TextBox 1">
              <a:extLst>
                <a:ext uri="{FF2B5EF4-FFF2-40B4-BE49-F238E27FC236}">
                  <a16:creationId xmlns:a16="http://schemas.microsoft.com/office/drawing/2014/main" id="{DF2573A1-BF8F-306C-321E-7BA6C088AF96}"/>
                </a:ext>
              </a:extLst>
            </p:cNvPr>
            <p:cNvSpPr txBox="1"/>
            <p:nvPr/>
          </p:nvSpPr>
          <p:spPr>
            <a:xfrm>
              <a:off x="533400" y="2654659"/>
              <a:ext cx="5181600" cy="646331"/>
            </a:xfrm>
            <a:prstGeom prst="rect">
              <a:avLst/>
            </a:prstGeom>
            <a:noFill/>
          </p:spPr>
          <p:txBody>
            <a:bodyPr wrap="square" rtlCol="0">
              <a:spAutoFit/>
            </a:bodyPr>
            <a:lstStyle/>
            <a:p>
              <a:r>
                <a:rPr lang="en-US" sz="1800" kern="1200" dirty="0">
                  <a:solidFill>
                    <a:srgbClr val="990099"/>
                  </a:solidFill>
                  <a:latin typeface="Helvetica" pitchFamily="34" charset="0"/>
                  <a:ea typeface="+mn-ea"/>
                  <a:cs typeface="+mn-cs"/>
                </a:rPr>
                <a:t>The </a:t>
              </a:r>
              <a:r>
                <a:rPr lang="en-US" sz="1800" dirty="0">
                  <a:solidFill>
                    <a:srgbClr val="990099"/>
                  </a:solidFill>
                </a:rPr>
                <a:t>quantum circuit becomes a stochastic path on the instrumental Lie group manifold.</a:t>
              </a:r>
              <a:endParaRPr lang="en-US" sz="1800" kern="1200" dirty="0">
                <a:solidFill>
                  <a:srgbClr val="990099"/>
                </a:solidFill>
                <a:latin typeface="Helvetica" pitchFamily="34" charset="0"/>
                <a:ea typeface="+mn-ea"/>
                <a:cs typeface="+mn-cs"/>
              </a:endParaRPr>
            </a:p>
          </p:txBody>
        </p:sp>
        <p:grpSp>
          <p:nvGrpSpPr>
            <p:cNvPr id="58" name="Group 57">
              <a:extLst>
                <a:ext uri="{FF2B5EF4-FFF2-40B4-BE49-F238E27FC236}">
                  <a16:creationId xmlns:a16="http://schemas.microsoft.com/office/drawing/2014/main" id="{91D60505-A943-1D73-43E7-09804F4EBDF3}"/>
                </a:ext>
              </a:extLst>
            </p:cNvPr>
            <p:cNvGrpSpPr/>
            <p:nvPr/>
          </p:nvGrpSpPr>
          <p:grpSpPr>
            <a:xfrm>
              <a:off x="609600" y="3416659"/>
              <a:ext cx="3549174" cy="1079141"/>
              <a:chOff x="609600" y="3352800"/>
              <a:chExt cx="3549174" cy="1079141"/>
            </a:xfrm>
          </p:grpSpPr>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459A393F-49F0-4F42-41AB-5CDB528297CF}"/>
                      </a:ext>
                    </a:extLst>
                  </p14:cNvPr>
                  <p14:cNvContentPartPr/>
                  <p14:nvPr/>
                </p14:nvContentPartPr>
                <p14:xfrm>
                  <a:off x="829680" y="3444101"/>
                  <a:ext cx="1761120" cy="987840"/>
                </p14:xfrm>
              </p:contentPart>
            </mc:Choice>
            <mc:Fallback xmlns="">
              <p:pic>
                <p:nvPicPr>
                  <p:cNvPr id="19" name="Ink 18">
                    <a:extLst>
                      <a:ext uri="{FF2B5EF4-FFF2-40B4-BE49-F238E27FC236}">
                        <a16:creationId xmlns:a16="http://schemas.microsoft.com/office/drawing/2014/main" id="{459A393F-49F0-4F42-41AB-5CDB528297CF}"/>
                      </a:ext>
                    </a:extLst>
                  </p:cNvPr>
                  <p:cNvPicPr/>
                  <p:nvPr/>
                </p:nvPicPr>
                <p:blipFill>
                  <a:blip r:embed="rId32"/>
                  <a:stretch>
                    <a:fillRect/>
                  </a:stretch>
                </p:blipFill>
                <p:spPr>
                  <a:xfrm>
                    <a:off x="820680" y="3435104"/>
                    <a:ext cx="1778760" cy="1005474"/>
                  </a:xfrm>
                  <a:prstGeom prst="rect">
                    <a:avLst/>
                  </a:prstGeom>
                </p:spPr>
              </p:pic>
            </mc:Fallback>
          </mc:AlternateContent>
          <p:pic>
            <p:nvPicPr>
              <p:cNvPr id="57" name="Picture 56" descr="\documentclass{slides}\pagestyle{empty}&#10;\setlength{\textwidth}{7.5truein}&#10;\usepackage{amssymb,amsmath}&#10;\usepackage{latexsym}&#10;\usepackage{bm}&#10;\usepackage{upgreek}&#10;\begin{document}&#10;\scriptsize&#10;$L_T=L\big[d\vec W_{[0,T)}\big]$&#10;\end{document}  " title="IguanaTex Bitmap Display">
                <a:extLst>
                  <a:ext uri="{FF2B5EF4-FFF2-40B4-BE49-F238E27FC236}">
                    <a16:creationId xmlns:a16="http://schemas.microsoft.com/office/drawing/2014/main" id="{61538136-D3C8-78B4-190A-315FAAFDF37B}"/>
                  </a:ext>
                </a:extLst>
              </p:cNvPr>
              <p:cNvPicPr>
                <a:picLocks noChangeAspect="1"/>
              </p:cNvPicPr>
              <p:nvPr>
                <p:custDataLst>
                  <p:tags r:id="rId8"/>
                </p:custDataLst>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2200" y="3352800"/>
                <a:ext cx="1796574" cy="317141"/>
              </a:xfrm>
              <a:prstGeom prst="rect">
                <a:avLst/>
              </a:prstGeom>
              <a:noFill/>
              <a:ln/>
              <a:effectLst/>
            </p:spPr>
          </p:pic>
          <p:pic>
            <p:nvPicPr>
              <p:cNvPr id="8" name="Picture 7" descr="\documentclass{slides}\pagestyle{empty}&#10;\setlength{\textwidth}{7.5truein}&#10;\usepackage{amssymb,amsmath}&#10;\usepackage{latexsym}&#10;\usepackage{bm}&#10;\usepackage{upgreek}&#10;\begin{document}&#10;\scriptsize&#10;1&#10;\end{document} " title="IguanaTex Bitmap Display">
                <a:extLst>
                  <a:ext uri="{FF2B5EF4-FFF2-40B4-BE49-F238E27FC236}">
                    <a16:creationId xmlns:a16="http://schemas.microsoft.com/office/drawing/2014/main" id="{2540A132-7E92-0E79-D4A6-85DCD741C1D2}"/>
                  </a:ext>
                </a:extLst>
              </p:cNvPr>
              <p:cNvPicPr>
                <a:picLocks noChangeAspect="1"/>
              </p:cNvPicPr>
              <p:nvPr>
                <p:custDataLst>
                  <p:tags r:id="rId9"/>
                </p:custDataLst>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4182258"/>
                <a:ext cx="95143" cy="161142"/>
              </a:xfrm>
              <a:prstGeom prst="rect">
                <a:avLst/>
              </a:prstGeom>
              <a:noFill/>
              <a:ln/>
              <a:effectLst/>
            </p:spPr>
          </p:pic>
        </p:grpSp>
      </p:grpSp>
      <mc:AlternateContent xmlns:mc="http://schemas.openxmlformats.org/markup-compatibility/2006" xmlns:p14="http://schemas.microsoft.com/office/powerpoint/2010/main">
        <mc:Choice Requires="p14">
          <p:contentPart p14:bwMode="auto" r:id="rId35">
            <p14:nvContentPartPr>
              <p14:cNvPr id="51" name="Ink 50">
                <a:extLst>
                  <a:ext uri="{FF2B5EF4-FFF2-40B4-BE49-F238E27FC236}">
                    <a16:creationId xmlns:a16="http://schemas.microsoft.com/office/drawing/2014/main" id="{A07F038B-5A27-62E5-1238-EAEFEE322857}"/>
                  </a:ext>
                </a:extLst>
              </p14:cNvPr>
              <p14:cNvContentPartPr/>
              <p14:nvPr/>
            </p14:nvContentPartPr>
            <p14:xfrm>
              <a:off x="-359459" y="2591617"/>
              <a:ext cx="12240" cy="20520"/>
            </p14:xfrm>
          </p:contentPart>
        </mc:Choice>
        <mc:Fallback xmlns="">
          <p:pic>
            <p:nvPicPr>
              <p:cNvPr id="51" name="Ink 50">
                <a:extLst>
                  <a:ext uri="{FF2B5EF4-FFF2-40B4-BE49-F238E27FC236}">
                    <a16:creationId xmlns:a16="http://schemas.microsoft.com/office/drawing/2014/main" id="{A07F038B-5A27-62E5-1238-EAEFEE322857}"/>
                  </a:ext>
                </a:extLst>
              </p:cNvPr>
              <p:cNvPicPr/>
              <p:nvPr/>
            </p:nvPicPr>
            <p:blipFill>
              <a:blip r:embed="rId36"/>
              <a:stretch>
                <a:fillRect/>
              </a:stretch>
            </p:blipFill>
            <p:spPr>
              <a:xfrm>
                <a:off x="-368202" y="2582617"/>
                <a:ext cx="29376" cy="38160"/>
              </a:xfrm>
              <a:prstGeom prst="rect">
                <a:avLst/>
              </a:prstGeom>
            </p:spPr>
          </p:pic>
        </mc:Fallback>
      </mc:AlternateContent>
      <p:grpSp>
        <p:nvGrpSpPr>
          <p:cNvPr id="80" name="Group 79">
            <a:extLst>
              <a:ext uri="{FF2B5EF4-FFF2-40B4-BE49-F238E27FC236}">
                <a16:creationId xmlns:a16="http://schemas.microsoft.com/office/drawing/2014/main" id="{EABA80BC-251A-C3DE-DD5C-DEEE5C1A829E}"/>
              </a:ext>
            </a:extLst>
          </p:cNvPr>
          <p:cNvGrpSpPr/>
          <p:nvPr/>
        </p:nvGrpSpPr>
        <p:grpSpPr>
          <a:xfrm>
            <a:off x="4724400" y="3276600"/>
            <a:ext cx="4261861" cy="1295400"/>
            <a:chOff x="4805938" y="3352800"/>
            <a:chExt cx="4261861" cy="1295400"/>
          </a:xfrm>
        </p:grpSpPr>
        <p:pic>
          <p:nvPicPr>
            <p:cNvPr id="48" name="Picture 47" descr="Chart, surface chart">
              <a:extLst>
                <a:ext uri="{FF2B5EF4-FFF2-40B4-BE49-F238E27FC236}">
                  <a16:creationId xmlns:a16="http://schemas.microsoft.com/office/drawing/2014/main" id="{389C9B25-92DA-4A2D-8562-9D2F37549783}"/>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272231" y="3352800"/>
              <a:ext cx="1795568" cy="843285"/>
            </a:xfrm>
            <a:prstGeom prst="rect">
              <a:avLst/>
            </a:prstGeom>
          </p:spPr>
        </p:pic>
        <p:sp useBgFill="1">
          <p:nvSpPr>
            <p:cNvPr id="60" name="TextBox 59">
              <a:extLst>
                <a:ext uri="{FF2B5EF4-FFF2-40B4-BE49-F238E27FC236}">
                  <a16:creationId xmlns:a16="http://schemas.microsoft.com/office/drawing/2014/main" id="{5FDCBC2A-C631-49B2-EBB4-7FB27F11400C}"/>
                </a:ext>
              </a:extLst>
            </p:cNvPr>
            <p:cNvSpPr txBox="1"/>
            <p:nvPr/>
          </p:nvSpPr>
          <p:spPr>
            <a:xfrm>
              <a:off x="5333999" y="4267200"/>
              <a:ext cx="1035997" cy="369332"/>
            </a:xfrm>
            <a:prstGeom prst="rect">
              <a:avLst/>
            </a:prstGeom>
          </p:spPr>
          <p:txBody>
            <a:bodyPr wrap="square" rtlCol="0">
              <a:spAutoFit/>
            </a:bodyPr>
            <a:lstStyle/>
            <a:p>
              <a:r>
                <a:rPr lang="en-US" sz="1800" dirty="0"/>
                <a:t>SPQM</a:t>
              </a:r>
              <a:endParaRPr lang="en-US" sz="1800" kern="1200" dirty="0">
                <a:solidFill>
                  <a:srgbClr val="0033CC"/>
                </a:solidFill>
              </a:endParaRPr>
            </a:p>
          </p:txBody>
        </p:sp>
        <p:sp useBgFill="1">
          <p:nvSpPr>
            <p:cNvPr id="61" name="TextBox 60">
              <a:extLst>
                <a:ext uri="{FF2B5EF4-FFF2-40B4-BE49-F238E27FC236}">
                  <a16:creationId xmlns:a16="http://schemas.microsoft.com/office/drawing/2014/main" id="{B331F4D8-E933-286A-DD07-C2C7F9467BA6}"/>
                </a:ext>
              </a:extLst>
            </p:cNvPr>
            <p:cNvSpPr txBox="1"/>
            <p:nvPr/>
          </p:nvSpPr>
          <p:spPr>
            <a:xfrm>
              <a:off x="7543799" y="4278868"/>
              <a:ext cx="1035997" cy="369332"/>
            </a:xfrm>
            <a:prstGeom prst="rect">
              <a:avLst/>
            </a:prstGeom>
          </p:spPr>
          <p:txBody>
            <a:bodyPr wrap="square" rtlCol="0">
              <a:spAutoFit/>
            </a:bodyPr>
            <a:lstStyle/>
            <a:p>
              <a:r>
                <a:rPr lang="en-US" sz="1800" dirty="0"/>
                <a:t>ISM</a:t>
              </a:r>
            </a:p>
          </p:txBody>
        </p:sp>
        <p:grpSp>
          <p:nvGrpSpPr>
            <p:cNvPr id="67" name="Group 66">
              <a:extLst>
                <a:ext uri="{FF2B5EF4-FFF2-40B4-BE49-F238E27FC236}">
                  <a16:creationId xmlns:a16="http://schemas.microsoft.com/office/drawing/2014/main" id="{94D697EC-DF91-18AE-8BBD-950C3C2719F1}"/>
                </a:ext>
              </a:extLst>
            </p:cNvPr>
            <p:cNvGrpSpPr/>
            <p:nvPr/>
          </p:nvGrpSpPr>
          <p:grpSpPr>
            <a:xfrm>
              <a:off x="4805938" y="3429000"/>
              <a:ext cx="2204462" cy="722571"/>
              <a:chOff x="152400" y="3815316"/>
              <a:chExt cx="8817849" cy="2890284"/>
            </a:xfrm>
          </p:grpSpPr>
          <p:grpSp>
            <p:nvGrpSpPr>
              <p:cNvPr id="68" name="Group 67">
                <a:extLst>
                  <a:ext uri="{FF2B5EF4-FFF2-40B4-BE49-F238E27FC236}">
                    <a16:creationId xmlns:a16="http://schemas.microsoft.com/office/drawing/2014/main" id="{D33E22DD-8029-7E38-1E78-0D6450CFD98A}"/>
                  </a:ext>
                </a:extLst>
              </p:cNvPr>
              <p:cNvGrpSpPr/>
              <p:nvPr/>
            </p:nvGrpSpPr>
            <p:grpSpPr>
              <a:xfrm>
                <a:off x="152400" y="4865298"/>
                <a:ext cx="8817849" cy="1840302"/>
                <a:chOff x="249951" y="2554115"/>
                <a:chExt cx="8817849" cy="1840302"/>
              </a:xfrm>
            </p:grpSpPr>
            <p:sp>
              <p:nvSpPr>
                <p:cNvPr id="71" name="Parallelogram 70">
                  <a:extLst>
                    <a:ext uri="{FF2B5EF4-FFF2-40B4-BE49-F238E27FC236}">
                      <a16:creationId xmlns:a16="http://schemas.microsoft.com/office/drawing/2014/main" id="{853FC921-5303-CC6F-4945-56E9129D777E}"/>
                    </a:ext>
                  </a:extLst>
                </p:cNvPr>
                <p:cNvSpPr/>
                <p:nvPr/>
              </p:nvSpPr>
              <p:spPr bwMode="auto">
                <a:xfrm>
                  <a:off x="1030439" y="3124008"/>
                  <a:ext cx="6400800" cy="954107"/>
                </a:xfrm>
                <a:prstGeom prst="parallelogram">
                  <a:avLst>
                    <a:gd name="adj" fmla="val 227327"/>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cxnSp>
              <p:nvCxnSpPr>
                <p:cNvPr id="72" name="Straight Arrow Connector 71">
                  <a:extLst>
                    <a:ext uri="{FF2B5EF4-FFF2-40B4-BE49-F238E27FC236}">
                      <a16:creationId xmlns:a16="http://schemas.microsoft.com/office/drawing/2014/main" id="{82138DEB-C98E-1D0B-F8CC-722FE365F34E}"/>
                    </a:ext>
                  </a:extLst>
                </p:cNvPr>
                <p:cNvCxnSpPr>
                  <a:cxnSpLocks/>
                </p:cNvCxnSpPr>
                <p:nvPr/>
              </p:nvCxnSpPr>
              <p:spPr bwMode="auto">
                <a:xfrm>
                  <a:off x="925484" y="3589051"/>
                  <a:ext cx="70104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Straight Arrow Connector 72">
                  <a:extLst>
                    <a:ext uri="{FF2B5EF4-FFF2-40B4-BE49-F238E27FC236}">
                      <a16:creationId xmlns:a16="http://schemas.microsoft.com/office/drawing/2014/main" id="{597DA03B-2528-86FF-D2BD-B256807073C0}"/>
                    </a:ext>
                  </a:extLst>
                </p:cNvPr>
                <p:cNvCxnSpPr>
                  <a:cxnSpLocks/>
                </p:cNvCxnSpPr>
                <p:nvPr/>
              </p:nvCxnSpPr>
              <p:spPr bwMode="auto">
                <a:xfrm flipV="1">
                  <a:off x="2586646" y="2820374"/>
                  <a:ext cx="3429000" cy="1491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4" name="Straight Arrow Connector 73">
                  <a:extLst>
                    <a:ext uri="{FF2B5EF4-FFF2-40B4-BE49-F238E27FC236}">
                      <a16:creationId xmlns:a16="http://schemas.microsoft.com/office/drawing/2014/main" id="{89E6C09C-6C44-81B1-DE8C-B6A942A433F3}"/>
                    </a:ext>
                  </a:extLst>
                </p:cNvPr>
                <p:cNvCxnSpPr>
                  <a:cxnSpLocks/>
                </p:cNvCxnSpPr>
                <p:nvPr/>
              </p:nvCxnSpPr>
              <p:spPr bwMode="auto">
                <a:xfrm flipV="1">
                  <a:off x="249951" y="2994689"/>
                  <a:ext cx="8066933" cy="11941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5" name="Straight Arrow Connector 74">
                  <a:extLst>
                    <a:ext uri="{FF2B5EF4-FFF2-40B4-BE49-F238E27FC236}">
                      <a16:creationId xmlns:a16="http://schemas.microsoft.com/office/drawing/2014/main" id="{6E072C83-6570-9BB2-D333-0A1ED8A57059}"/>
                    </a:ext>
                  </a:extLst>
                </p:cNvPr>
                <p:cNvCxnSpPr>
                  <a:cxnSpLocks/>
                </p:cNvCxnSpPr>
                <p:nvPr/>
              </p:nvCxnSpPr>
              <p:spPr bwMode="auto">
                <a:xfrm flipH="1" flipV="1">
                  <a:off x="2488278" y="2794217"/>
                  <a:ext cx="3491171" cy="1600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76" name="Picture 75" descr="\documentclass{slides}\pagestyle{empty}&#10;\setlength{\textwidth}{7.5truein}&#10;\usepackage{amssymb,amsmath}&#10;\usepackage{latexsym}&#10;\usepackage{bm}&#10;\usepackage{upgreek}&#10;\begin{document}&#10;\scriptsize&#10;$\alpha$&#10;\end{document} " title="IguanaTex Bitmap Display">
                  <a:extLst>
                    <a:ext uri="{FF2B5EF4-FFF2-40B4-BE49-F238E27FC236}">
                      <a16:creationId xmlns:a16="http://schemas.microsoft.com/office/drawing/2014/main" id="{BEF8605A-2674-6F31-1FD5-8F03566E7176}"/>
                    </a:ext>
                  </a:extLst>
                </p:cNvPr>
                <p:cNvPicPr>
                  <a:picLocks noChangeAspect="1"/>
                </p:cNvPicPr>
                <p:nvPr>
                  <p:custDataLst>
                    <p:tags r:id="rId4"/>
                  </p:custDataLst>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2256" y="3691802"/>
                  <a:ext cx="140571" cy="106285"/>
                </a:xfrm>
                <a:prstGeom prst="rect">
                  <a:avLst/>
                </a:prstGeom>
                <a:noFill/>
                <a:ln/>
                <a:effectLst/>
              </p:spPr>
            </p:pic>
            <p:pic>
              <p:nvPicPr>
                <p:cNvPr id="77" name="Picture 76" descr="\documentclass{slides}\pagestyle{empty}&#10;\setlength{\textwidth}{7.5truein}&#10;\usepackage{amssymb,amsmath}&#10;\usepackage{latexsym}&#10;\usepackage{bm}&#10;\usepackage{upgreek}&#10;\begin{document}&#10;\scriptsize&#10;$\beta$&#10;\end{document} " title="IguanaTex Bitmap Display">
                  <a:extLst>
                    <a:ext uri="{FF2B5EF4-FFF2-40B4-BE49-F238E27FC236}">
                      <a16:creationId xmlns:a16="http://schemas.microsoft.com/office/drawing/2014/main" id="{6D171B62-FA3E-3D38-6F84-6AC39C64ACF2}"/>
                    </a:ext>
                  </a:extLst>
                </p:cNvPr>
                <p:cNvPicPr>
                  <a:picLocks noChangeAspect="1"/>
                </p:cNvPicPr>
                <p:nvPr>
                  <p:custDataLst>
                    <p:tags r:id="rId5"/>
                  </p:custDataLst>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2706515"/>
                  <a:ext cx="135428" cy="212570"/>
                </a:xfrm>
                <a:prstGeom prst="rect">
                  <a:avLst/>
                </a:prstGeom>
                <a:noFill/>
                <a:ln/>
                <a:effectLst/>
              </p:spPr>
            </p:pic>
            <p:pic>
              <p:nvPicPr>
                <p:cNvPr id="78" name="Picture 77"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C592A245-B003-E400-B4D7-A5F57280B382}"/>
                    </a:ext>
                  </a:extLst>
                </p:cNvPr>
                <p:cNvPicPr>
                  <a:picLocks noChangeAspect="1"/>
                </p:cNvPicPr>
                <p:nvPr>
                  <p:custDataLst>
                    <p:tags r:id="rId6"/>
                  </p:custDataLst>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0089" y="2798745"/>
                  <a:ext cx="637711" cy="212570"/>
                </a:xfrm>
                <a:prstGeom prst="rect">
                  <a:avLst/>
                </a:prstGeom>
                <a:noFill/>
                <a:ln/>
                <a:effectLst/>
              </p:spPr>
            </p:pic>
            <p:pic>
              <p:nvPicPr>
                <p:cNvPr id="79" name="Picture 78"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F766F1E9-ABBC-35FB-833D-34E9C6D15611}"/>
                    </a:ext>
                  </a:extLst>
                </p:cNvPr>
                <p:cNvPicPr>
                  <a:picLocks noChangeAspect="1"/>
                </p:cNvPicPr>
                <p:nvPr>
                  <p:custDataLst>
                    <p:tags r:id="rId7"/>
                  </p:custDataLst>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2554115"/>
                  <a:ext cx="603426" cy="212570"/>
                </a:xfrm>
                <a:prstGeom prst="rect">
                  <a:avLst/>
                </a:prstGeom>
                <a:noFill/>
                <a:ln/>
                <a:effectLst/>
              </p:spPr>
            </p:pic>
          </p:grpSp>
          <p:pic>
            <p:nvPicPr>
              <p:cNvPr id="69" name="Picture 68" descr="\documentclass{slides}\pagestyle{empty}&#10;\setlength{\textwidth}{7.5truein}&#10;\usepackage{amssymb,amsmath}&#10;\usepackage{latexsym}&#10;\usepackage{bm}&#10;\usepackage{upgreek}&#10;\begin{document}&#10;\scriptsize&#10;$$r=2\kappa T$$&#10;\end{document} " title="IguanaTex Bitmap Display">
                <a:extLst>
                  <a:ext uri="{FF2B5EF4-FFF2-40B4-BE49-F238E27FC236}">
                    <a16:creationId xmlns:a16="http://schemas.microsoft.com/office/drawing/2014/main" id="{247E9857-5450-D2EB-BC0B-FC11CF13EEAB}"/>
                  </a:ext>
                </a:extLst>
              </p:cNvPr>
              <p:cNvPicPr>
                <a:picLocks noChangeAspect="1"/>
              </p:cNvPicPr>
              <p:nvPr>
                <p:custDataLst>
                  <p:tags r:id="rId3"/>
                </p:custDataLst>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7200" y="3886200"/>
                <a:ext cx="950569" cy="163714"/>
              </a:xfrm>
              <a:prstGeom prst="rect">
                <a:avLst/>
              </a:prstGeom>
              <a:noFill/>
              <a:ln/>
              <a:effectLst/>
            </p:spPr>
          </p:pic>
          <p:cxnSp>
            <p:nvCxnSpPr>
              <p:cNvPr id="70" name="Straight Arrow Connector 69">
                <a:extLst>
                  <a:ext uri="{FF2B5EF4-FFF2-40B4-BE49-F238E27FC236}">
                    <a16:creationId xmlns:a16="http://schemas.microsoft.com/office/drawing/2014/main" id="{2E9E3280-C494-AA57-4931-2B56FA299B0A}"/>
                  </a:ext>
                </a:extLst>
              </p:cNvPr>
              <p:cNvCxnSpPr>
                <a:cxnSpLocks/>
              </p:cNvCxnSpPr>
              <p:nvPr/>
            </p:nvCxnSpPr>
            <p:spPr bwMode="auto">
              <a:xfrm flipV="1">
                <a:off x="4137840" y="3815316"/>
                <a:ext cx="0" cy="207866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58808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1+#ppt_w/2"/>
                                          </p:val>
                                        </p:tav>
                                        <p:tav tm="100000">
                                          <p:val>
                                            <p:strVal val="#ppt_x"/>
                                          </p:val>
                                        </p:tav>
                                      </p:tavLst>
                                    </p:anim>
                                    <p:anim calcmode="lin" valueType="num">
                                      <p:cBhvr additive="base">
                                        <p:cTn id="1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228600" y="-142220"/>
            <a:ext cx="8610601" cy="523220"/>
          </a:xfrm>
          <a:prstGeom prst="rect">
            <a:avLst/>
          </a:prstGeom>
          <a:noFill/>
          <a:ln w="19050" algn="ctr">
            <a:noFill/>
            <a:miter lim="800000"/>
            <a:headEnd/>
            <a:tailEnd/>
          </a:ln>
          <a:effectLst/>
        </p:spPr>
        <p:txBody>
          <a:bodyPr wrap="square">
            <a:spAutoFit/>
          </a:bodyPr>
          <a:lstStyle/>
          <a:p>
            <a:pPr marL="609600" indent="-609600"/>
            <a:r>
              <a:rPr lang="en-US" b="1" dirty="0">
                <a:solidFill>
                  <a:srgbClr val="996600"/>
                </a:solidFill>
                <a:latin typeface="Comic Sans MS" pitchFamily="66" charset="0"/>
              </a:rPr>
              <a:t>Instrument manifold program. How we do it.</a:t>
            </a:r>
            <a:r>
              <a:rPr lang="en-US" sz="2800" b="1" dirty="0">
                <a:solidFill>
                  <a:srgbClr val="996600"/>
                </a:solidFill>
                <a:latin typeface="Comic Sans MS" pitchFamily="66" charset="0"/>
              </a:rPr>
              <a:t> </a:t>
            </a:r>
            <a:endParaRPr lang="en-US" sz="2800" b="1" dirty="0">
              <a:solidFill>
                <a:schemeClr val="accent2"/>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6F4AD2B8-DF13-81DD-9342-5D136DA27C2E}"/>
                  </a:ext>
                </a:extLst>
              </p14:cNvPr>
              <p14:cNvContentPartPr/>
              <p14:nvPr/>
            </p14:nvContentPartPr>
            <p14:xfrm>
              <a:off x="-1267675" y="4439185"/>
              <a:ext cx="19440" cy="42840"/>
            </p14:xfrm>
          </p:contentPart>
        </mc:Choice>
        <mc:Fallback xmlns="">
          <p:pic>
            <p:nvPicPr>
              <p:cNvPr id="2" name="Ink 1">
                <a:extLst>
                  <a:ext uri="{FF2B5EF4-FFF2-40B4-BE49-F238E27FC236}">
                    <a16:creationId xmlns:a16="http://schemas.microsoft.com/office/drawing/2014/main" id="{6F4AD2B8-DF13-81DD-9342-5D136DA27C2E}"/>
                  </a:ext>
                </a:extLst>
              </p:cNvPr>
              <p:cNvPicPr/>
              <p:nvPr/>
            </p:nvPicPr>
            <p:blipFill>
              <a:blip r:embed="rId8"/>
              <a:stretch>
                <a:fillRect/>
              </a:stretch>
            </p:blipFill>
            <p:spPr>
              <a:xfrm>
                <a:off x="-1276315" y="4430185"/>
                <a:ext cx="37080" cy="60480"/>
              </a:xfrm>
              <a:prstGeom prst="rect">
                <a:avLst/>
              </a:prstGeom>
            </p:spPr>
          </p:pic>
        </mc:Fallback>
      </mc:AlternateContent>
      <p:grpSp>
        <p:nvGrpSpPr>
          <p:cNvPr id="38" name="Group 37">
            <a:extLst>
              <a:ext uri="{FF2B5EF4-FFF2-40B4-BE49-F238E27FC236}">
                <a16:creationId xmlns:a16="http://schemas.microsoft.com/office/drawing/2014/main" id="{4DD8CFDB-B1E5-2AB1-CA88-685492250118}"/>
              </a:ext>
            </a:extLst>
          </p:cNvPr>
          <p:cNvGrpSpPr/>
          <p:nvPr/>
        </p:nvGrpSpPr>
        <p:grpSpPr>
          <a:xfrm>
            <a:off x="162577" y="395927"/>
            <a:ext cx="8742646" cy="6368390"/>
            <a:chOff x="162577" y="395927"/>
            <a:chExt cx="8742646" cy="6368390"/>
          </a:xfrm>
        </p:grpSpPr>
        <p:pic>
          <p:nvPicPr>
            <p:cNvPr id="36" name="Picture 35" descr="\documentclass{slides}\pagestyle{empty}&#10;\setlength{\textwidth}{12truein}&#10;\setlength{\textheight}{11truein}&#10;\usepackage{amssymb,amsmath}&#10;\usepackage{latexsym}&#10;\usepackage{bm}&#10;\usepackage{upgreek}&#10;\usepackage{color}&#10;\color[rgb]{0,0.30,0.7}&#10;\begin{document}&#10;\scriptsize&#10;The motion of the Kraus operators on the group manifold $G$ is analyzed using the three faces of the \emph{stochastic trinity}. The overall quantum operation is given by a Wiener-like path integral of the measurement record,&#10;$$&#10;\mathcal{Z}_T&#10;=\int\mathcal{D}\mu[d\vec{W}_{[0,T)}]\;L[d\vec{W}_{[0,T)}]\!\odot\!L[d\vec{W}_{[0,T)}]^\dag\,;&#10;$$&#10;it is the solution of a Lindblad equation in which the measured observables are the Lindblad operators.&#10;The Kraus-operator paths satisfy a \emph{stochastic differential equation\/} (SDE),&#10;\begin{align}&#10;\mbox{\emph{Maurer-Cartan form\/} (Stratonovich):}\quad &amp;dL_t\,L_{t+dt/2}^{-1}=\updelta_t=\vec{X}\cdot\sqrt{\kappa}\,d\vec{W}-\vec{X}^{2}\kappa\,dt\,,\hspace{80pt}\nonumber\\&#10;\mbox{\emph{Modified MC stochastic differential\/} (It\^o):}\quad &amp;dL_t\,L_t^{-1} - \frac{1}{2}(dL_t\,L_t^{-1})^2=\updelta_t\,.\nonumber\\&#10;\vphantom{Bigg(}\nonumber&#10;\end{align}&#10;A \emph{Kraus-operator distribution function\/} (KOD) is defined by a Wiener path integral,&#10;$$&#10;D_T(L)\equiv\int\mathcal{D}\mu[d\vec{W}_{[0,T)}]\;\delta\big(L,L[d\vec{W}_{[0,T)}]\big)\,,&#10;$$&#10;where the $\delta$-function is defined relative to the Haar measure of $G$.  The KOD evolves according to a \emph{Fokker-Planck-Kolmogorov equation\/} (FPKE),&#10;$$&#10;\frac{1}{\kappa}\frac{\partial D_t(L)}{\partial t}=\Delta[D_t](L)\,,\qquad\Delta\equiv\underleftarrow{\vec X^2}+\frac12\sum_\mu\underleftarrow{X_\mu}\underleftarrow{X_\mu}\,,&#10;$$&#10;where the underarrows denote \emph{right-invariant derivatives}, &#10;$$&#10;\underleftarrow{X}[f](L)\equiv\frac{d}{dh}f(e^{hX}L)\bigg|_{h=0}=\lim_{h\rightarrow0}\frac{f\big(e^{hX}L\big)-f(L)}{h}\,,&#10;$$&#10;these being the natural vector fields on the instrumental Lie-group manifold.  Notice that $\underleftarrow{\vec X^2}$ describes ballistic motion and&#10;$$&#10;\nabla^2\equiv\sum_\mu\underleftarrow{X_\mu}\underleftarrow{X_\mu}&#10;$$&#10;is a Laplacian that describes diffusion.&#10;\end{document}" title="IguanaTex Bitmap Display">
              <a:extLst>
                <a:ext uri="{FF2B5EF4-FFF2-40B4-BE49-F238E27FC236}">
                  <a16:creationId xmlns:a16="http://schemas.microsoft.com/office/drawing/2014/main" id="{9316E594-039B-013B-9018-8CAAF7DC69AD}"/>
                </a:ext>
              </a:extLst>
            </p:cNvPr>
            <p:cNvPicPr>
              <a:picLocks noChangeAspect="1"/>
            </p:cNvPicPr>
            <p:nvPr>
              <p:custDataLst>
                <p:tags r:id="rId1"/>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577" y="395927"/>
              <a:ext cx="8742646" cy="6368390"/>
            </a:xfrm>
            <a:prstGeom prst="rect">
              <a:avLst/>
            </a:prstGeom>
            <a:noFill/>
            <a:ln/>
            <a:effectLst/>
          </p:spPr>
        </p:pic>
        <p:grpSp>
          <p:nvGrpSpPr>
            <p:cNvPr id="23" name="Group 22">
              <a:extLst>
                <a:ext uri="{FF2B5EF4-FFF2-40B4-BE49-F238E27FC236}">
                  <a16:creationId xmlns:a16="http://schemas.microsoft.com/office/drawing/2014/main" id="{9E2A5CAC-132B-37F3-3844-C500110C0FF9}"/>
                </a:ext>
              </a:extLst>
            </p:cNvPr>
            <p:cNvGrpSpPr/>
            <p:nvPr/>
          </p:nvGrpSpPr>
          <p:grpSpPr>
            <a:xfrm>
              <a:off x="6567729" y="746264"/>
              <a:ext cx="2271471" cy="690650"/>
              <a:chOff x="609600" y="3352800"/>
              <a:chExt cx="3549174" cy="1079141"/>
            </a:xfrm>
          </p:grpSpPr>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315C75F6-4857-6CFA-C6E4-B4E62C51EF09}"/>
                      </a:ext>
                    </a:extLst>
                  </p14:cNvPr>
                  <p14:cNvContentPartPr/>
                  <p14:nvPr/>
                </p14:nvContentPartPr>
                <p14:xfrm>
                  <a:off x="829680" y="3444101"/>
                  <a:ext cx="1761120" cy="987840"/>
                </p14:xfrm>
              </p:contentPart>
            </mc:Choice>
            <mc:Fallback xmlns="">
              <p:pic>
                <p:nvPicPr>
                  <p:cNvPr id="19" name="Ink 18">
                    <a:extLst>
                      <a:ext uri="{FF2B5EF4-FFF2-40B4-BE49-F238E27FC236}">
                        <a16:creationId xmlns:a16="http://schemas.microsoft.com/office/drawing/2014/main" id="{459A393F-49F0-4F42-41AB-5CDB528297CF}"/>
                      </a:ext>
                    </a:extLst>
                  </p:cNvPr>
                  <p:cNvPicPr/>
                  <p:nvPr/>
                </p:nvPicPr>
                <p:blipFill>
                  <a:blip r:embed="rId32"/>
                  <a:stretch>
                    <a:fillRect/>
                  </a:stretch>
                </p:blipFill>
                <p:spPr>
                  <a:xfrm>
                    <a:off x="820680" y="3435104"/>
                    <a:ext cx="1778760" cy="1005474"/>
                  </a:xfrm>
                  <a:prstGeom prst="rect">
                    <a:avLst/>
                  </a:prstGeom>
                </p:spPr>
              </p:pic>
            </mc:Fallback>
          </mc:AlternateContent>
          <p:pic>
            <p:nvPicPr>
              <p:cNvPr id="25" name="Picture 24" descr="\documentclass{slides}\pagestyle{empty}&#10;\setlength{\textwidth}{7.5truein}&#10;\usepackage{amssymb,amsmath}&#10;\usepackage{latexsym}&#10;\usepackage{bm}&#10;\usepackage{upgreek}&#10;\begin{document}&#10;\scriptsize&#10;$L_T=L\big[d\vec W_{[0,T)}\big]$&#10;\end{document}  " title="IguanaTex Bitmap Display">
                <a:extLst>
                  <a:ext uri="{FF2B5EF4-FFF2-40B4-BE49-F238E27FC236}">
                    <a16:creationId xmlns:a16="http://schemas.microsoft.com/office/drawing/2014/main" id="{921CB65C-159A-98E5-1474-505AA9BBB60C}"/>
                  </a:ext>
                </a:extLst>
              </p:cNvPr>
              <p:cNvPicPr>
                <a:picLocks noChangeAspect="1"/>
              </p:cNvPicPr>
              <p:nvPr>
                <p:custDataLst>
                  <p:tags r:id="rId2"/>
                </p:custDataLst>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62200" y="3352800"/>
                <a:ext cx="1796574" cy="317141"/>
              </a:xfrm>
              <a:prstGeom prst="rect">
                <a:avLst/>
              </a:prstGeom>
              <a:noFill/>
              <a:ln/>
              <a:effectLst/>
            </p:spPr>
          </p:pic>
          <p:pic>
            <p:nvPicPr>
              <p:cNvPr id="26" name="Picture 25" descr="\documentclass{slides}\pagestyle{empty}&#10;\setlength{\textwidth}{7.5truein}&#10;\usepackage{amssymb,amsmath}&#10;\usepackage{latexsym}&#10;\usepackage{bm}&#10;\usepackage{upgreek}&#10;\begin{document}&#10;\scriptsize&#10;1&#10;\end{document} " title="IguanaTex Bitmap Display">
                <a:extLst>
                  <a:ext uri="{FF2B5EF4-FFF2-40B4-BE49-F238E27FC236}">
                    <a16:creationId xmlns:a16="http://schemas.microsoft.com/office/drawing/2014/main" id="{7B845C2E-E480-A350-E313-C500E766C427}"/>
                  </a:ext>
                </a:extLst>
              </p:cNvPr>
              <p:cNvPicPr>
                <a:picLocks noChangeAspect="1"/>
              </p:cNvPicPr>
              <p:nvPr>
                <p:custDataLst>
                  <p:tags r:id="rId3"/>
                </p:custDataLst>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4182258"/>
                <a:ext cx="95143" cy="161142"/>
              </a:xfrm>
              <a:prstGeom prst="rect">
                <a:avLst/>
              </a:prstGeom>
              <a:noFill/>
              <a:ln/>
              <a:effectLst/>
            </p:spPr>
          </p:pic>
        </p:grpSp>
      </p:grpSp>
      <p:grpSp>
        <p:nvGrpSpPr>
          <p:cNvPr id="37" name="Group 36">
            <a:extLst>
              <a:ext uri="{FF2B5EF4-FFF2-40B4-BE49-F238E27FC236}">
                <a16:creationId xmlns:a16="http://schemas.microsoft.com/office/drawing/2014/main" id="{823C0557-54B3-E822-2D0C-6B58EED120A5}"/>
              </a:ext>
            </a:extLst>
          </p:cNvPr>
          <p:cNvGrpSpPr/>
          <p:nvPr/>
        </p:nvGrpSpPr>
        <p:grpSpPr>
          <a:xfrm>
            <a:off x="5593080" y="2574471"/>
            <a:ext cx="3474720" cy="4131129"/>
            <a:chOff x="5598275" y="2549240"/>
            <a:chExt cx="3474720" cy="4131129"/>
          </a:xfrm>
        </p:grpSpPr>
        <p:sp>
          <p:nvSpPr>
            <p:cNvPr id="17" name="TextBox 16">
              <a:extLst>
                <a:ext uri="{FF2B5EF4-FFF2-40B4-BE49-F238E27FC236}">
                  <a16:creationId xmlns:a16="http://schemas.microsoft.com/office/drawing/2014/main" id="{E71E654D-8BF3-2D34-42FB-F38982454077}"/>
                </a:ext>
              </a:extLst>
            </p:cNvPr>
            <p:cNvSpPr txBox="1"/>
            <p:nvPr/>
          </p:nvSpPr>
          <p:spPr>
            <a:xfrm>
              <a:off x="6690360" y="3210790"/>
              <a:ext cx="2377440" cy="369332"/>
            </a:xfrm>
            <a:prstGeom prst="rect">
              <a:avLst/>
            </a:prstGeom>
            <a:noFill/>
            <a:ln w="19050">
              <a:solidFill>
                <a:srgbClr val="FF0000"/>
              </a:solidFill>
            </a:ln>
          </p:spPr>
          <p:txBody>
            <a:bodyPr wrap="square" rtlCol="0">
              <a:spAutoFit/>
            </a:bodyPr>
            <a:lstStyle/>
            <a:p>
              <a:r>
                <a:rPr lang="en-US" sz="1800" i="1" dirty="0"/>
                <a:t> </a:t>
              </a:r>
              <a:r>
                <a:rPr lang="en-US" sz="1800" dirty="0">
                  <a:solidFill>
                    <a:srgbClr val="FF0000"/>
                  </a:solidFill>
                </a:rPr>
                <a:t>Wiener path integral</a:t>
              </a:r>
            </a:p>
          </p:txBody>
        </p:sp>
        <p:sp>
          <p:nvSpPr>
            <p:cNvPr id="16" name="TextBox 15">
              <a:extLst>
                <a:ext uri="{FF2B5EF4-FFF2-40B4-BE49-F238E27FC236}">
                  <a16:creationId xmlns:a16="http://schemas.microsoft.com/office/drawing/2014/main" id="{C74B3CDF-EC74-4785-6A69-EBC25CD2C04B}"/>
                </a:ext>
              </a:extLst>
            </p:cNvPr>
            <p:cNvSpPr txBox="1"/>
            <p:nvPr/>
          </p:nvSpPr>
          <p:spPr>
            <a:xfrm>
              <a:off x="7010400" y="6311037"/>
              <a:ext cx="2057400" cy="369332"/>
            </a:xfrm>
            <a:prstGeom prst="rect">
              <a:avLst/>
            </a:prstGeom>
            <a:noFill/>
            <a:ln w="19050">
              <a:solidFill>
                <a:srgbClr val="FF0000"/>
              </a:solidFill>
            </a:ln>
          </p:spPr>
          <p:txBody>
            <a:bodyPr wrap="square" rtlCol="0">
              <a:spAutoFit/>
            </a:bodyPr>
            <a:lstStyle/>
            <a:p>
              <a:r>
                <a:rPr lang="en-US" sz="1800" i="1" dirty="0"/>
                <a:t>Stochastic trinity</a:t>
              </a:r>
              <a:endParaRPr lang="en-US" sz="1800" dirty="0">
                <a:solidFill>
                  <a:srgbClr val="FF0000"/>
                </a:solidFill>
              </a:endParaRPr>
            </a:p>
          </p:txBody>
        </p:sp>
        <p:sp>
          <p:nvSpPr>
            <p:cNvPr id="18" name="TextBox 17">
              <a:extLst>
                <a:ext uri="{FF2B5EF4-FFF2-40B4-BE49-F238E27FC236}">
                  <a16:creationId xmlns:a16="http://schemas.microsoft.com/office/drawing/2014/main" id="{12C91676-632A-15A3-6CEE-122A26912650}"/>
                </a:ext>
              </a:extLst>
            </p:cNvPr>
            <p:cNvSpPr txBox="1"/>
            <p:nvPr/>
          </p:nvSpPr>
          <p:spPr>
            <a:xfrm>
              <a:off x="5598275" y="2549240"/>
              <a:ext cx="3474720" cy="369332"/>
            </a:xfrm>
            <a:prstGeom prst="rect">
              <a:avLst/>
            </a:prstGeom>
            <a:noFill/>
            <a:ln w="19050">
              <a:solidFill>
                <a:srgbClr val="FF0000"/>
              </a:solidFill>
            </a:ln>
          </p:spPr>
          <p:txBody>
            <a:bodyPr wrap="square" rtlCol="0">
              <a:spAutoFit/>
            </a:bodyPr>
            <a:lstStyle/>
            <a:p>
              <a:r>
                <a:rPr lang="en-US" sz="1800" dirty="0">
                  <a:solidFill>
                    <a:srgbClr val="FF0000"/>
                  </a:solidFill>
                </a:rPr>
                <a:t>Stochastic differential equation</a:t>
              </a:r>
            </a:p>
          </p:txBody>
        </p:sp>
        <p:sp>
          <p:nvSpPr>
            <p:cNvPr id="19" name="TextBox 18">
              <a:extLst>
                <a:ext uri="{FF2B5EF4-FFF2-40B4-BE49-F238E27FC236}">
                  <a16:creationId xmlns:a16="http://schemas.microsoft.com/office/drawing/2014/main" id="{CF328F60-BE3E-CF7A-3E78-B1759A9156C4}"/>
                </a:ext>
              </a:extLst>
            </p:cNvPr>
            <p:cNvSpPr txBox="1"/>
            <p:nvPr/>
          </p:nvSpPr>
          <p:spPr>
            <a:xfrm>
              <a:off x="6690360" y="4191000"/>
              <a:ext cx="2377440" cy="369332"/>
            </a:xfrm>
            <a:prstGeom prst="rect">
              <a:avLst/>
            </a:prstGeom>
            <a:noFill/>
            <a:ln w="19050">
              <a:solidFill>
                <a:srgbClr val="FF0000"/>
              </a:solidFill>
            </a:ln>
          </p:spPr>
          <p:txBody>
            <a:bodyPr wrap="square" rtlCol="0">
              <a:spAutoFit/>
            </a:bodyPr>
            <a:lstStyle/>
            <a:p>
              <a:r>
                <a:rPr lang="en-US" sz="1800" dirty="0">
                  <a:solidFill>
                    <a:srgbClr val="FF0000"/>
                  </a:solidFill>
                </a:rPr>
                <a:t>Diffusion equation</a:t>
              </a:r>
            </a:p>
          </p:txBody>
        </p:sp>
      </p:grpSp>
    </p:spTree>
    <p:extLst>
      <p:ext uri="{BB962C8B-B14F-4D97-AF65-F5344CB8AC3E}">
        <p14:creationId xmlns:p14="http://schemas.microsoft.com/office/powerpoint/2010/main" val="21842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228600" y="1018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Instrument manifold program </a:t>
            </a:r>
            <a:endParaRPr lang="en-US" sz="2800" b="1" dirty="0">
              <a:solidFill>
                <a:schemeClr val="accent2"/>
              </a:solidFill>
            </a:endParaRPr>
          </a:p>
        </p:txBody>
      </p:sp>
      <p:pic>
        <p:nvPicPr>
          <p:cNvPr id="10" name="Picture 9" descr="\documentclass{slides}\pagestyle{empty}&#10;\setlength{\textwidth}{9.5truein}&#10;\usepackage{amssymb,amsmath}&#10;\usepackage{latexsym}&#10;\usepackage{bm}&#10;\usepackage{upgreek}&#10;\usepackage{color}&#10;\color[rgb]{0.75,0,0.25}&#10;\begin{document}&#10;\scriptsize&#10;The Lie algebra for the instrumental Lie group can be processed using the matrices of a particular representation or processed \emph{universally}, using only the commutators, within what is called the \emph{universal enveloping algebra}.   The \emph{universal instrumental Lie group} is called the \textit{universal covering group}; it is detached from Hilbert space.  &#10;\end{document}" title="IguanaTex Bitmap Display">
            <a:extLst>
              <a:ext uri="{FF2B5EF4-FFF2-40B4-BE49-F238E27FC236}">
                <a16:creationId xmlns:a16="http://schemas.microsoft.com/office/drawing/2014/main" id="{937DB4AE-8670-9BA2-E815-96C9F14731B4}"/>
              </a:ext>
            </a:extLst>
          </p:cNvPr>
          <p:cNvPicPr>
            <a:picLocks noChangeAspect="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00" y="609600"/>
            <a:ext cx="8686477" cy="902857"/>
          </a:xfrm>
          <a:prstGeom prst="rect">
            <a:avLst/>
          </a:prstGeom>
          <a:noFill/>
          <a:ln/>
          <a:effectLst/>
        </p:spPr>
      </p:pic>
      <p:pic>
        <p:nvPicPr>
          <p:cNvPr id="5" name="Picture 4" descr="\documentclass{slides}\pagestyle{empty}&#10;\setlength{\textwidth}{9.5truein}&#10;\usepackage{amssymb,amsmath}&#10;\usepackage{latexsym}&#10;\usepackage{bm}&#10;\usepackage{upgreek}&#10;\usepackage{color}&#10;\color[rgb]{0.75,0,0.25}&#10;\begin{document}&#10;\scriptsize&#10;Special measurements, such as simultaneous momentum and position measurement (SPQM) and isotropic measurement of the three spin components (ISM), have a low-dimensional universal instrumental group; the instrument's POVM approaches a boundary of coherent states at late times, which is the strong measurement of the observables (we call this collapse within irrep).  These instruments we call \emph{principal instruments}.  They connect classical phase space to the identity across a \emph{symmetric space}.&#10;&#10;\vspace{-8pt}&#10;Generic measurements---e.g., two components of spin, two squeezing symplectic genera\-tors---have an infinite-dimensional universal instrumental group; the instrument's evolution is chaotic, and there is no universal strong measurement of the observables.  These instruments we call \emph{chaotic instruments}.  &#10;\end{document}" title="IguanaTex Bitmap Display">
            <a:extLst>
              <a:ext uri="{FF2B5EF4-FFF2-40B4-BE49-F238E27FC236}">
                <a16:creationId xmlns:a16="http://schemas.microsoft.com/office/drawing/2014/main" id="{6C32DF30-E595-225F-3F38-4D71174739E0}"/>
              </a:ext>
            </a:extLst>
          </p:cNvPr>
          <p:cNvPicPr>
            <a:picLocks noChangeAspect="1"/>
          </p:cNvPicPr>
          <p:nvPr>
            <p:custDataLst>
              <p:tags r:id="rId2"/>
            </p:custDataLst>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2159078"/>
            <a:ext cx="8672001" cy="2641522"/>
          </a:xfrm>
          <a:prstGeom prst="rect">
            <a:avLst/>
          </a:prstGeom>
          <a:noFill/>
          <a:ln/>
          <a:effectLst/>
        </p:spPr>
      </p:pic>
      <p:sp>
        <p:nvSpPr>
          <p:cNvPr id="32" name="TextBox 31">
            <a:extLst>
              <a:ext uri="{FF2B5EF4-FFF2-40B4-BE49-F238E27FC236}">
                <a16:creationId xmlns:a16="http://schemas.microsoft.com/office/drawing/2014/main" id="{4B812B38-16A2-0324-6D03-5B3C1D3986AB}"/>
              </a:ext>
            </a:extLst>
          </p:cNvPr>
          <p:cNvSpPr txBox="1"/>
          <p:nvPr/>
        </p:nvSpPr>
        <p:spPr>
          <a:xfrm>
            <a:off x="838200" y="4999672"/>
            <a:ext cx="7391400" cy="1477328"/>
          </a:xfrm>
          <a:prstGeom prst="rect">
            <a:avLst/>
          </a:prstGeom>
          <a:noFill/>
          <a:ln w="19050">
            <a:solidFill>
              <a:srgbClr val="FF0000"/>
            </a:solidFill>
          </a:ln>
        </p:spPr>
        <p:txBody>
          <a:bodyPr wrap="square" rtlCol="0">
            <a:spAutoFit/>
          </a:bodyPr>
          <a:lstStyle/>
          <a:p>
            <a:r>
              <a:rPr lang="en-US" sz="1800" i="1" dirty="0"/>
              <a:t>Principal universal instruments</a:t>
            </a:r>
            <a:r>
              <a:rPr lang="en-US" sz="1800" i="1" dirty="0">
                <a:solidFill>
                  <a:srgbClr val="FF0000"/>
                </a:solidFill>
              </a:rPr>
              <a:t>.  </a:t>
            </a:r>
            <a:r>
              <a:rPr lang="en-US" sz="1800" dirty="0">
                <a:solidFill>
                  <a:srgbClr val="FF0000"/>
                </a:solidFill>
              </a:rPr>
              <a:t>Very special.  Pre-quantum. </a:t>
            </a:r>
          </a:p>
          <a:p>
            <a:r>
              <a:rPr lang="en-US" sz="1800" dirty="0">
                <a:solidFill>
                  <a:srgbClr val="FF0000"/>
                </a:solidFill>
              </a:rPr>
              <a:t>Coherent-state POVMs and phase space; </a:t>
            </a:r>
            <a:r>
              <a:rPr lang="en-US" sz="1800" dirty="0"/>
              <a:t>collapse within irrep</a:t>
            </a:r>
            <a:r>
              <a:rPr lang="en-US" sz="1800" dirty="0">
                <a:solidFill>
                  <a:srgbClr val="FF0000"/>
                </a:solidFill>
              </a:rPr>
              <a:t>; phase space connected to the identity across a symmetric space.  </a:t>
            </a:r>
          </a:p>
          <a:p>
            <a:r>
              <a:rPr lang="en-US" sz="1800" i="1" dirty="0"/>
              <a:t>Chaotic universal instruments</a:t>
            </a:r>
            <a:r>
              <a:rPr lang="en-US" sz="1800" dirty="0">
                <a:solidFill>
                  <a:srgbClr val="FF0000"/>
                </a:solidFill>
              </a:rPr>
              <a:t>.  Generic.  </a:t>
            </a:r>
          </a:p>
          <a:p>
            <a:r>
              <a:rPr lang="en-US" sz="1800" dirty="0">
                <a:solidFill>
                  <a:srgbClr val="FF0000"/>
                </a:solidFill>
              </a:rPr>
              <a:t>Chaotic evolution and no limiting universal strong measurement.</a:t>
            </a:r>
          </a:p>
        </p:txBody>
      </p:sp>
      <p:sp>
        <p:nvSpPr>
          <p:cNvPr id="43" name="TextBox 42">
            <a:extLst>
              <a:ext uri="{FF2B5EF4-FFF2-40B4-BE49-F238E27FC236}">
                <a16:creationId xmlns:a16="http://schemas.microsoft.com/office/drawing/2014/main" id="{BD429C6B-6241-C007-177F-5570C3CE58BE}"/>
              </a:ext>
            </a:extLst>
          </p:cNvPr>
          <p:cNvSpPr txBox="1"/>
          <p:nvPr/>
        </p:nvSpPr>
        <p:spPr>
          <a:xfrm>
            <a:off x="1752600" y="1600200"/>
            <a:ext cx="5486400" cy="369332"/>
          </a:xfrm>
          <a:prstGeom prst="rect">
            <a:avLst/>
          </a:prstGeom>
          <a:noFill/>
          <a:ln w="19050">
            <a:solidFill>
              <a:srgbClr val="FF0000"/>
            </a:solidFill>
          </a:ln>
        </p:spPr>
        <p:txBody>
          <a:bodyPr wrap="square" rtlCol="0">
            <a:spAutoFit/>
          </a:bodyPr>
          <a:lstStyle/>
          <a:p>
            <a:r>
              <a:rPr lang="en-US" sz="1800" i="1" dirty="0"/>
              <a:t>Universal instruments</a:t>
            </a:r>
            <a:r>
              <a:rPr lang="en-US" sz="1800" i="1" dirty="0">
                <a:solidFill>
                  <a:srgbClr val="FF0000"/>
                </a:solidFill>
              </a:rPr>
              <a:t> </a:t>
            </a:r>
            <a:r>
              <a:rPr lang="en-US" sz="1800" dirty="0">
                <a:solidFill>
                  <a:srgbClr val="FF0000"/>
                </a:solidFill>
              </a:rPr>
              <a:t>detached from Hilbert space. </a:t>
            </a:r>
          </a:p>
        </p:txBody>
      </p:sp>
    </p:spTree>
    <p:extLst>
      <p:ext uri="{BB962C8B-B14F-4D97-AF65-F5344CB8AC3E}">
        <p14:creationId xmlns:p14="http://schemas.microsoft.com/office/powerpoint/2010/main" val="32421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5" name="Picture 2" descr="C:\Users\caves\Documents\My Pictures\12\Europe\Shetland\DSC02137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3" y="152400"/>
            <a:ext cx="8943819" cy="6593421"/>
          </a:xfrm>
          <a:prstGeom prst="rect">
            <a:avLst/>
          </a:prstGeom>
          <a:noFill/>
          <a:extLst>
            <a:ext uri="{909E8E84-426E-40DD-AFC4-6F175D3DCCD1}">
              <a14:hiddenFill xmlns:a14="http://schemas.microsoft.com/office/drawing/2010/main">
                <a:solidFill>
                  <a:srgbClr val="FFFFFF"/>
                </a:solidFill>
              </a14:hiddenFill>
            </a:ext>
          </a:extLst>
        </p:spPr>
      </p:pic>
      <p:sp>
        <p:nvSpPr>
          <p:cNvPr id="321539" name="Text Box 3"/>
          <p:cNvSpPr txBox="1">
            <a:spLocks noChangeArrowheads="1"/>
          </p:cNvSpPr>
          <p:nvPr/>
        </p:nvSpPr>
        <p:spPr bwMode="auto">
          <a:xfrm>
            <a:off x="152400" y="3124200"/>
            <a:ext cx="5558798"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A brief glimpse into </a:t>
            </a:r>
          </a:p>
          <a:p>
            <a:pPr marL="609600" indent="-609600"/>
            <a:r>
              <a:rPr lang="en-US" sz="2800" b="1" dirty="0">
                <a:solidFill>
                  <a:srgbClr val="996600"/>
                </a:solidFill>
                <a:latin typeface="Comic Sans MS" pitchFamily="66" charset="0"/>
              </a:rPr>
              <a:t>a whole new world </a:t>
            </a:r>
            <a:endParaRPr lang="en-US" sz="2800" b="1" dirty="0">
              <a:solidFill>
                <a:schemeClr val="accent2"/>
              </a:solidFill>
            </a:endParaRPr>
          </a:p>
        </p:txBody>
      </p:sp>
      <p:sp>
        <p:nvSpPr>
          <p:cNvPr id="6" name="Text Box 4"/>
          <p:cNvSpPr txBox="1">
            <a:spLocks noChangeArrowheads="1"/>
          </p:cNvSpPr>
          <p:nvPr/>
        </p:nvSpPr>
        <p:spPr bwMode="auto">
          <a:xfrm>
            <a:off x="43716" y="4277380"/>
            <a:ext cx="3004284"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Moo Stack and the </a:t>
            </a:r>
            <a:r>
              <a:rPr lang="en-US" sz="1400" b="1" dirty="0" err="1">
                <a:solidFill>
                  <a:schemeClr val="tx1"/>
                </a:solidFill>
              </a:rPr>
              <a:t>Villians</a:t>
            </a:r>
            <a:r>
              <a:rPr lang="en-US" sz="1400" b="1" dirty="0">
                <a:solidFill>
                  <a:schemeClr val="tx1"/>
                </a:solidFill>
              </a:rPr>
              <a:t> of </a:t>
            </a:r>
            <a:r>
              <a:rPr lang="en-US" sz="1400" b="1" dirty="0" err="1">
                <a:solidFill>
                  <a:schemeClr val="tx1"/>
                </a:solidFill>
              </a:rPr>
              <a:t>Ure</a:t>
            </a:r>
            <a:endParaRPr lang="en-US" sz="1400" b="1" dirty="0">
              <a:solidFill>
                <a:schemeClr val="tx1"/>
              </a:solidFill>
            </a:endParaRPr>
          </a:p>
          <a:p>
            <a:r>
              <a:rPr lang="en-US" sz="1400" b="1" dirty="0" err="1">
                <a:solidFill>
                  <a:schemeClr val="tx1"/>
                </a:solidFill>
              </a:rPr>
              <a:t>Eshaness</a:t>
            </a:r>
            <a:r>
              <a:rPr lang="en-US" sz="1400" b="1" dirty="0">
                <a:solidFill>
                  <a:schemeClr val="tx1"/>
                </a:solidFill>
              </a:rPr>
              <a:t>, Shetland</a:t>
            </a:r>
          </a:p>
        </p:txBody>
      </p:sp>
      <p:pic>
        <p:nvPicPr>
          <p:cNvPr id="7" name="Picture 3" descr="C:\Users\caves\Documents\My Pictures\12\Europe\Shetland\DSC02138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5224292"/>
            <a:ext cx="2209800" cy="152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070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1" name="Picture 5" descr="DSCN0002edit"/>
          <p:cNvPicPr>
            <a:picLocks noChangeAspect="1" noChangeArrowheads="1"/>
          </p:cNvPicPr>
          <p:nvPr/>
        </p:nvPicPr>
        <p:blipFill>
          <a:blip r:embed="rId3" cstate="print"/>
          <a:srcRect/>
          <a:stretch>
            <a:fillRect/>
          </a:stretch>
        </p:blipFill>
        <p:spPr bwMode="auto">
          <a:xfrm>
            <a:off x="245853" y="152400"/>
            <a:ext cx="8619980" cy="6465498"/>
          </a:xfrm>
          <a:prstGeom prst="rect">
            <a:avLst/>
          </a:prstGeom>
          <a:noFill/>
        </p:spPr>
      </p:pic>
      <p:sp>
        <p:nvSpPr>
          <p:cNvPr id="321539" name="Text Box 3"/>
          <p:cNvSpPr txBox="1">
            <a:spLocks noChangeArrowheads="1"/>
          </p:cNvSpPr>
          <p:nvPr/>
        </p:nvSpPr>
        <p:spPr bwMode="auto">
          <a:xfrm>
            <a:off x="3429000" y="649069"/>
            <a:ext cx="5410200" cy="646331"/>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SPQM, </a:t>
            </a:r>
            <a:r>
              <a:rPr lang="en-US" sz="3200" dirty="0">
                <a:solidFill>
                  <a:srgbClr val="996600"/>
                </a:solidFill>
                <a:latin typeface="Comic Sans MS" pitchFamily="66" charset="0"/>
              </a:rPr>
              <a:t>ISM</a:t>
            </a:r>
            <a:r>
              <a:rPr lang="en-US" sz="3600" dirty="0">
                <a:solidFill>
                  <a:srgbClr val="996600"/>
                </a:solidFill>
                <a:latin typeface="Comic Sans MS" pitchFamily="66" charset="0"/>
              </a:rPr>
              <a:t>, and chaos</a:t>
            </a:r>
          </a:p>
        </p:txBody>
      </p:sp>
      <p:sp>
        <p:nvSpPr>
          <p:cNvPr id="321540" name="Text Box 4"/>
          <p:cNvSpPr txBox="1">
            <a:spLocks noChangeArrowheads="1"/>
          </p:cNvSpPr>
          <p:nvPr/>
        </p:nvSpPr>
        <p:spPr bwMode="auto">
          <a:xfrm>
            <a:off x="4161717" y="1457980"/>
            <a:ext cx="4144083"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Truchas from East Pecos Baldy </a:t>
            </a:r>
          </a:p>
          <a:p>
            <a:r>
              <a:rPr lang="en-US" sz="1400" b="1" dirty="0">
                <a:solidFill>
                  <a:schemeClr val="tx1"/>
                </a:solidFill>
              </a:rPr>
              <a:t>Sangre de Cristo Range, northern New Mexico</a:t>
            </a:r>
          </a:p>
        </p:txBody>
      </p:sp>
    </p:spTree>
    <p:extLst>
      <p:ext uri="{BB962C8B-B14F-4D97-AF65-F5344CB8AC3E}">
        <p14:creationId xmlns:p14="http://schemas.microsoft.com/office/powerpoint/2010/main" val="3015645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228600" y="36493"/>
            <a:ext cx="8610601"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Simultaneous momentum and position</a:t>
            </a:r>
          </a:p>
          <a:p>
            <a:pPr marL="609600" indent="-609600"/>
            <a:r>
              <a:rPr lang="en-US" sz="2800" b="1" dirty="0">
                <a:solidFill>
                  <a:srgbClr val="996600"/>
                </a:solidFill>
                <a:latin typeface="Comic Sans MS" pitchFamily="66" charset="0"/>
              </a:rPr>
              <a:t>measurement (SPQM): A principal instrument</a:t>
            </a:r>
            <a:endParaRPr lang="en-US" sz="2800" b="1" dirty="0">
              <a:solidFill>
                <a:schemeClr val="accent2"/>
              </a:solidFill>
            </a:endParaRPr>
          </a:p>
        </p:txBody>
      </p:sp>
      <p:pic>
        <p:nvPicPr>
          <p:cNvPr id="24" name="Picture 23" descr="IguanaTex Bitmap Display&#10;&#10;\documentclass{slides}\pagestyle{empty}&#10;\setlength{\textwidth}{7.5truein}&#10;\usepackage{amssymb,amsmath}&#10;\usepackage{latexsym}&#10;\usepackage{bm}&#10;\usepackage{upgreek}&#10;\usepackage{color}&#10;\color[rgb]{0,0,1}&#10;\begin{document}&#10;\scriptsize&#10;\begin{center}&#10;Measure position $Q$ and momentum $P$.\\&#10;Commutator: $[Q,P]=i1$\\&#10;Quadratic term: $Q^2+P^2=2H_{\textrm{o}}$&#10;\end{center}&#10;\end{document}">
            <a:extLst>
              <a:ext uri="{FF2B5EF4-FFF2-40B4-BE49-F238E27FC236}">
                <a16:creationId xmlns:a16="http://schemas.microsoft.com/office/drawing/2014/main" id="{2E9FAB75-1A90-DA6A-F0BA-C6016A9938DE}"/>
              </a:ext>
            </a:extLst>
          </p:cNvPr>
          <p:cNvPicPr>
            <a:picLocks noChangeAspect="1"/>
          </p:cNvPicPr>
          <p:nvPr>
            <p:custDataLst>
              <p:tags r:id="rId1"/>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4600" y="1084410"/>
            <a:ext cx="4144762" cy="668190"/>
          </a:xfrm>
          <a:prstGeom prst="rect">
            <a:avLst/>
          </a:prstGeom>
          <a:noFill/>
          <a:ln/>
          <a:effectLst/>
        </p:spPr>
      </p:pic>
      <p:pic>
        <p:nvPicPr>
          <p:cNvPr id="5" name="Picture 4" descr="\documentclass{slides}\pagestyle{empty}&#10;\setlength{\textwidth}{8.5truein}&#10;\usepackage{amssymb,amsmath}&#10;\usepackage{latexsym}&#10;\usepackage{bm}&#10;\usepackage{upgreek}&#10;\usepackage{color}&#10;\color[rgb]{0.5,0,0.5}&#10;\begin{document}&#10;\scriptsize&#10;\begin{center}&#10;7D instrumental Lie algebra: $\textrm{span}\{1,i1,iQ,-iP,Q,P,H_{\textrm{o}}\}$\\&#10;\vspace{6pt}&#10;7D instrumental Lie group, the \emph{Instrumental Weyl-Heisenberg Group},\\&#10;$\mathrm{IWH}={\mathbb C}\mathrm{WH}\rtimes e^{{\mathbb R}H_{\textrm{o}}}$\,,&#10;\end{center}&#10;\end{document}" title="IguanaTex Bitmap Display">
            <a:extLst>
              <a:ext uri="{FF2B5EF4-FFF2-40B4-BE49-F238E27FC236}">
                <a16:creationId xmlns:a16="http://schemas.microsoft.com/office/drawing/2014/main" id="{1ACBEBC0-8B64-B5AB-EEFE-148B0D74BD1B}"/>
              </a:ext>
            </a:extLst>
          </p:cNvPr>
          <p:cNvPicPr>
            <a:picLocks noChangeAspect="1"/>
          </p:cNvPicPr>
          <p:nvPr>
            <p:custDataLst>
              <p:tags r:id="rId2"/>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1923381"/>
            <a:ext cx="7424763" cy="743619"/>
          </a:xfrm>
          <a:prstGeom prst="rect">
            <a:avLst/>
          </a:prstGeom>
          <a:noFill/>
          <a:ln/>
          <a:effectLst/>
        </p:spPr>
      </p:pic>
      <p:pic>
        <p:nvPicPr>
          <p:cNvPr id="12" name="Picture 11" descr="\documentclass{slides}\pagestyle{empty}&#10;\setlength{\textwidth}{8.5truein}&#10;\usepackage{amssymb,amsmath}&#10;\usepackage{latexsym}&#10;\usepackage{bm}&#10;\usepackage{upgreek}&#10;\usepackage{color}&#10;\color[rgb]{0.25,0.5,0.25}&#10;\begin{document}&#10;\scriptsize&#10;\begin{center}&#10;Co\&quot;ordinate manifold with Cartan-like decomposition,\\ &#10;a group-theoretic singular-value decomposition,&#10;$$\mbox{Kraus operator}\quad L = \big(D_{\beta}e^{i1 \phi}\big)e^{-H_{\textrm{o}} r-1\ell}D_{\alpha}^\dagger$$&#10;\vspace{6pt}&#10;$$\mbox{POVM element}\quad E = L^\dagger L=  e^{-2\ell\,1}D_\alpha e^{-H_{\textrm{o}}2r}D_{\alpha}^\dagger$$&#10;\end{center}&#10;\begin{align}&#10;(\ell,\phi)&amp;=\mbox{(center normalization and phase)}\nonumber\\&#10;r&amp;=\mbox{(ruler/purity),}\quad dr=2\kappa\,dt\,,\quad r=2\kappa t\;\mbox{is ballistic}\nonumber\\&#10;\beta&amp;=\mbox{(post-measurement phase-plane)}\nonumber\\&#10;\alpha&amp;=\mbox{(POVM phase-plane)}\nonumber&#10;\end{align}&#10;\end{document}" title="IguanaTex Bitmap Display">
            <a:extLst>
              <a:ext uri="{FF2B5EF4-FFF2-40B4-BE49-F238E27FC236}">
                <a16:creationId xmlns:a16="http://schemas.microsoft.com/office/drawing/2014/main" id="{9CB2301D-D577-43FA-6CFE-E9C8B0C8AB40}"/>
              </a:ext>
            </a:extLst>
          </p:cNvPr>
          <p:cNvPicPr>
            <a:picLocks noChangeAspect="1"/>
          </p:cNvPicPr>
          <p:nvPr>
            <p:custDataLst>
              <p:tags r:id="rId3"/>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3" y="2819400"/>
            <a:ext cx="5910095" cy="3142093"/>
          </a:xfrm>
          <a:prstGeom prst="rect">
            <a:avLst/>
          </a:prstGeom>
          <a:noFill/>
          <a:ln/>
          <a:effectLst/>
        </p:spPr>
      </p:pic>
      <p:pic>
        <p:nvPicPr>
          <p:cNvPr id="21" name="Picture 20" descr="\documentclass{slides}\pagestyle{empty}&#10;\setlength{\textwidth}{7.5truein}&#10;\usepackage{amssymb,amsmath}&#10;\usepackage{latexsym}&#10;\usepackage{bm}&#10;\usepackage{upgreek}&#10;\usepackage{color}&#10;\color[rgb]{1,0,0}&#10;\begin{document}&#10;\scriptsize&#10;$D_\beta$ and $D_\alpha$ are phase-plane displacement operators.&#10;\end{document}" title="IguanaTex Bitmap Display">
            <a:extLst>
              <a:ext uri="{FF2B5EF4-FFF2-40B4-BE49-F238E27FC236}">
                <a16:creationId xmlns:a16="http://schemas.microsoft.com/office/drawing/2014/main" id="{4BBD4B64-0614-A33F-7C97-B5D2D18C1A82}"/>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362" y="3733800"/>
            <a:ext cx="5487238" cy="208000"/>
          </a:xfrm>
          <a:prstGeom prst="rect">
            <a:avLst/>
          </a:prstGeom>
          <a:noFill/>
          <a:ln/>
          <a:effectLst/>
        </p:spPr>
      </p:pic>
      <p:grpSp>
        <p:nvGrpSpPr>
          <p:cNvPr id="17" name="Group 16">
            <a:extLst>
              <a:ext uri="{FF2B5EF4-FFF2-40B4-BE49-F238E27FC236}">
                <a16:creationId xmlns:a16="http://schemas.microsoft.com/office/drawing/2014/main" id="{95B31E6B-43CC-EF62-8C8C-093B0CBFAF97}"/>
              </a:ext>
            </a:extLst>
          </p:cNvPr>
          <p:cNvGrpSpPr/>
          <p:nvPr/>
        </p:nvGrpSpPr>
        <p:grpSpPr>
          <a:xfrm>
            <a:off x="5410200" y="4308429"/>
            <a:ext cx="3657600" cy="2397171"/>
            <a:chOff x="5410200" y="4308429"/>
            <a:chExt cx="3657600" cy="2397171"/>
          </a:xfrm>
        </p:grpSpPr>
        <p:pic>
          <p:nvPicPr>
            <p:cNvPr id="20" name="Picture 19" descr="\documentclass{slides}\pagestyle{empty}&#10;\setlength{\textwidth}{7.5truein}&#10;\usepackage{amssymb,amsmath}&#10;\usepackage{latexsym}&#10;\usepackage{bm}&#10;\usepackage{upgreek}&#10;\usepackage{color}&#10;\color[rgb]{1,0,0}&#10;\begin{document}&#10;\scriptsize&#10;\begin{align}&#10;r=0:\quad&amp;E=L^\dagger L=e^{-2\ell}1\nonumber\\&#10;r\rightarrow\infty:\quad&amp;E=L^\dagger L=e^{-2\ell}|\alpha\rangle\langle\alpha|\nonumber&#10;\end{align}&#10;\end{document} " title="IguanaTex Bitmap Display">
              <a:extLst>
                <a:ext uri="{FF2B5EF4-FFF2-40B4-BE49-F238E27FC236}">
                  <a16:creationId xmlns:a16="http://schemas.microsoft.com/office/drawing/2014/main" id="{CC5528BD-0D66-67E6-327C-478DD6FC1D41}"/>
                </a:ext>
              </a:extLst>
            </p:cNvPr>
            <p:cNvPicPr>
              <a:picLocks noChangeAspect="1"/>
            </p:cNvPicPr>
            <p:nvPr>
              <p:custDataLst>
                <p:tags r:id="rId6"/>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6061029"/>
              <a:ext cx="3637714" cy="644571"/>
            </a:xfrm>
            <a:prstGeom prst="rect">
              <a:avLst/>
            </a:prstGeom>
            <a:noFill/>
            <a:ln/>
            <a:effectLst/>
          </p:spPr>
        </p:pic>
        <p:grpSp>
          <p:nvGrpSpPr>
            <p:cNvPr id="16" name="Group 15">
              <a:extLst>
                <a:ext uri="{FF2B5EF4-FFF2-40B4-BE49-F238E27FC236}">
                  <a16:creationId xmlns:a16="http://schemas.microsoft.com/office/drawing/2014/main" id="{1E42AC0A-B5C9-2770-4833-24B4387B960E}"/>
                </a:ext>
              </a:extLst>
            </p:cNvPr>
            <p:cNvGrpSpPr/>
            <p:nvPr/>
          </p:nvGrpSpPr>
          <p:grpSpPr>
            <a:xfrm>
              <a:off x="6410658" y="4308429"/>
              <a:ext cx="2657142" cy="1676400"/>
              <a:chOff x="6019800" y="2438400"/>
              <a:chExt cx="2657142" cy="1676400"/>
            </a:xfrm>
          </p:grpSpPr>
          <p:cxnSp>
            <p:nvCxnSpPr>
              <p:cNvPr id="6" name="Straight Arrow Connector 5">
                <a:extLst>
                  <a:ext uri="{FF2B5EF4-FFF2-40B4-BE49-F238E27FC236}">
                    <a16:creationId xmlns:a16="http://schemas.microsoft.com/office/drawing/2014/main" id="{31B053AF-55C4-3637-01EE-9E6A37516AEF}"/>
                  </a:ext>
                </a:extLst>
              </p:cNvPr>
              <p:cNvCxnSpPr>
                <a:cxnSpLocks/>
              </p:cNvCxnSpPr>
              <p:nvPr/>
            </p:nvCxnSpPr>
            <p:spPr bwMode="auto">
              <a:xfrm>
                <a:off x="6019800" y="3299460"/>
                <a:ext cx="19050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ADC74F30-8D86-08D8-944A-924588F2441D}"/>
                  </a:ext>
                </a:extLst>
              </p:cNvPr>
              <p:cNvCxnSpPr>
                <a:cxnSpLocks/>
              </p:cNvCxnSpPr>
              <p:nvPr/>
            </p:nvCxnSpPr>
            <p:spPr bwMode="auto">
              <a:xfrm flipV="1">
                <a:off x="6941058" y="2438400"/>
                <a:ext cx="0" cy="16764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8" name="Oval 7">
                <a:extLst>
                  <a:ext uri="{FF2B5EF4-FFF2-40B4-BE49-F238E27FC236}">
                    <a16:creationId xmlns:a16="http://schemas.microsoft.com/office/drawing/2014/main" id="{75BA1595-9D88-977C-8106-D3FC75DE0240}"/>
                  </a:ext>
                </a:extLst>
              </p:cNvPr>
              <p:cNvSpPr/>
              <p:nvPr/>
            </p:nvSpPr>
            <p:spPr bwMode="auto">
              <a:xfrm>
                <a:off x="6873240" y="322326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sp>
            <p:nvSpPr>
              <p:cNvPr id="9" name="Oval 8">
                <a:extLst>
                  <a:ext uri="{FF2B5EF4-FFF2-40B4-BE49-F238E27FC236}">
                    <a16:creationId xmlns:a16="http://schemas.microsoft.com/office/drawing/2014/main" id="{2C06E44F-14D4-2193-2DE9-9E7EE4C17EED}"/>
                  </a:ext>
                </a:extLst>
              </p:cNvPr>
              <p:cNvSpPr/>
              <p:nvPr/>
            </p:nvSpPr>
            <p:spPr bwMode="auto">
              <a:xfrm>
                <a:off x="7330440" y="2628900"/>
                <a:ext cx="137160" cy="13716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15" name="Picture 14" descr="\input mathsymbols.tex&#10;&#10;\documentclass{slides}\pagestyle{empty}&#10;\begin{document}&#10;\scriptsize&#10;\begin{center}&#10;$|\alpha\rangle=D_\alpha|0\rangle$&#10;\end{center}&#10;\end{document}" title="IguanaTex Bitmap Display">
                <a:extLst>
                  <a:ext uri="{FF2B5EF4-FFF2-40B4-BE49-F238E27FC236}">
                    <a16:creationId xmlns:a16="http://schemas.microsoft.com/office/drawing/2014/main" id="{F083977F-8FA9-4BBD-6C55-D56960A36B04}"/>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7535609" y="2537460"/>
                <a:ext cx="1141333" cy="210286"/>
              </a:xfrm>
              <a:prstGeom prst="rect">
                <a:avLst/>
              </a:prstGeom>
            </p:spPr>
          </p:pic>
          <p:pic>
            <p:nvPicPr>
              <p:cNvPr id="11" name="Picture 10" descr="\input mathsymbols.tex&#10;&#10;\documentclass{slides}\pagestyle{empty}&#10;\begin{document}&#10;\scriptsize&#10;\begin{center}&#10;$|0\rangle$&#10;\end{center}&#10;\end{document}" title="IguanaTex Bitmap Display">
                <a:extLst>
                  <a:ext uri="{FF2B5EF4-FFF2-40B4-BE49-F238E27FC236}">
                    <a16:creationId xmlns:a16="http://schemas.microsoft.com/office/drawing/2014/main" id="{F8E38976-C9ED-44FA-FAD8-3407B6A269AE}"/>
                  </a:ext>
                </a:extLst>
              </p:cNvPr>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tretch>
                <a:fillRect/>
              </a:stretch>
            </p:blipFill>
            <p:spPr>
              <a:xfrm>
                <a:off x="6657308" y="3006771"/>
                <a:ext cx="229362" cy="210312"/>
              </a:xfrm>
              <a:prstGeom prst="rect">
                <a:avLst/>
              </a:prstGeom>
            </p:spPr>
          </p:pic>
        </p:grpSp>
      </p:grpSp>
      <p:pic>
        <p:nvPicPr>
          <p:cNvPr id="18" name="Picture 17" descr="\documentclass{slides}\pagestyle{empty}&#10;\setlength{\textwidth}{7.5truein}&#10;\usepackage{amssymb,amsmath}&#10;\usepackage{latexsym}&#10;\usepackage{bm}&#10;\usepackage{upgreek}&#10;\usepackage{color}&#10;\color[rgb]{1,0,0}&#10;\begin{document}&#10;\scriptsize&#10;Base manifold of positive transformations&#10;\end{document}" title="IguanaTex Bitmap Display">
            <a:extLst>
              <a:ext uri="{FF2B5EF4-FFF2-40B4-BE49-F238E27FC236}">
                <a16:creationId xmlns:a16="http://schemas.microsoft.com/office/drawing/2014/main" id="{72D3D1A3-6004-154E-8460-6ACAB912AE3D}"/>
              </a:ext>
            </a:extLst>
          </p:cNvPr>
          <p:cNvPicPr>
            <a:picLocks noChangeAspect="1"/>
          </p:cNvPicPr>
          <p:nvPr>
            <p:custDataLst>
              <p:tags r:id="rId5"/>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4134" y="4495800"/>
            <a:ext cx="4449523" cy="176762"/>
          </a:xfrm>
          <a:prstGeom prst="rect">
            <a:avLst/>
          </a:prstGeom>
          <a:noFill/>
          <a:ln/>
          <a:effectLst/>
        </p:spPr>
      </p:pic>
      <p:sp>
        <p:nvSpPr>
          <p:cNvPr id="2" name="TextBox 1">
            <a:extLst>
              <a:ext uri="{FF2B5EF4-FFF2-40B4-BE49-F238E27FC236}">
                <a16:creationId xmlns:a16="http://schemas.microsoft.com/office/drawing/2014/main" id="{42BA38FE-6387-7CD6-411D-F3D3A0AEA8B8}"/>
              </a:ext>
            </a:extLst>
          </p:cNvPr>
          <p:cNvSpPr txBox="1"/>
          <p:nvPr/>
        </p:nvSpPr>
        <p:spPr>
          <a:xfrm>
            <a:off x="1143000" y="6096000"/>
            <a:ext cx="3220346" cy="707886"/>
          </a:xfrm>
          <a:prstGeom prst="rect">
            <a:avLst/>
          </a:prstGeom>
          <a:noFill/>
        </p:spPr>
        <p:txBody>
          <a:bodyPr wrap="square" rtlCol="0">
            <a:spAutoFit/>
          </a:bodyPr>
          <a:lstStyle/>
          <a:p>
            <a:r>
              <a:rPr lang="en-US" sz="2000" kern="1200" dirty="0">
                <a:solidFill>
                  <a:srgbClr val="0033CC"/>
                </a:solidFill>
                <a:latin typeface="Helvetica" pitchFamily="34" charset="0"/>
                <a:ea typeface="+mn-ea"/>
                <a:cs typeface="+mn-cs"/>
              </a:rPr>
              <a:t>Write the SDEs and FPKE </a:t>
            </a:r>
          </a:p>
          <a:p>
            <a:r>
              <a:rPr lang="en-US" sz="2000" kern="1200" dirty="0">
                <a:solidFill>
                  <a:srgbClr val="0033CC"/>
                </a:solidFill>
                <a:latin typeface="Helvetica" pitchFamily="34" charset="0"/>
                <a:ea typeface="+mn-ea"/>
                <a:cs typeface="+mn-cs"/>
              </a:rPr>
              <a:t>in these </a:t>
            </a:r>
            <a:r>
              <a:rPr lang="en-US" sz="2000" kern="1200" dirty="0" err="1">
                <a:solidFill>
                  <a:srgbClr val="0033CC"/>
                </a:solidFill>
                <a:latin typeface="Helvetica" pitchFamily="34" charset="0"/>
                <a:ea typeface="+mn-ea"/>
                <a:cs typeface="+mn-cs"/>
              </a:rPr>
              <a:t>coördinates</a:t>
            </a:r>
            <a:r>
              <a:rPr lang="en-US" sz="2000" kern="1200" dirty="0">
                <a:solidFill>
                  <a:srgbClr val="0033CC"/>
                </a:solidFill>
                <a:latin typeface="Helvetica" pitchFamily="34" charset="0"/>
                <a:ea typeface="+mn-ea"/>
                <a:cs typeface="+mn-cs"/>
              </a:rPr>
              <a:t>.</a:t>
            </a:r>
          </a:p>
        </p:txBody>
      </p:sp>
    </p:spTree>
    <p:extLst>
      <p:ext uri="{BB962C8B-B14F-4D97-AF65-F5344CB8AC3E}">
        <p14:creationId xmlns:p14="http://schemas.microsoft.com/office/powerpoint/2010/main" val="22123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0" y="10180"/>
            <a:ext cx="9144000"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SPQM: A principal instrument</a:t>
            </a:r>
          </a:p>
        </p:txBody>
      </p:sp>
      <p:pic>
        <p:nvPicPr>
          <p:cNvPr id="195" name="Picture 194" descr="\documentclass{slides}\pagestyle{empty}&#10;\setlength{\textwidth}{8.5truein}&#10;\usepackage{amssymb,amsmath}&#10;\usepackage{latexsym}&#10;\usepackage{bm}&#10;\usepackage{upgreek}&#10;\usepackage{color}&#10;\color[rgb]{0.25,0.5,0.25}&#10;\begin{document}&#10;\scriptsize&#10;\begin{center}&#10;$$\mbox{Kraus operator}\quad L = \big(D_{\beta}e^{i1 \phi}\big)e^{-H_{\textrm{o}} r-1\ell}D_{\alpha}^\dagger$$&#10;$$\mbox{POVM element}\quad E = L^\dagger L=  e^{-2\ell\,1}D_\alpha e^{-H_{\textrm{o}}2r}D_{\alpha}^\dagger$$&#10;\end{center}&#10;\vspace{-12pt}&#10;\begin{align}&#10;(\ell,\phi)&amp;=\mbox{(center normalization and phase)}\nonumber\\&#10;r&amp;=\mbox{(ruler/purity),}\quad dr=2\kappa\,dt\,,\quad r=2\kappa t\;\mbox{is ballistic}\nonumber\\&#10;\beta&amp;=\mbox{(post-measurement phase-plane)}\nonumber\\&#10;\alpha&amp;=\mbox{(POVM phase-plane)}\nonumber&#10;\end{align}&#10;\end{document}" title="IguanaTex Bitmap Display">
            <a:extLst>
              <a:ext uri="{FF2B5EF4-FFF2-40B4-BE49-F238E27FC236}">
                <a16:creationId xmlns:a16="http://schemas.microsoft.com/office/drawing/2014/main" id="{A03EDECF-1E62-9DE9-D68D-140FA5CBDD3B}"/>
              </a:ext>
            </a:extLst>
          </p:cNvPr>
          <p:cNvPicPr>
            <a:picLocks noChangeAspect="1"/>
          </p:cNvPicPr>
          <p:nvPr>
            <p:custDataLst>
              <p:tags r:id="rId1"/>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7505" y="609600"/>
            <a:ext cx="5910095" cy="2143238"/>
          </a:xfrm>
          <a:prstGeom prst="rect">
            <a:avLst/>
          </a:prstGeom>
          <a:noFill/>
          <a:ln/>
          <a:effectLst/>
        </p:spPr>
      </p:pic>
      <p:pic>
        <p:nvPicPr>
          <p:cNvPr id="28" name="Picture 27" descr="\documentclass{slides}\pagestyle{empty}&#10;\setlength{\textwidth}{7.5truein}&#10;\usepackage{amssymb,amsmath}&#10;\usepackage{latexsym}&#10;\usepackage{bm}&#10;\usepackage{upgreek}&#10;\usepackage{color}&#10;\color[rgb]{0.5,0,0.5}&#10;\begin{document}&#10;\scriptsize&#10;\begin{center}&#10;Work in the coset of the center $Z=\big\{e^{1(-\ell+i\phi)}\big\}$;\\i.e., identify points with different center co\&quot;ordinates $\ell$ and $\phi$.&#10;\end{center}    &#10;\end{document}" title="IguanaTex Bitmap Display">
            <a:extLst>
              <a:ext uri="{FF2B5EF4-FFF2-40B4-BE49-F238E27FC236}">
                <a16:creationId xmlns:a16="http://schemas.microsoft.com/office/drawing/2014/main" id="{D7ACA558-5CAF-3A1C-8AD8-CE61AE916162}"/>
              </a:ext>
            </a:extLst>
          </p:cNvPr>
          <p:cNvPicPr>
            <a:picLocks noChangeAspect="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2875" y="2895599"/>
            <a:ext cx="6492955" cy="473140"/>
          </a:xfrm>
          <a:prstGeom prst="rect">
            <a:avLst/>
          </a:prstGeom>
          <a:noFill/>
          <a:ln/>
          <a:effectLst/>
        </p:spPr>
      </p:pic>
      <p:grpSp>
        <p:nvGrpSpPr>
          <p:cNvPr id="29" name="Group 28">
            <a:extLst>
              <a:ext uri="{FF2B5EF4-FFF2-40B4-BE49-F238E27FC236}">
                <a16:creationId xmlns:a16="http://schemas.microsoft.com/office/drawing/2014/main" id="{141724A7-330E-9961-7CE3-B3BA49FE3854}"/>
              </a:ext>
            </a:extLst>
          </p:cNvPr>
          <p:cNvGrpSpPr/>
          <p:nvPr/>
        </p:nvGrpSpPr>
        <p:grpSpPr>
          <a:xfrm>
            <a:off x="152400" y="3581400"/>
            <a:ext cx="8817849" cy="2890284"/>
            <a:chOff x="152400" y="3815316"/>
            <a:chExt cx="8817849" cy="2890284"/>
          </a:xfrm>
        </p:grpSpPr>
        <p:grpSp>
          <p:nvGrpSpPr>
            <p:cNvPr id="8" name="Group 7">
              <a:extLst>
                <a:ext uri="{FF2B5EF4-FFF2-40B4-BE49-F238E27FC236}">
                  <a16:creationId xmlns:a16="http://schemas.microsoft.com/office/drawing/2014/main" id="{51624796-F471-655D-9391-A2B7C57245CB}"/>
                </a:ext>
              </a:extLst>
            </p:cNvPr>
            <p:cNvGrpSpPr/>
            <p:nvPr/>
          </p:nvGrpSpPr>
          <p:grpSpPr>
            <a:xfrm>
              <a:off x="152400" y="4865298"/>
              <a:ext cx="8817849" cy="1840302"/>
              <a:chOff x="249951" y="2554115"/>
              <a:chExt cx="8817849" cy="1840302"/>
            </a:xfrm>
          </p:grpSpPr>
          <p:sp>
            <p:nvSpPr>
              <p:cNvPr id="158" name="Parallelogram 157">
                <a:extLst>
                  <a:ext uri="{FF2B5EF4-FFF2-40B4-BE49-F238E27FC236}">
                    <a16:creationId xmlns:a16="http://schemas.microsoft.com/office/drawing/2014/main" id="{52803EC5-1945-C165-62BA-6FF1BB5C89B6}"/>
                  </a:ext>
                </a:extLst>
              </p:cNvPr>
              <p:cNvSpPr/>
              <p:nvPr/>
            </p:nvSpPr>
            <p:spPr bwMode="auto">
              <a:xfrm>
                <a:off x="1030439" y="3124008"/>
                <a:ext cx="6400800" cy="954107"/>
              </a:xfrm>
              <a:prstGeom prst="parallelogram">
                <a:avLst>
                  <a:gd name="adj" fmla="val 227327"/>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cxnSp>
            <p:nvCxnSpPr>
              <p:cNvPr id="159" name="Straight Arrow Connector 158">
                <a:extLst>
                  <a:ext uri="{FF2B5EF4-FFF2-40B4-BE49-F238E27FC236}">
                    <a16:creationId xmlns:a16="http://schemas.microsoft.com/office/drawing/2014/main" id="{64511111-CE36-01C4-3CAB-C1CBC30AA08B}"/>
                  </a:ext>
                </a:extLst>
              </p:cNvPr>
              <p:cNvCxnSpPr>
                <a:cxnSpLocks/>
              </p:cNvCxnSpPr>
              <p:nvPr/>
            </p:nvCxnSpPr>
            <p:spPr bwMode="auto">
              <a:xfrm>
                <a:off x="925484" y="3589051"/>
                <a:ext cx="70104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C09CAE16-09EB-3A37-68B7-8A32D207C250}"/>
                  </a:ext>
                </a:extLst>
              </p:cNvPr>
              <p:cNvCxnSpPr>
                <a:cxnSpLocks/>
              </p:cNvCxnSpPr>
              <p:nvPr/>
            </p:nvCxnSpPr>
            <p:spPr bwMode="auto">
              <a:xfrm flipV="1">
                <a:off x="2586646" y="2820374"/>
                <a:ext cx="3429000" cy="1491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1" name="Straight Arrow Connector 160">
                <a:extLst>
                  <a:ext uri="{FF2B5EF4-FFF2-40B4-BE49-F238E27FC236}">
                    <a16:creationId xmlns:a16="http://schemas.microsoft.com/office/drawing/2014/main" id="{443B97FB-19D1-B158-5D19-065C0A53A9B3}"/>
                  </a:ext>
                </a:extLst>
              </p:cNvPr>
              <p:cNvCxnSpPr>
                <a:cxnSpLocks/>
              </p:cNvCxnSpPr>
              <p:nvPr/>
            </p:nvCxnSpPr>
            <p:spPr bwMode="auto">
              <a:xfrm flipV="1">
                <a:off x="249951" y="2994689"/>
                <a:ext cx="8066933" cy="11941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2" name="Straight Arrow Connector 161">
                <a:extLst>
                  <a:ext uri="{FF2B5EF4-FFF2-40B4-BE49-F238E27FC236}">
                    <a16:creationId xmlns:a16="http://schemas.microsoft.com/office/drawing/2014/main" id="{710759A1-9089-596E-5DDD-3E063B3B9CFF}"/>
                  </a:ext>
                </a:extLst>
              </p:cNvPr>
              <p:cNvCxnSpPr>
                <a:cxnSpLocks/>
              </p:cNvCxnSpPr>
              <p:nvPr/>
            </p:nvCxnSpPr>
            <p:spPr bwMode="auto">
              <a:xfrm flipH="1" flipV="1">
                <a:off x="2488278" y="2794217"/>
                <a:ext cx="3491171" cy="1600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153" name="Picture 152" descr="\documentclass{slides}\pagestyle{empty}&#10;\setlength{\textwidth}{7.5truein}&#10;\usepackage{amssymb,amsmath}&#10;\usepackage{latexsym}&#10;\usepackage{bm}&#10;\usepackage{upgreek}&#10;\begin{document}&#10;\scriptsize&#10;$\alpha$&#10;\end{document} " title="IguanaTex Bitmap Display">
                <a:extLst>
                  <a:ext uri="{FF2B5EF4-FFF2-40B4-BE49-F238E27FC236}">
                    <a16:creationId xmlns:a16="http://schemas.microsoft.com/office/drawing/2014/main" id="{0A8E546A-1451-748D-49AF-94F65955E596}"/>
                  </a:ext>
                </a:extLst>
              </p:cNvPr>
              <p:cNvPicPr>
                <a:picLocks noChangeAspect="1"/>
              </p:cNvPicPr>
              <p:nvPr>
                <p:custDataLst>
                  <p:tags r:id="rId4"/>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2256" y="3691802"/>
                <a:ext cx="140571" cy="106285"/>
              </a:xfrm>
              <a:prstGeom prst="rect">
                <a:avLst/>
              </a:prstGeom>
              <a:noFill/>
              <a:ln/>
              <a:effectLst/>
            </p:spPr>
          </p:pic>
          <p:pic>
            <p:nvPicPr>
              <p:cNvPr id="154" name="Picture 153" descr="\documentclass{slides}\pagestyle{empty}&#10;\setlength{\textwidth}{7.5truein}&#10;\usepackage{amssymb,amsmath}&#10;\usepackage{latexsym}&#10;\usepackage{bm}&#10;\usepackage{upgreek}&#10;\begin{document}&#10;\scriptsize&#10;$\beta$&#10;\end{document} " title="IguanaTex Bitmap Display">
                <a:extLst>
                  <a:ext uri="{FF2B5EF4-FFF2-40B4-BE49-F238E27FC236}">
                    <a16:creationId xmlns:a16="http://schemas.microsoft.com/office/drawing/2014/main" id="{6C0FCEF3-BE9A-A728-EC3B-8EE56A552CE8}"/>
                  </a:ext>
                </a:extLst>
              </p:cNvPr>
              <p:cNvPicPr>
                <a:picLocks noChangeAspect="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2706515"/>
                <a:ext cx="135428" cy="212570"/>
              </a:xfrm>
              <a:prstGeom prst="rect">
                <a:avLst/>
              </a:prstGeom>
              <a:noFill/>
              <a:ln/>
              <a:effectLst/>
            </p:spPr>
          </p:pic>
          <p:pic>
            <p:nvPicPr>
              <p:cNvPr id="155" name="Picture 154"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EF04DFA5-BE58-5245-E725-E2C07F073384}"/>
                  </a:ext>
                </a:extLst>
              </p:cNvPr>
              <p:cNvPicPr>
                <a:picLocks noChangeAspect="1"/>
              </p:cNvPicPr>
              <p:nvPr>
                <p:custDataLst>
                  <p:tags r:id="rId6"/>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0089" y="2798745"/>
                <a:ext cx="637711" cy="212570"/>
              </a:xfrm>
              <a:prstGeom prst="rect">
                <a:avLst/>
              </a:prstGeom>
              <a:noFill/>
              <a:ln/>
              <a:effectLst/>
            </p:spPr>
          </p:pic>
          <p:pic>
            <p:nvPicPr>
              <p:cNvPr id="156" name="Picture 155"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048C1D5B-2384-CB90-1059-6A3211A3D5B1}"/>
                  </a:ext>
                </a:extLst>
              </p:cNvPr>
              <p:cNvPicPr>
                <a:picLocks noChangeAspect="1"/>
              </p:cNvPicPr>
              <p:nvPr>
                <p:custDataLst>
                  <p:tags r:id="rId7"/>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2554115"/>
                <a:ext cx="603426" cy="212570"/>
              </a:xfrm>
              <a:prstGeom prst="rect">
                <a:avLst/>
              </a:prstGeom>
              <a:noFill/>
              <a:ln/>
              <a:effectLst/>
            </p:spPr>
          </p:pic>
        </p:grpSp>
        <p:pic>
          <p:nvPicPr>
            <p:cNvPr id="4" name="Picture 3" descr="\documentclass{slides}\pagestyle{empty}&#10;\setlength{\textwidth}{7.5truein}&#10;\usepackage{amssymb,amsmath}&#10;\usepackage{latexsym}&#10;\usepackage{bm}&#10;\usepackage{upgreek}&#10;\begin{document}&#10;\scriptsize&#10;$$r=2\kappa T$$&#10;\end{document} " title="IguanaTex Bitmap Display">
              <a:extLst>
                <a:ext uri="{FF2B5EF4-FFF2-40B4-BE49-F238E27FC236}">
                  <a16:creationId xmlns:a16="http://schemas.microsoft.com/office/drawing/2014/main" id="{3BCBE92F-A1A0-CA86-EEE4-5641B6125E79}"/>
                </a:ext>
              </a:extLst>
            </p:cNvPr>
            <p:cNvPicPr>
              <a:picLocks noChangeAspect="1"/>
            </p:cNvPicPr>
            <p:nvPr>
              <p:custDataLst>
                <p:tags r:id="rId3"/>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7200" y="3886200"/>
              <a:ext cx="950569" cy="163714"/>
            </a:xfrm>
            <a:prstGeom prst="rect">
              <a:avLst/>
            </a:prstGeom>
            <a:noFill/>
            <a:ln/>
            <a:effectLst/>
          </p:spPr>
        </p:pic>
        <p:cxnSp>
          <p:nvCxnSpPr>
            <p:cNvPr id="10" name="Straight Arrow Connector 9">
              <a:extLst>
                <a:ext uri="{FF2B5EF4-FFF2-40B4-BE49-F238E27FC236}">
                  <a16:creationId xmlns:a16="http://schemas.microsoft.com/office/drawing/2014/main" id="{EB531E0B-2D4A-E044-1AB8-36AD0AF98F19}"/>
                </a:ext>
              </a:extLst>
            </p:cNvPr>
            <p:cNvCxnSpPr>
              <a:cxnSpLocks/>
            </p:cNvCxnSpPr>
            <p:nvPr/>
          </p:nvCxnSpPr>
          <p:spPr bwMode="auto">
            <a:xfrm flipV="1">
              <a:off x="4137840" y="3815316"/>
              <a:ext cx="0" cy="207866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118560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0" y="-66020"/>
            <a:ext cx="9144000"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SPQM: A principal instrument</a:t>
            </a:r>
          </a:p>
        </p:txBody>
      </p:sp>
      <p:grpSp>
        <p:nvGrpSpPr>
          <p:cNvPr id="2" name="Group 1">
            <a:extLst>
              <a:ext uri="{FF2B5EF4-FFF2-40B4-BE49-F238E27FC236}">
                <a16:creationId xmlns:a16="http://schemas.microsoft.com/office/drawing/2014/main" id="{49E78A0F-E38D-A65E-EC47-667869C73911}"/>
              </a:ext>
            </a:extLst>
          </p:cNvPr>
          <p:cNvGrpSpPr/>
          <p:nvPr/>
        </p:nvGrpSpPr>
        <p:grpSpPr>
          <a:xfrm>
            <a:off x="152400" y="5016267"/>
            <a:ext cx="8649400" cy="1613133"/>
            <a:chOff x="249951" y="2781284"/>
            <a:chExt cx="8649400" cy="1613133"/>
          </a:xfrm>
        </p:grpSpPr>
        <p:sp>
          <p:nvSpPr>
            <p:cNvPr id="4" name="Parallelogram 3">
              <a:extLst>
                <a:ext uri="{FF2B5EF4-FFF2-40B4-BE49-F238E27FC236}">
                  <a16:creationId xmlns:a16="http://schemas.microsoft.com/office/drawing/2014/main" id="{880D6C01-BE1F-137C-515B-836DC1ECB125}"/>
                </a:ext>
              </a:extLst>
            </p:cNvPr>
            <p:cNvSpPr/>
            <p:nvPr/>
          </p:nvSpPr>
          <p:spPr bwMode="auto">
            <a:xfrm>
              <a:off x="1030439" y="3124008"/>
              <a:ext cx="6400800" cy="954107"/>
            </a:xfrm>
            <a:prstGeom prst="parallelogram">
              <a:avLst>
                <a:gd name="adj" fmla="val 227327"/>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cxnSp>
          <p:nvCxnSpPr>
            <p:cNvPr id="6" name="Straight Arrow Connector 5">
              <a:extLst>
                <a:ext uri="{FF2B5EF4-FFF2-40B4-BE49-F238E27FC236}">
                  <a16:creationId xmlns:a16="http://schemas.microsoft.com/office/drawing/2014/main" id="{E3C7263A-5BFC-7FF1-04C4-79C2C956DAED}"/>
                </a:ext>
              </a:extLst>
            </p:cNvPr>
            <p:cNvCxnSpPr>
              <a:cxnSpLocks/>
            </p:cNvCxnSpPr>
            <p:nvPr/>
          </p:nvCxnSpPr>
          <p:spPr bwMode="auto">
            <a:xfrm>
              <a:off x="925484" y="3589051"/>
              <a:ext cx="70104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D65499A1-CC69-2956-DC3E-0B0B9167C8D6}"/>
                </a:ext>
              </a:extLst>
            </p:cNvPr>
            <p:cNvCxnSpPr>
              <a:cxnSpLocks/>
            </p:cNvCxnSpPr>
            <p:nvPr/>
          </p:nvCxnSpPr>
          <p:spPr bwMode="auto">
            <a:xfrm flipV="1">
              <a:off x="2586646" y="2820374"/>
              <a:ext cx="3429000" cy="1491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F93ADC26-2191-4A83-27D3-D6A2D7204688}"/>
                </a:ext>
              </a:extLst>
            </p:cNvPr>
            <p:cNvCxnSpPr>
              <a:cxnSpLocks/>
            </p:cNvCxnSpPr>
            <p:nvPr/>
          </p:nvCxnSpPr>
          <p:spPr bwMode="auto">
            <a:xfrm flipV="1">
              <a:off x="249951" y="2994689"/>
              <a:ext cx="8066933" cy="11941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00CC0661-F5EA-9551-7FAE-EDB08E447C8D}"/>
                </a:ext>
              </a:extLst>
            </p:cNvPr>
            <p:cNvCxnSpPr>
              <a:cxnSpLocks/>
            </p:cNvCxnSpPr>
            <p:nvPr/>
          </p:nvCxnSpPr>
          <p:spPr bwMode="auto">
            <a:xfrm flipH="1" flipV="1">
              <a:off x="2488278" y="2794217"/>
              <a:ext cx="3491171" cy="1600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17" name="Picture 16" descr="\documentclass{slides}\pagestyle{empty}&#10;\setlength{\textwidth}{7.5truein}&#10;\usepackage{amssymb,amsmath}&#10;\usepackage{latexsym}&#10;\usepackage{bm}&#10;\usepackage{upgreek}&#10;\begin{document}&#10;\scriptsize&#10;$\alpha$&#10;\end{document} " title="IguanaTex Bitmap Display">
              <a:extLst>
                <a:ext uri="{FF2B5EF4-FFF2-40B4-BE49-F238E27FC236}">
                  <a16:creationId xmlns:a16="http://schemas.microsoft.com/office/drawing/2014/main" id="{B5EF04A2-F3DA-544B-19E2-F8229AEA0CF6}"/>
                </a:ext>
              </a:extLst>
            </p:cNvPr>
            <p:cNvPicPr>
              <a:picLocks noChangeAspect="1"/>
            </p:cNvPicPr>
            <p:nvPr>
              <p:custDataLst>
                <p:tags r:id="rId20"/>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2256" y="3632417"/>
              <a:ext cx="109333" cy="82667"/>
            </a:xfrm>
            <a:prstGeom prst="rect">
              <a:avLst/>
            </a:prstGeom>
            <a:noFill/>
            <a:ln/>
            <a:effectLst/>
          </p:spPr>
        </p:pic>
        <p:pic>
          <p:nvPicPr>
            <p:cNvPr id="18" name="Picture 17" descr="\documentclass{slides}\pagestyle{empty}&#10;\setlength{\textwidth}{7.5truein}&#10;\usepackage{amssymb,amsmath}&#10;\usepackage{latexsym}&#10;\usepackage{bm}&#10;\usepackage{upgreek}&#10;\begin{document}&#10;\scriptsize&#10;$\beta$&#10;\end{document} " title="IguanaTex Bitmap Display">
              <a:extLst>
                <a:ext uri="{FF2B5EF4-FFF2-40B4-BE49-F238E27FC236}">
                  <a16:creationId xmlns:a16="http://schemas.microsoft.com/office/drawing/2014/main" id="{C16AEF3C-2673-E39F-CB2E-5B106EC0CACF}"/>
                </a:ext>
              </a:extLst>
            </p:cNvPr>
            <p:cNvPicPr>
              <a:picLocks noChangeAspect="1"/>
            </p:cNvPicPr>
            <p:nvPr>
              <p:custDataLst>
                <p:tags r:id="rId21"/>
              </p:custDataLst>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8218" y="2781284"/>
              <a:ext cx="105333" cy="165333"/>
            </a:xfrm>
            <a:prstGeom prst="rect">
              <a:avLst/>
            </a:prstGeom>
            <a:noFill/>
            <a:ln/>
            <a:effectLst/>
          </p:spPr>
        </p:pic>
        <p:pic>
          <p:nvPicPr>
            <p:cNvPr id="20" name="Picture 19"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99F5A34C-ECAB-DC03-DF1D-7BA2696B7DCD}"/>
                </a:ext>
              </a:extLst>
            </p:cNvPr>
            <p:cNvPicPr>
              <a:picLocks noChangeAspect="1"/>
            </p:cNvPicPr>
            <p:nvPr>
              <p:custDataLst>
                <p:tags r:id="rId22"/>
              </p:custDataLst>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3351" y="2946617"/>
              <a:ext cx="496000" cy="165333"/>
            </a:xfrm>
            <a:prstGeom prst="rect">
              <a:avLst/>
            </a:prstGeom>
            <a:noFill/>
            <a:ln/>
            <a:effectLst/>
          </p:spPr>
        </p:pic>
        <p:pic>
          <p:nvPicPr>
            <p:cNvPr id="21" name="Picture 20"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FDE19A43-7539-A185-7BE2-72FF5BECB0DD}"/>
                </a:ext>
              </a:extLst>
            </p:cNvPr>
            <p:cNvPicPr>
              <a:picLocks noChangeAspect="1"/>
            </p:cNvPicPr>
            <p:nvPr>
              <p:custDataLst>
                <p:tags r:id="rId23"/>
              </p:custDataLst>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0418" y="2857484"/>
              <a:ext cx="469333" cy="165333"/>
            </a:xfrm>
            <a:prstGeom prst="rect">
              <a:avLst/>
            </a:prstGeom>
            <a:noFill/>
            <a:ln/>
            <a:effectLst/>
          </p:spPr>
        </p:pic>
        <p:pic>
          <p:nvPicPr>
            <p:cNvPr id="27" name="Picture 26"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20BA1BDF-2EB5-2A3D-526A-292A5DD412CB}"/>
                </a:ext>
              </a:extLst>
            </p:cNvPr>
            <p:cNvPicPr>
              <a:picLocks noChangeAspect="1"/>
            </p:cNvPicPr>
            <p:nvPr>
              <p:custDataLst>
                <p:tags r:id="rId24"/>
              </p:custDataLst>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5751" y="2870417"/>
              <a:ext cx="518000" cy="165333"/>
            </a:xfrm>
            <a:prstGeom prst="rect">
              <a:avLst/>
            </a:prstGeom>
            <a:noFill/>
            <a:ln/>
            <a:effectLst/>
          </p:spPr>
        </p:pic>
      </p:grpSp>
      <p:grpSp>
        <p:nvGrpSpPr>
          <p:cNvPr id="42" name="Group 41">
            <a:extLst>
              <a:ext uri="{FF2B5EF4-FFF2-40B4-BE49-F238E27FC236}">
                <a16:creationId xmlns:a16="http://schemas.microsoft.com/office/drawing/2014/main" id="{96C58A45-7193-20EC-C167-C0CEB9130BFB}"/>
              </a:ext>
            </a:extLst>
          </p:cNvPr>
          <p:cNvGrpSpPr/>
          <p:nvPr/>
        </p:nvGrpSpPr>
        <p:grpSpPr>
          <a:xfrm>
            <a:off x="381000" y="5399810"/>
            <a:ext cx="7620000" cy="1381990"/>
            <a:chOff x="381000" y="5399810"/>
            <a:chExt cx="7620000" cy="1381990"/>
          </a:xfrm>
        </p:grpSpPr>
        <p:pic>
          <p:nvPicPr>
            <p:cNvPr id="41" name="Picture 40" descr="\documentclass{slides}\pagestyle{empty}&#10;\setlength{\textwidth}{7.5truein}&#10;\usepackage{amssymb,amsmath}&#10;\usepackage{latexsym}&#10;\usepackage{bm}&#10;\usepackage{upgreek}&#10;\usepackage{color}&#10;\color[rgb]{0,0,1}&#10;\begin{document}&#10;\scriptsize&#10;$L=1$&#10;\end{document} " title="IguanaTex Bitmap Display">
              <a:extLst>
                <a:ext uri="{FF2B5EF4-FFF2-40B4-BE49-F238E27FC236}">
                  <a16:creationId xmlns:a16="http://schemas.microsoft.com/office/drawing/2014/main" id="{0D456B66-540F-7B94-1A53-F3E1919825D4}"/>
                </a:ext>
              </a:extLst>
            </p:cNvPr>
            <p:cNvPicPr>
              <a:picLocks noChangeAspect="1"/>
            </p:cNvPicPr>
            <p:nvPr>
              <p:custDataLst>
                <p:tags r:id="rId18"/>
              </p:custDataLst>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3667" y="5399810"/>
              <a:ext cx="507333" cy="125333"/>
            </a:xfrm>
            <a:prstGeom prst="rect">
              <a:avLst/>
            </a:prstGeom>
            <a:noFill/>
            <a:ln/>
            <a:effectLst/>
          </p:spPr>
        </p:pic>
        <p:pic>
          <p:nvPicPr>
            <p:cNvPr id="37" name="Picture 36" descr="\documentclass{slides}\pagestyle{empty}&#10;\setlength{\textwidth}{7.5truein}&#10;\usepackage{amssymb,amsmath}&#10;\usepackage{latexsym}&#10;\usepackage{bm}&#10;\usepackage{upgreek}&#10;\usepackage{color}&#10;\color[rgb]{0,0,1}&#10;\begin{document}&#10;\scriptsize&#10;$$&#10;r=0:\quad L=D_\beta D_\alpha^\dagger=D_{\beta-\alpha}\,,\quad L^\dagger L=1&#10;$$&#10;\end{document} " title="IguanaTex Bitmap Display">
              <a:extLst>
                <a:ext uri="{FF2B5EF4-FFF2-40B4-BE49-F238E27FC236}">
                  <a16:creationId xmlns:a16="http://schemas.microsoft.com/office/drawing/2014/main" id="{0DDACFB0-E78B-7A05-BE2D-BC27BAC967D6}"/>
                </a:ext>
              </a:extLst>
            </p:cNvPr>
            <p:cNvPicPr>
              <a:picLocks noChangeAspect="1"/>
            </p:cNvPicPr>
            <p:nvPr>
              <p:custDataLst>
                <p:tags r:id="rId19"/>
              </p:custDataLst>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6557133"/>
              <a:ext cx="3622667" cy="224667"/>
            </a:xfrm>
            <a:prstGeom prst="rect">
              <a:avLst/>
            </a:prstGeom>
            <a:noFill/>
            <a:ln/>
            <a:effectLst/>
          </p:spPr>
        </p:pic>
      </p:grpSp>
      <p:pic>
        <p:nvPicPr>
          <p:cNvPr id="47" name="Picture 46" descr="\documentclass{slides}\pagestyle{empty}&#10;\setlength{\textwidth}{10.5truein}&#10;\usepackage{amssymb,amsmath}&#10;\usepackage{latexsym}&#10;\usepackage{bm}&#10;\usepackage{upgreek}&#10;\usepackage{color}&#10;\color[rgb]{0.5,0,0.5}&#10;\begin{document}&#10;\scriptsize&#10;KOD at $t=0$ is a uniform\\ &#10;distribution on the 2-plane $\beta=\alpha$.  &#10;\end{document}" title="IguanaTex Bitmap Display">
            <a:extLst>
              <a:ext uri="{FF2B5EF4-FFF2-40B4-BE49-F238E27FC236}">
                <a16:creationId xmlns:a16="http://schemas.microsoft.com/office/drawing/2014/main" id="{8885FC9E-9EC3-E997-B436-A68FFC722E9E}"/>
              </a:ext>
            </a:extLst>
          </p:cNvPr>
          <p:cNvPicPr>
            <a:picLocks noChangeAspect="1"/>
          </p:cNvPicPr>
          <p:nvPr>
            <p:custDataLst>
              <p:tags r:id="rId1"/>
            </p:custDataLst>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800" y="6142168"/>
            <a:ext cx="3137334" cy="374667"/>
          </a:xfrm>
          <a:prstGeom prst="rect">
            <a:avLst/>
          </a:prstGeom>
          <a:noFill/>
          <a:ln/>
          <a:effectLst/>
        </p:spPr>
      </p:pic>
      <p:grpSp>
        <p:nvGrpSpPr>
          <p:cNvPr id="63" name="Group 62">
            <a:extLst>
              <a:ext uri="{FF2B5EF4-FFF2-40B4-BE49-F238E27FC236}">
                <a16:creationId xmlns:a16="http://schemas.microsoft.com/office/drawing/2014/main" id="{E5F0289E-8C4B-4094-1A26-CC878A71E6AE}"/>
              </a:ext>
            </a:extLst>
          </p:cNvPr>
          <p:cNvGrpSpPr/>
          <p:nvPr/>
        </p:nvGrpSpPr>
        <p:grpSpPr>
          <a:xfrm>
            <a:off x="152400" y="2590800"/>
            <a:ext cx="8649400" cy="1613133"/>
            <a:chOff x="249951" y="2781284"/>
            <a:chExt cx="8649400" cy="1613133"/>
          </a:xfrm>
        </p:grpSpPr>
        <p:sp>
          <p:nvSpPr>
            <p:cNvPr id="128" name="Parallelogram 127">
              <a:extLst>
                <a:ext uri="{FF2B5EF4-FFF2-40B4-BE49-F238E27FC236}">
                  <a16:creationId xmlns:a16="http://schemas.microsoft.com/office/drawing/2014/main" id="{DE21DCAA-E0C4-6F60-9A3E-243076EDCCC3}"/>
                </a:ext>
              </a:extLst>
            </p:cNvPr>
            <p:cNvSpPr/>
            <p:nvPr/>
          </p:nvSpPr>
          <p:spPr bwMode="auto">
            <a:xfrm>
              <a:off x="1030439" y="3124008"/>
              <a:ext cx="6400800" cy="954107"/>
            </a:xfrm>
            <a:prstGeom prst="parallelogram">
              <a:avLst>
                <a:gd name="adj" fmla="val 227327"/>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cxnSp>
          <p:nvCxnSpPr>
            <p:cNvPr id="129" name="Straight Arrow Connector 128">
              <a:extLst>
                <a:ext uri="{FF2B5EF4-FFF2-40B4-BE49-F238E27FC236}">
                  <a16:creationId xmlns:a16="http://schemas.microsoft.com/office/drawing/2014/main" id="{345854B6-8C56-9D0A-A536-7B0B5ED32F46}"/>
                </a:ext>
              </a:extLst>
            </p:cNvPr>
            <p:cNvCxnSpPr>
              <a:cxnSpLocks/>
            </p:cNvCxnSpPr>
            <p:nvPr/>
          </p:nvCxnSpPr>
          <p:spPr bwMode="auto">
            <a:xfrm>
              <a:off x="925484" y="3589051"/>
              <a:ext cx="70104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0" name="Straight Arrow Connector 129">
              <a:extLst>
                <a:ext uri="{FF2B5EF4-FFF2-40B4-BE49-F238E27FC236}">
                  <a16:creationId xmlns:a16="http://schemas.microsoft.com/office/drawing/2014/main" id="{F3370800-201A-DF99-ED49-43787ECF0F88}"/>
                </a:ext>
              </a:extLst>
            </p:cNvPr>
            <p:cNvCxnSpPr>
              <a:cxnSpLocks/>
            </p:cNvCxnSpPr>
            <p:nvPr/>
          </p:nvCxnSpPr>
          <p:spPr bwMode="auto">
            <a:xfrm flipV="1">
              <a:off x="2586646" y="2820374"/>
              <a:ext cx="3429000" cy="1491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1" name="Straight Arrow Connector 130">
              <a:extLst>
                <a:ext uri="{FF2B5EF4-FFF2-40B4-BE49-F238E27FC236}">
                  <a16:creationId xmlns:a16="http://schemas.microsoft.com/office/drawing/2014/main" id="{574B5C3E-C40B-DFA9-C474-49B805E5A70D}"/>
                </a:ext>
              </a:extLst>
            </p:cNvPr>
            <p:cNvCxnSpPr>
              <a:cxnSpLocks/>
            </p:cNvCxnSpPr>
            <p:nvPr/>
          </p:nvCxnSpPr>
          <p:spPr bwMode="auto">
            <a:xfrm flipV="1">
              <a:off x="249951" y="2994689"/>
              <a:ext cx="8066933" cy="11941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2" name="Straight Arrow Connector 131">
              <a:extLst>
                <a:ext uri="{FF2B5EF4-FFF2-40B4-BE49-F238E27FC236}">
                  <a16:creationId xmlns:a16="http://schemas.microsoft.com/office/drawing/2014/main" id="{ACE28368-18E6-9002-B51F-F7EA25B52F9C}"/>
                </a:ext>
              </a:extLst>
            </p:cNvPr>
            <p:cNvCxnSpPr>
              <a:cxnSpLocks/>
            </p:cNvCxnSpPr>
            <p:nvPr/>
          </p:nvCxnSpPr>
          <p:spPr bwMode="auto">
            <a:xfrm flipH="1" flipV="1">
              <a:off x="2488278" y="2794217"/>
              <a:ext cx="3491171" cy="1600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133" name="Picture 132" descr="\documentclass{slides}\pagestyle{empty}&#10;\setlength{\textwidth}{7.5truein}&#10;\usepackage{amssymb,amsmath}&#10;\usepackage{latexsym}&#10;\usepackage{bm}&#10;\usepackage{upgreek}&#10;\begin{document}&#10;\scriptsize&#10;$\alpha$&#10;\end{document} " title="IguanaTex Bitmap Display">
              <a:extLst>
                <a:ext uri="{FF2B5EF4-FFF2-40B4-BE49-F238E27FC236}">
                  <a16:creationId xmlns:a16="http://schemas.microsoft.com/office/drawing/2014/main" id="{FDF3616D-2C08-8A7B-627B-39649F14A7C8}"/>
                </a:ext>
              </a:extLst>
            </p:cNvPr>
            <p:cNvPicPr>
              <a:picLocks noChangeAspect="1"/>
            </p:cNvPicPr>
            <p:nvPr>
              <p:custDataLst>
                <p:tags r:id="rId13"/>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2256" y="3632417"/>
              <a:ext cx="109333" cy="82667"/>
            </a:xfrm>
            <a:prstGeom prst="rect">
              <a:avLst/>
            </a:prstGeom>
            <a:noFill/>
            <a:ln/>
            <a:effectLst/>
          </p:spPr>
        </p:pic>
        <p:pic>
          <p:nvPicPr>
            <p:cNvPr id="134" name="Picture 133" descr="\documentclass{slides}\pagestyle{empty}&#10;\setlength{\textwidth}{7.5truein}&#10;\usepackage{amssymb,amsmath}&#10;\usepackage{latexsym}&#10;\usepackage{bm}&#10;\usepackage{upgreek}&#10;\begin{document}&#10;\scriptsize&#10;$\beta$&#10;\end{document} " title="IguanaTex Bitmap Display">
              <a:extLst>
                <a:ext uri="{FF2B5EF4-FFF2-40B4-BE49-F238E27FC236}">
                  <a16:creationId xmlns:a16="http://schemas.microsoft.com/office/drawing/2014/main" id="{2CFF80E6-A7FC-6FB4-A9BD-1E3FA4F97A95}"/>
                </a:ext>
              </a:extLst>
            </p:cNvPr>
            <p:cNvPicPr>
              <a:picLocks noChangeAspect="1"/>
            </p:cNvPicPr>
            <p:nvPr>
              <p:custDataLst>
                <p:tags r:id="rId14"/>
              </p:custDataLst>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8218" y="2781284"/>
              <a:ext cx="105333" cy="165333"/>
            </a:xfrm>
            <a:prstGeom prst="rect">
              <a:avLst/>
            </a:prstGeom>
            <a:noFill/>
            <a:ln/>
            <a:effectLst/>
          </p:spPr>
        </p:pic>
        <p:pic>
          <p:nvPicPr>
            <p:cNvPr id="135" name="Picture 134"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8B787AA6-F482-5EA6-7C5C-9CCAE611DC67}"/>
                </a:ext>
              </a:extLst>
            </p:cNvPr>
            <p:cNvPicPr>
              <a:picLocks noChangeAspect="1"/>
            </p:cNvPicPr>
            <p:nvPr>
              <p:custDataLst>
                <p:tags r:id="rId15"/>
              </p:custDataLst>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3351" y="2933684"/>
              <a:ext cx="496000" cy="165333"/>
            </a:xfrm>
            <a:prstGeom prst="rect">
              <a:avLst/>
            </a:prstGeom>
            <a:noFill/>
            <a:ln/>
            <a:effectLst/>
          </p:spPr>
        </p:pic>
        <p:pic>
          <p:nvPicPr>
            <p:cNvPr id="136" name="Picture 135"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8C5825F4-CC66-D3E1-5695-2CA3E2A528E9}"/>
                </a:ext>
              </a:extLst>
            </p:cNvPr>
            <p:cNvPicPr>
              <a:picLocks noChangeAspect="1"/>
            </p:cNvPicPr>
            <p:nvPr>
              <p:custDataLst>
                <p:tags r:id="rId16"/>
              </p:custDataLst>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0418" y="2857484"/>
              <a:ext cx="469333" cy="165333"/>
            </a:xfrm>
            <a:prstGeom prst="rect">
              <a:avLst/>
            </a:prstGeom>
            <a:noFill/>
            <a:ln/>
            <a:effectLst/>
          </p:spPr>
        </p:pic>
        <p:pic>
          <p:nvPicPr>
            <p:cNvPr id="137" name="Picture 136"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198D28BB-A603-AD2C-E71B-250501F5329E}"/>
                </a:ext>
              </a:extLst>
            </p:cNvPr>
            <p:cNvPicPr>
              <a:picLocks noChangeAspect="1"/>
            </p:cNvPicPr>
            <p:nvPr>
              <p:custDataLst>
                <p:tags r:id="rId17"/>
              </p:custDataLst>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5751" y="2870417"/>
              <a:ext cx="518000" cy="165333"/>
            </a:xfrm>
            <a:prstGeom prst="rect">
              <a:avLst/>
            </a:prstGeom>
            <a:noFill/>
            <a:ln/>
            <a:effectLst/>
          </p:spPr>
        </p:pic>
      </p:grpSp>
      <p:grpSp>
        <p:nvGrpSpPr>
          <p:cNvPr id="149" name="Group 148">
            <a:extLst>
              <a:ext uri="{FF2B5EF4-FFF2-40B4-BE49-F238E27FC236}">
                <a16:creationId xmlns:a16="http://schemas.microsoft.com/office/drawing/2014/main" id="{DB8808E1-4005-1B39-154E-40B0480A6360}"/>
              </a:ext>
            </a:extLst>
          </p:cNvPr>
          <p:cNvGrpSpPr/>
          <p:nvPr/>
        </p:nvGrpSpPr>
        <p:grpSpPr>
          <a:xfrm>
            <a:off x="381000" y="3067934"/>
            <a:ext cx="8665999" cy="1347733"/>
            <a:chOff x="381000" y="3372734"/>
            <a:chExt cx="8665999" cy="1347733"/>
          </a:xfrm>
        </p:grpSpPr>
        <p:pic>
          <p:nvPicPr>
            <p:cNvPr id="148" name="Picture 147" descr="\documentclass{slides}\pagestyle{empty}&#10;\setlength{\textwidth}{7.5truein}&#10;\usepackage{amssymb,amsmath}&#10;\usepackage{latexsym}&#10;\usepackage{bm}&#10;\usepackage{upgreek}&#10;\usepackage{color}&#10;\color[rgb]{0,0,1}&#10;\begin{document}&#10;\scriptsize&#10;$L=D_\alpha e^{-H_{\textrm{o}}2\kappa T}D_\alpha^\dagger$&#10;\end{document} " title="IguanaTex Bitmap Display">
              <a:extLst>
                <a:ext uri="{FF2B5EF4-FFF2-40B4-BE49-F238E27FC236}">
                  <a16:creationId xmlns:a16="http://schemas.microsoft.com/office/drawing/2014/main" id="{2D78DE83-0C4A-73DE-AE2B-8C0512067093}"/>
                </a:ext>
              </a:extLst>
            </p:cNvPr>
            <p:cNvPicPr>
              <a:picLocks noChangeAspect="1"/>
            </p:cNvPicPr>
            <p:nvPr>
              <p:custDataLst>
                <p:tags r:id="rId11"/>
              </p:custDataLst>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3667" y="3372734"/>
              <a:ext cx="1553332" cy="208666"/>
            </a:xfrm>
            <a:prstGeom prst="rect">
              <a:avLst/>
            </a:prstGeom>
            <a:noFill/>
            <a:ln/>
            <a:effectLst/>
          </p:spPr>
        </p:pic>
        <p:pic>
          <p:nvPicPr>
            <p:cNvPr id="144" name="Picture 143" descr="\documentclass{slides}\pagestyle{empty}&#10;\setlength{\textwidth}{7.5truein}&#10;\usepackage{amssymb,amsmath}&#10;\usepackage{latexsym}&#10;\usepackage{bm}&#10;\usepackage{upgreek}&#10;\usepackage{color}&#10;\color[rgb]{0,0,1}&#10;\begin{document}&#10;\scriptsize&#10;$$&#10;r=2\kappa T:\quad L=D_\beta e^{-H_{\textrm{o}}2\kappa T}D_\alpha^\dagger\,,\quad L^\dagger L=D_\alpha e^{-H_{\textrm{o}}4\kappa T} D_\alpha^\dagger&#10;$$&#10;\end{document} " title="IguanaTex Bitmap Display">
              <a:extLst>
                <a:ext uri="{FF2B5EF4-FFF2-40B4-BE49-F238E27FC236}">
                  <a16:creationId xmlns:a16="http://schemas.microsoft.com/office/drawing/2014/main" id="{95CCE5AD-EA7A-D2D8-F7FB-824A3B193E8D}"/>
                </a:ext>
              </a:extLst>
            </p:cNvPr>
            <p:cNvPicPr>
              <a:picLocks noChangeAspect="1"/>
            </p:cNvPicPr>
            <p:nvPr>
              <p:custDataLst>
                <p:tags r:id="rId12"/>
              </p:custDataLst>
            </p:nvPr>
          </p:nvPicPr>
          <p:blipFill>
            <a:blip r:embed="rId3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4495800"/>
              <a:ext cx="4824668" cy="224667"/>
            </a:xfrm>
            <a:prstGeom prst="rect">
              <a:avLst/>
            </a:prstGeom>
            <a:noFill/>
            <a:ln/>
            <a:effectLst/>
          </p:spPr>
        </p:pic>
      </p:grpSp>
      <p:pic>
        <p:nvPicPr>
          <p:cNvPr id="167" name="Picture 166" descr="\documentclass{slides}\pagestyle{empty}&#10;\setlength{\textwidth}{10.5truein}&#10;\usepackage{amssymb,amsmath}&#10;\usepackage{latexsym}&#10;\usepackage{bm}&#10;\usepackage{upgreek}&#10;\usepackage{color}&#10;\color[rgb]{0.5,0,0.5}&#10;\begin{document}&#10;\scriptsize&#10;KOD at $t=T$ is a Gaussian,\\ &#10;uniform in $\beta+\alpha$, centered\\ &#10;on the 2-plane $\beta=\alpha$, with\\&#10;mean-square distance between\\&#10;$\beta$ and $\alpha$ given by&#10;$\Sigma_T=\kappa T-\tanh\kappa T$.&#10;&#10;\end{document}" title="IguanaTex Bitmap Display">
            <a:extLst>
              <a:ext uri="{FF2B5EF4-FFF2-40B4-BE49-F238E27FC236}">
                <a16:creationId xmlns:a16="http://schemas.microsoft.com/office/drawing/2014/main" id="{93218793-5B04-9484-BA8F-3B74D38307AC}"/>
              </a:ext>
            </a:extLst>
          </p:cNvPr>
          <p:cNvPicPr>
            <a:picLocks noChangeAspect="1"/>
          </p:cNvPicPr>
          <p:nvPr>
            <p:custDataLst>
              <p:tags r:id="rId2"/>
            </p:custDataLst>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8800" y="3733800"/>
            <a:ext cx="3453334" cy="1006002"/>
          </a:xfrm>
          <a:prstGeom prst="rect">
            <a:avLst/>
          </a:prstGeom>
          <a:noFill/>
          <a:ln/>
          <a:effectLst/>
        </p:spPr>
      </p:pic>
      <p:grpSp>
        <p:nvGrpSpPr>
          <p:cNvPr id="168" name="Group 167">
            <a:extLst>
              <a:ext uri="{FF2B5EF4-FFF2-40B4-BE49-F238E27FC236}">
                <a16:creationId xmlns:a16="http://schemas.microsoft.com/office/drawing/2014/main" id="{5D38120E-3969-7A6D-D8DD-D69F63794BA0}"/>
              </a:ext>
            </a:extLst>
          </p:cNvPr>
          <p:cNvGrpSpPr/>
          <p:nvPr/>
        </p:nvGrpSpPr>
        <p:grpSpPr>
          <a:xfrm>
            <a:off x="152400" y="457200"/>
            <a:ext cx="8649400" cy="1613133"/>
            <a:chOff x="249951" y="2781284"/>
            <a:chExt cx="8649400" cy="1613133"/>
          </a:xfrm>
        </p:grpSpPr>
        <p:sp>
          <p:nvSpPr>
            <p:cNvPr id="169" name="Parallelogram 168">
              <a:extLst>
                <a:ext uri="{FF2B5EF4-FFF2-40B4-BE49-F238E27FC236}">
                  <a16:creationId xmlns:a16="http://schemas.microsoft.com/office/drawing/2014/main" id="{2E329216-2ACA-9848-B151-BF95A7DC256D}"/>
                </a:ext>
              </a:extLst>
            </p:cNvPr>
            <p:cNvSpPr/>
            <p:nvPr/>
          </p:nvSpPr>
          <p:spPr bwMode="auto">
            <a:xfrm>
              <a:off x="1030439" y="3124008"/>
              <a:ext cx="6400800" cy="954107"/>
            </a:xfrm>
            <a:prstGeom prst="parallelogram">
              <a:avLst>
                <a:gd name="adj" fmla="val 227327"/>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33CC"/>
                </a:solidFill>
                <a:effectLst/>
                <a:latin typeface="Helvetica" pitchFamily="34" charset="0"/>
              </a:endParaRPr>
            </a:p>
          </p:txBody>
        </p:sp>
        <p:cxnSp>
          <p:nvCxnSpPr>
            <p:cNvPr id="170" name="Straight Arrow Connector 169">
              <a:extLst>
                <a:ext uri="{FF2B5EF4-FFF2-40B4-BE49-F238E27FC236}">
                  <a16:creationId xmlns:a16="http://schemas.microsoft.com/office/drawing/2014/main" id="{B7DF534D-811B-CBD2-55ED-B1CE03AD40E4}"/>
                </a:ext>
              </a:extLst>
            </p:cNvPr>
            <p:cNvCxnSpPr>
              <a:cxnSpLocks/>
            </p:cNvCxnSpPr>
            <p:nvPr/>
          </p:nvCxnSpPr>
          <p:spPr bwMode="auto">
            <a:xfrm>
              <a:off x="925484" y="3589051"/>
              <a:ext cx="7010400"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1" name="Straight Arrow Connector 170">
              <a:extLst>
                <a:ext uri="{FF2B5EF4-FFF2-40B4-BE49-F238E27FC236}">
                  <a16:creationId xmlns:a16="http://schemas.microsoft.com/office/drawing/2014/main" id="{A3223ED1-F023-51B8-6950-5499A4FEE3FC}"/>
                </a:ext>
              </a:extLst>
            </p:cNvPr>
            <p:cNvCxnSpPr>
              <a:cxnSpLocks/>
            </p:cNvCxnSpPr>
            <p:nvPr/>
          </p:nvCxnSpPr>
          <p:spPr bwMode="auto">
            <a:xfrm flipV="1">
              <a:off x="2586646" y="2820374"/>
              <a:ext cx="3429000" cy="1491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2" name="Straight Arrow Connector 171">
              <a:extLst>
                <a:ext uri="{FF2B5EF4-FFF2-40B4-BE49-F238E27FC236}">
                  <a16:creationId xmlns:a16="http://schemas.microsoft.com/office/drawing/2014/main" id="{A62B10E7-D41E-76C5-4BEE-FBD0E9BDAA24}"/>
                </a:ext>
              </a:extLst>
            </p:cNvPr>
            <p:cNvCxnSpPr>
              <a:cxnSpLocks/>
            </p:cNvCxnSpPr>
            <p:nvPr/>
          </p:nvCxnSpPr>
          <p:spPr bwMode="auto">
            <a:xfrm flipV="1">
              <a:off x="249951" y="2994689"/>
              <a:ext cx="8066933" cy="11941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4D0CDD85-BCDD-3509-E688-5462036C6EEB}"/>
                </a:ext>
              </a:extLst>
            </p:cNvPr>
            <p:cNvCxnSpPr>
              <a:cxnSpLocks/>
            </p:cNvCxnSpPr>
            <p:nvPr/>
          </p:nvCxnSpPr>
          <p:spPr bwMode="auto">
            <a:xfrm flipH="1" flipV="1">
              <a:off x="2488278" y="2794217"/>
              <a:ext cx="3491171" cy="1600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pic>
          <p:nvPicPr>
            <p:cNvPr id="174" name="Picture 173" descr="\documentclass{slides}\pagestyle{empty}&#10;\setlength{\textwidth}{7.5truein}&#10;\usepackage{amssymb,amsmath}&#10;\usepackage{latexsym}&#10;\usepackage{bm}&#10;\usepackage{upgreek}&#10;\begin{document}&#10;\scriptsize&#10;$\alpha$&#10;\end{document} " title="IguanaTex Bitmap Display">
              <a:extLst>
                <a:ext uri="{FF2B5EF4-FFF2-40B4-BE49-F238E27FC236}">
                  <a16:creationId xmlns:a16="http://schemas.microsoft.com/office/drawing/2014/main" id="{A1E20955-5A2F-B212-2108-16549C07A942}"/>
                </a:ext>
              </a:extLst>
            </p:cNvPr>
            <p:cNvPicPr>
              <a:picLocks noChangeAspect="1"/>
            </p:cNvPicPr>
            <p:nvPr>
              <p:custDataLst>
                <p:tags r:id="rId6"/>
              </p:custDataLst>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2256" y="3632417"/>
              <a:ext cx="109333" cy="82667"/>
            </a:xfrm>
            <a:prstGeom prst="rect">
              <a:avLst/>
            </a:prstGeom>
            <a:noFill/>
            <a:ln/>
            <a:effectLst/>
          </p:spPr>
        </p:pic>
        <p:pic>
          <p:nvPicPr>
            <p:cNvPr id="175" name="Picture 174" descr="\documentclass{slides}\pagestyle{empty}&#10;\setlength{\textwidth}{7.5truein}&#10;\usepackage{amssymb,amsmath}&#10;\usepackage{latexsym}&#10;\usepackage{bm}&#10;\usepackage{upgreek}&#10;\begin{document}&#10;\scriptsize&#10;$\beta$&#10;\end{document} " title="IguanaTex Bitmap Display">
              <a:extLst>
                <a:ext uri="{FF2B5EF4-FFF2-40B4-BE49-F238E27FC236}">
                  <a16:creationId xmlns:a16="http://schemas.microsoft.com/office/drawing/2014/main" id="{01042416-5918-856A-28A9-10B4E8C4569D}"/>
                </a:ext>
              </a:extLst>
            </p:cNvPr>
            <p:cNvPicPr>
              <a:picLocks noChangeAspect="1"/>
            </p:cNvPicPr>
            <p:nvPr>
              <p:custDataLst>
                <p:tags r:id="rId7"/>
              </p:custDataLst>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8218" y="2781284"/>
              <a:ext cx="105333" cy="165333"/>
            </a:xfrm>
            <a:prstGeom prst="rect">
              <a:avLst/>
            </a:prstGeom>
            <a:noFill/>
            <a:ln/>
            <a:effectLst/>
          </p:spPr>
        </p:pic>
        <p:pic>
          <p:nvPicPr>
            <p:cNvPr id="176" name="Picture 175"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E68606F2-554F-5E01-D3FC-69AABCEE2D5A}"/>
                </a:ext>
              </a:extLst>
            </p:cNvPr>
            <p:cNvPicPr>
              <a:picLocks noChangeAspect="1"/>
            </p:cNvPicPr>
            <p:nvPr>
              <p:custDataLst>
                <p:tags r:id="rId8"/>
              </p:custDataLst>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3351" y="2933684"/>
              <a:ext cx="496000" cy="165333"/>
            </a:xfrm>
            <a:prstGeom prst="rect">
              <a:avLst/>
            </a:prstGeom>
            <a:noFill/>
            <a:ln/>
            <a:effectLst/>
          </p:spPr>
        </p:pic>
        <p:pic>
          <p:nvPicPr>
            <p:cNvPr id="177" name="Picture 176"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B7C79421-E874-5A37-BA88-01573C1BA602}"/>
                </a:ext>
              </a:extLst>
            </p:cNvPr>
            <p:cNvPicPr>
              <a:picLocks noChangeAspect="1"/>
            </p:cNvPicPr>
            <p:nvPr>
              <p:custDataLst>
                <p:tags r:id="rId9"/>
              </p:custDataLst>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0418" y="2857484"/>
              <a:ext cx="469333" cy="165333"/>
            </a:xfrm>
            <a:prstGeom prst="rect">
              <a:avLst/>
            </a:prstGeom>
            <a:noFill/>
            <a:ln/>
            <a:effectLst/>
          </p:spPr>
        </p:pic>
        <p:pic>
          <p:nvPicPr>
            <p:cNvPr id="178" name="Picture 177" descr="\documentclass{slides}\pagestyle{empty}&#10;\setlength{\textwidth}{7.5truein}&#10;\usepackage{amssymb,amsmath}&#10;\usepackage{latexsym}&#10;\usepackage{bm}&#10;\usepackage{upgreek}&#10;\begin{document}&#10;\scriptsize&#10;$\beta=\alpha$&#10;\end{document} " title="IguanaTex Bitmap Display">
              <a:extLst>
                <a:ext uri="{FF2B5EF4-FFF2-40B4-BE49-F238E27FC236}">
                  <a16:creationId xmlns:a16="http://schemas.microsoft.com/office/drawing/2014/main" id="{5C529E1A-143E-D343-33FF-121442B176EF}"/>
                </a:ext>
              </a:extLst>
            </p:cNvPr>
            <p:cNvPicPr>
              <a:picLocks noChangeAspect="1"/>
            </p:cNvPicPr>
            <p:nvPr>
              <p:custDataLst>
                <p:tags r:id="rId10"/>
              </p:custDataLst>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5751" y="2870417"/>
              <a:ext cx="518000" cy="165333"/>
            </a:xfrm>
            <a:prstGeom prst="rect">
              <a:avLst/>
            </a:prstGeom>
            <a:noFill/>
            <a:ln/>
            <a:effectLst/>
          </p:spPr>
        </p:pic>
      </p:grpSp>
      <p:grpSp>
        <p:nvGrpSpPr>
          <p:cNvPr id="190" name="Group 189">
            <a:extLst>
              <a:ext uri="{FF2B5EF4-FFF2-40B4-BE49-F238E27FC236}">
                <a16:creationId xmlns:a16="http://schemas.microsoft.com/office/drawing/2014/main" id="{A3EFE85F-BA63-4A5E-3F54-9C0B50A5FEB0}"/>
              </a:ext>
            </a:extLst>
          </p:cNvPr>
          <p:cNvGrpSpPr/>
          <p:nvPr/>
        </p:nvGrpSpPr>
        <p:grpSpPr>
          <a:xfrm>
            <a:off x="381000" y="977557"/>
            <a:ext cx="8011999" cy="1295177"/>
            <a:chOff x="381000" y="977557"/>
            <a:chExt cx="8011999" cy="1295177"/>
          </a:xfrm>
        </p:grpSpPr>
        <p:pic>
          <p:nvPicPr>
            <p:cNvPr id="189" name="Picture 188" descr="\documentclass{slides}\pagestyle{empty}&#10;\setlength{\textwidth}{7.5truein}&#10;\usepackage{amssymb,amsmath}&#10;\usepackage{latexsym}&#10;\usepackage{bm}&#10;\usepackage{upgreek}&#10;\usepackage{color}&#10;\color[rgb]{0,0,1}&#10;\begin{document}&#10;\scriptsize&#10;$L=|\alpha\rangle\langle\alpha|$&#10;\end{document} " title="IguanaTex Bitmap Display">
              <a:extLst>
                <a:ext uri="{FF2B5EF4-FFF2-40B4-BE49-F238E27FC236}">
                  <a16:creationId xmlns:a16="http://schemas.microsoft.com/office/drawing/2014/main" id="{B11BB6FC-722E-55B6-3076-559E71F963EF}"/>
                </a:ext>
              </a:extLst>
            </p:cNvPr>
            <p:cNvPicPr>
              <a:picLocks noChangeAspect="1"/>
            </p:cNvPicPr>
            <p:nvPr>
              <p:custDataLst>
                <p:tags r:id="rId4"/>
              </p:custDataLst>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3667" y="977557"/>
              <a:ext cx="899332" cy="183999"/>
            </a:xfrm>
            <a:prstGeom prst="rect">
              <a:avLst/>
            </a:prstGeom>
            <a:noFill/>
            <a:ln/>
            <a:effectLst/>
          </p:spPr>
        </p:pic>
        <p:pic>
          <p:nvPicPr>
            <p:cNvPr id="185" name="Picture 184" descr="\documentclass{slides}\pagestyle{empty}&#10;\setlength{\textwidth}{7.5truein}&#10;\usepackage{amssymb,amsmath}&#10;\usepackage{latexsym}&#10;\usepackage{bm}&#10;\usepackage{upgreek}&#10;\usepackage{color}&#10;\color[rgb]{0,0,1}&#10;\begin{document}&#10;\scriptsize&#10;$$&#10;r\rightarrow\infty:\quad L=|\beta\rangle\langle\alpha|\,,\quad L^\dagger L=|\alpha\rangle\langle\alpha|&#10;$$&#10;\end{document} " title="IguanaTex Bitmap Display">
              <a:extLst>
                <a:ext uri="{FF2B5EF4-FFF2-40B4-BE49-F238E27FC236}">
                  <a16:creationId xmlns:a16="http://schemas.microsoft.com/office/drawing/2014/main" id="{5DECB523-102A-F2D2-950D-C9E05B309260}"/>
                </a:ext>
              </a:extLst>
            </p:cNvPr>
            <p:cNvPicPr>
              <a:picLocks noChangeAspect="1"/>
            </p:cNvPicPr>
            <p:nvPr>
              <p:custDataLst>
                <p:tags r:id="rId5"/>
              </p:custDataLst>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057400"/>
              <a:ext cx="3369335" cy="215334"/>
            </a:xfrm>
            <a:prstGeom prst="rect">
              <a:avLst/>
            </a:prstGeom>
            <a:noFill/>
            <a:ln/>
            <a:effectLst/>
          </p:spPr>
        </p:pic>
      </p:grpSp>
      <p:pic>
        <p:nvPicPr>
          <p:cNvPr id="12" name="Picture 11" descr="\documentclass{slides}\pagestyle{empty}&#10;\setlength{\textwidth}{10.5truein}&#10;\usepackage{amssymb,amsmath}&#10;\usepackage{latexsym}&#10;\usepackage{bm}&#10;\usepackage{upgreek}&#10;\usepackage{color}&#10;\color[rgb]{0.5,0,0.5}&#10;\begin{document}&#10;\scriptsize&#10;KOD as $t\rightarrow\infty$ is uniform in\\&#10;4-plane of $\beta$ and $\alpha$.  Ballistic\\ &#10;collapse to $L^\dagger L$, $\alpha$-plane\\ &#10;coherent-state boundary at $r=\infty$.&#10;\end{document}" title="IguanaTex Bitmap Display">
            <a:extLst>
              <a:ext uri="{FF2B5EF4-FFF2-40B4-BE49-F238E27FC236}">
                <a16:creationId xmlns:a16="http://schemas.microsoft.com/office/drawing/2014/main" id="{DA646ED1-D160-44D5-732A-3E7ED4DBCF56}"/>
              </a:ext>
            </a:extLst>
          </p:cNvPr>
          <p:cNvPicPr>
            <a:picLocks noChangeAspect="1"/>
          </p:cNvPicPr>
          <p:nvPr>
            <p:custDataLst>
              <p:tags r:id="rId3"/>
            </p:custDataLst>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5133" y="1524000"/>
            <a:ext cx="3242667" cy="788001"/>
          </a:xfrm>
          <a:prstGeom prst="rect">
            <a:avLst/>
          </a:prstGeom>
          <a:noFill/>
          <a:ln/>
          <a:effectLst/>
        </p:spPr>
      </p:pic>
    </p:spTree>
    <p:extLst>
      <p:ext uri="{BB962C8B-B14F-4D97-AF65-F5344CB8AC3E}">
        <p14:creationId xmlns:p14="http://schemas.microsoft.com/office/powerpoint/2010/main" val="153250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additive="base">
                                        <p:cTn id="23" dur="500" fill="hold"/>
                                        <p:tgtEl>
                                          <p:spTgt spid="167"/>
                                        </p:tgtEl>
                                        <p:attrNameLst>
                                          <p:attrName>ppt_x</p:attrName>
                                        </p:attrNameLst>
                                      </p:cBhvr>
                                      <p:tavLst>
                                        <p:tav tm="0">
                                          <p:val>
                                            <p:strVal val="1+#ppt_w/2"/>
                                          </p:val>
                                        </p:tav>
                                        <p:tav tm="100000">
                                          <p:val>
                                            <p:strVal val="#ppt_x"/>
                                          </p:val>
                                        </p:tav>
                                      </p:tavLst>
                                    </p:anim>
                                    <p:anim calcmode="lin" valueType="num">
                                      <p:cBhvr additive="base">
                                        <p:cTn id="24" dur="5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228600" y="36493"/>
            <a:ext cx="8610601"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Isotropic spin measurement (ISM): </a:t>
            </a:r>
          </a:p>
          <a:p>
            <a:pPr marL="609600" indent="-609600"/>
            <a:r>
              <a:rPr lang="en-US" sz="2800" b="1" dirty="0">
                <a:solidFill>
                  <a:srgbClr val="996600"/>
                </a:solidFill>
                <a:latin typeface="Comic Sans MS" pitchFamily="66" charset="0"/>
              </a:rPr>
              <a:t>A principal instrument</a:t>
            </a:r>
            <a:endParaRPr lang="en-US" sz="2800" b="1" dirty="0">
              <a:solidFill>
                <a:schemeClr val="accent2"/>
              </a:solidFill>
            </a:endParaRPr>
          </a:p>
        </p:txBody>
      </p:sp>
      <p:pic>
        <p:nvPicPr>
          <p:cNvPr id="5" name="Picture 4" descr="\documentclass{slides}\pagestyle{empty}&#10;\setlength{\textwidth}{9.5truein}&#10;\usepackage{amssymb,amsmath}&#10;\usepackage{latexsym}&#10;\usepackage{bm}&#10;\usepackage{upgreek}&#10;\usepackage{color}&#10;\color[rgb]{0,0,1}&#10;\begin{document}&#10;\scriptsize&#10;\begin{center}&#10;Measure $J_x$, $J_y$, and $J_z$.\\&#10;Commutators: $[J_\mu,J_\nu]=i\epsilon_{\mu\nu\eta}J_\eta$\\&#10;Quadratic term: $J_x^2+J_y^2+J_z^2=\vec J^{\,2}=\mbox{Casimir invariant}=1_j j(j+1)$&#10;\end{center}&#10;\end{document}" title="IguanaTex Bitmap Display">
            <a:extLst>
              <a:ext uri="{FF2B5EF4-FFF2-40B4-BE49-F238E27FC236}">
                <a16:creationId xmlns:a16="http://schemas.microsoft.com/office/drawing/2014/main" id="{534644BA-4766-4F78-75C8-D649CE4888B7}"/>
              </a:ext>
            </a:extLst>
          </p:cNvPr>
          <p:cNvPicPr>
            <a:picLocks noChangeAspect="1"/>
          </p:cNvPicPr>
          <p:nvPr>
            <p:custDataLst>
              <p:tags r:id="rId1"/>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409" y="1042359"/>
            <a:ext cx="7260191" cy="754285"/>
          </a:xfrm>
          <a:prstGeom prst="rect">
            <a:avLst/>
          </a:prstGeom>
          <a:noFill/>
          <a:ln/>
          <a:effectLst/>
        </p:spPr>
      </p:pic>
      <p:pic>
        <p:nvPicPr>
          <p:cNvPr id="10" name="Picture 9" descr="\documentclass{slides}\pagestyle{empty}&#10;\setlength{\textwidth}{10.5truein}&#10;\usepackage{amssymb,amsmath}&#10;\usepackage{latexsym}&#10;\usepackage{bm}&#10;\usepackage{upgreek}&#10;\usepackage{color}&#10;\color[rgb]{0.5,0,0.5}&#10;\begin{document}&#10;\scriptsize&#10;\begin{center}&#10;7D instrumental Lie algebra: $\textrm{span}\{-iJ_x,-iJ_y,-iJ_z,J_x,J_y,J_z,\vec J^2\}$\\&#10;\vspace{3pt}&#10;7D instrumental Lie group, the \emph{Instrumental Spin Group},&#10;$\mathrm{ISpin(3)}=\mathrm{SL}(2,\mathbb{C})\times e^{\mathbb{R}\vec J^{\,2}}$&#10;\end{center}&#10;\end{document}" title="IguanaTex Bitmap Display">
            <a:extLst>
              <a:ext uri="{FF2B5EF4-FFF2-40B4-BE49-F238E27FC236}">
                <a16:creationId xmlns:a16="http://schemas.microsoft.com/office/drawing/2014/main" id="{9B87E5E6-06B5-66C9-433D-787BF5662C6D}"/>
              </a:ext>
            </a:extLst>
          </p:cNvPr>
          <p:cNvPicPr>
            <a:picLocks noChangeAspect="1"/>
          </p:cNvPicPr>
          <p:nvPr>
            <p:custDataLst>
              <p:tags r:id="rId2"/>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892" y="1905000"/>
            <a:ext cx="8953908" cy="587429"/>
          </a:xfrm>
          <a:prstGeom prst="rect">
            <a:avLst/>
          </a:prstGeom>
          <a:noFill/>
          <a:ln/>
          <a:effectLst/>
        </p:spPr>
      </p:pic>
      <p:pic>
        <p:nvPicPr>
          <p:cNvPr id="38" name="Picture 37" descr="\documentclass{slides}\pagestyle{empty}&#10;\setlength{\textwidth}{8.5truein}&#10;\usepackage{amssymb,amsmath}&#10;\usepackage{latexsym}&#10;\usepackage{bm}&#10;\usepackage{upgreek}&#10;\usepackage{color}&#10;\color[rgb]{0.25,0.5,0.25}&#10;\begin{document}&#10;\scriptsize&#10;\begin{center}&#10;Co\&quot;ordinate manifold with Cartan decomposition,\\&#10;group-theoretic singular-value decomposition,&#10;$$\mbox{Kraus operator}\quad L = (D_{\hat m}e^{-iJ_z\psi})e^{-\vec{J}^{\,2}\ell+J_z a}D_{\hat n}^\dagger$$&#10;\vspace{3pt}&#10;$$\mbox{POVM element}\quad E = L^\dagger L=  e^{-\vec J^{\,2}2\ell}D_{\hat n}e^{J_z2a}D_{\hat n}^\dagger$$&#10;\end{center}&#10;\vspace{10pt}&#10;\begin{align}&#10;\ell&amp;=\mbox{(center normalization),}\quad d\ell=\kappa\,dt\,,\nonumber\\&#10;&amp;\qquad\mbox{$\ell=\kappa t$ is ballistic} \nonumber\\&#10;\psi&amp;=\mbox{(geodesic curvature between past and future)}\nonumber\\&#10;a&amp;=\mbox{(radial/purity),}\quad da_t = \kappa\,dt\,\coth a_t + \sqrt{\kappa}\,dY_t^z\,,\nonumber\\&#10;&amp;\qquad\mbox{$a$ is ballistic and diffusive}\nonumber\\&#10;\hat m&amp;=\mbox{(post-measurement Bloch sphere)}\nonumber\\&#10;\hat n&amp;=\mbox{(POVM Bloch sphere)}\nonumber&#10;\end{align}&#10;\end{document}" title="IguanaTex Bitmap Display">
            <a:extLst>
              <a:ext uri="{FF2B5EF4-FFF2-40B4-BE49-F238E27FC236}">
                <a16:creationId xmlns:a16="http://schemas.microsoft.com/office/drawing/2014/main" id="{5D1C3237-7541-0BAC-84D8-CDD364BD2A44}"/>
              </a:ext>
            </a:extLst>
          </p:cNvPr>
          <p:cNvPicPr>
            <a:picLocks noChangeAspect="1"/>
          </p:cNvPicPr>
          <p:nvPr>
            <p:custDataLst>
              <p:tags r:id="rId3"/>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2590800"/>
            <a:ext cx="5404191" cy="4202667"/>
          </a:xfrm>
          <a:prstGeom prst="rect">
            <a:avLst/>
          </a:prstGeom>
          <a:noFill/>
          <a:ln/>
          <a:effectLst/>
        </p:spPr>
      </p:pic>
      <p:pic>
        <p:nvPicPr>
          <p:cNvPr id="27" name="Picture 26" descr="\documentclass{slides}\pagestyle{empty}&#10;\setlength{\textwidth}{7.5truein}&#10;\usepackage{amssymb,amsmath}&#10;\usepackage{latexsym}&#10;\usepackage{bm}&#10;\usepackage{upgreek}&#10;\usepackage{color}&#10;\color[rgb]{1,0,0}&#10;\begin{document}&#10;\scriptsize&#10;$D_{\hat m}$ and $D_{\hat n}$ are spherical displacement operators.&#10;\end{document}" title="IguanaTex Bitmap Display">
            <a:extLst>
              <a:ext uri="{FF2B5EF4-FFF2-40B4-BE49-F238E27FC236}">
                <a16:creationId xmlns:a16="http://schemas.microsoft.com/office/drawing/2014/main" id="{F7BFDA2F-28B3-98D3-E96E-ABBBDA8A00BD}"/>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3581400"/>
            <a:ext cx="5197714" cy="179810"/>
          </a:xfrm>
          <a:prstGeom prst="rect">
            <a:avLst/>
          </a:prstGeom>
          <a:noFill/>
          <a:ln/>
          <a:effectLst/>
        </p:spPr>
      </p:pic>
      <p:grpSp>
        <p:nvGrpSpPr>
          <p:cNvPr id="16" name="Group 15">
            <a:extLst>
              <a:ext uri="{FF2B5EF4-FFF2-40B4-BE49-F238E27FC236}">
                <a16:creationId xmlns:a16="http://schemas.microsoft.com/office/drawing/2014/main" id="{C9BC5936-14A1-A3F1-A48C-2542DA9950E6}"/>
              </a:ext>
            </a:extLst>
          </p:cNvPr>
          <p:cNvGrpSpPr/>
          <p:nvPr/>
        </p:nvGrpSpPr>
        <p:grpSpPr>
          <a:xfrm>
            <a:off x="5477451" y="2615657"/>
            <a:ext cx="3590349" cy="2718343"/>
            <a:chOff x="5498658" y="2539457"/>
            <a:chExt cx="3590349" cy="2718343"/>
          </a:xfrm>
        </p:grpSpPr>
        <p:pic>
          <p:nvPicPr>
            <p:cNvPr id="15" name="Picture 14" descr="\documentclass{slides}\pagestyle{empty}&#10;\setlength{\textwidth}{7.5truein}&#10;\usepackage{amssymb,amsmath}&#10;\usepackage{latexsym}&#10;\usepackage{bm}&#10;\usepackage{upgreek}&#10;\usepackage{color}&#10;\color[rgb]{1,0,0}&#10;\begin{document}&#10;\scriptsize&#10;\begin{align}&#10;a=0:\;\,&amp;L^\dagger L=e^{-\vec J^{\,2}2\kappa t}\nonumber\\&#10;a\rightarrow\infty:\;\,&amp;L^\dagger L\propto e^{-\vec J^{\,2}2\kappa t}|j,\hat n\rangle\langle j,\hat n|\nonumber&#10;\end{align}&#10;\end{document} " title="IguanaTex Bitmap Display">
              <a:extLst>
                <a:ext uri="{FF2B5EF4-FFF2-40B4-BE49-F238E27FC236}">
                  <a16:creationId xmlns:a16="http://schemas.microsoft.com/office/drawing/2014/main" id="{262D183E-6D3C-9807-24AC-D38DD3BB29D9}"/>
                </a:ext>
              </a:extLst>
            </p:cNvPr>
            <p:cNvPicPr>
              <a:picLocks noChangeAspect="1"/>
            </p:cNvPicPr>
            <p:nvPr>
              <p:custDataLst>
                <p:tags r:id="rId6"/>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8658" y="4520657"/>
              <a:ext cx="3569142" cy="737143"/>
            </a:xfrm>
            <a:prstGeom prst="rect">
              <a:avLst/>
            </a:prstGeom>
            <a:noFill/>
            <a:ln/>
            <a:effectLst/>
          </p:spPr>
        </p:pic>
        <p:grpSp>
          <p:nvGrpSpPr>
            <p:cNvPr id="49" name="Group 48">
              <a:extLst>
                <a:ext uri="{FF2B5EF4-FFF2-40B4-BE49-F238E27FC236}">
                  <a16:creationId xmlns:a16="http://schemas.microsoft.com/office/drawing/2014/main" id="{67F6ECB7-9E27-5177-56FF-713471406684}"/>
                </a:ext>
              </a:extLst>
            </p:cNvPr>
            <p:cNvGrpSpPr/>
            <p:nvPr/>
          </p:nvGrpSpPr>
          <p:grpSpPr>
            <a:xfrm>
              <a:off x="6153428" y="2539457"/>
              <a:ext cx="2935579" cy="2039086"/>
              <a:chOff x="5992966" y="3599714"/>
              <a:chExt cx="2935579" cy="2039086"/>
            </a:xfrm>
          </p:grpSpPr>
          <p:sp>
            <p:nvSpPr>
              <p:cNvPr id="29" name="Oval 28">
                <a:extLst>
                  <a:ext uri="{FF2B5EF4-FFF2-40B4-BE49-F238E27FC236}">
                    <a16:creationId xmlns:a16="http://schemas.microsoft.com/office/drawing/2014/main" id="{E04BB266-B280-70A9-4192-768799C2B131}"/>
                  </a:ext>
                </a:extLst>
              </p:cNvPr>
              <p:cNvSpPr/>
              <p:nvPr/>
            </p:nvSpPr>
            <p:spPr bwMode="auto">
              <a:xfrm>
                <a:off x="6139433" y="38862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0" name="Oval 29">
                <a:extLst>
                  <a:ext uri="{FF2B5EF4-FFF2-40B4-BE49-F238E27FC236}">
                    <a16:creationId xmlns:a16="http://schemas.microsoft.com/office/drawing/2014/main" id="{34A17E22-9AD9-F722-9FC3-64993D869D7D}"/>
                  </a:ext>
                </a:extLst>
              </p:cNvPr>
              <p:cNvSpPr/>
              <p:nvPr/>
            </p:nvSpPr>
            <p:spPr bwMode="auto">
              <a:xfrm rot="5400000">
                <a:off x="6756653" y="38976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1" name="Straight Arrow Connector 30">
                <a:extLst>
                  <a:ext uri="{FF2B5EF4-FFF2-40B4-BE49-F238E27FC236}">
                    <a16:creationId xmlns:a16="http://schemas.microsoft.com/office/drawing/2014/main" id="{A311E1A5-149D-1D98-D3D3-8C487BE51249}"/>
                  </a:ext>
                </a:extLst>
              </p:cNvPr>
              <p:cNvCxnSpPr>
                <a:cxnSpLocks/>
              </p:cNvCxnSpPr>
              <p:nvPr/>
            </p:nvCxnSpPr>
            <p:spPr bwMode="auto">
              <a:xfrm flipV="1">
                <a:off x="6890003" y="36576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677A702-E367-581B-7665-CCFEA42E6FDA}"/>
                  </a:ext>
                </a:extLst>
              </p:cNvPr>
              <p:cNvCxnSpPr>
                <a:cxnSpLocks/>
              </p:cNvCxnSpPr>
              <p:nvPr/>
            </p:nvCxnSpPr>
            <p:spPr bwMode="auto">
              <a:xfrm>
                <a:off x="5992966" y="46482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AD875103-E514-230A-88C1-D78D5E8850D5}"/>
                  </a:ext>
                </a:extLst>
              </p:cNvPr>
              <p:cNvCxnSpPr>
                <a:cxnSpLocks/>
              </p:cNvCxnSpPr>
              <p:nvPr/>
            </p:nvCxnSpPr>
            <p:spPr bwMode="auto">
              <a:xfrm flipH="1">
                <a:off x="6449962" y="44139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4" name="Oval 33">
                <a:extLst>
                  <a:ext uri="{FF2B5EF4-FFF2-40B4-BE49-F238E27FC236}">
                    <a16:creationId xmlns:a16="http://schemas.microsoft.com/office/drawing/2014/main" id="{A10D846D-5CBF-C5E0-12B3-7DFCC676A132}"/>
                  </a:ext>
                </a:extLst>
              </p:cNvPr>
              <p:cNvSpPr>
                <a:spLocks noChangeAspect="1"/>
              </p:cNvSpPr>
              <p:nvPr/>
            </p:nvSpPr>
            <p:spPr bwMode="auto">
              <a:xfrm rot="19800000">
                <a:off x="7198339" y="40934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5" name="Straight Arrow Connector 34">
                <a:extLst>
                  <a:ext uri="{FF2B5EF4-FFF2-40B4-BE49-F238E27FC236}">
                    <a16:creationId xmlns:a16="http://schemas.microsoft.com/office/drawing/2014/main" id="{61B32D39-7C93-9287-5CE2-A2DF317A2D4A}"/>
                  </a:ext>
                </a:extLst>
              </p:cNvPr>
              <p:cNvCxnSpPr>
                <a:cxnSpLocks/>
                <a:endCxn id="37" idx="6"/>
              </p:cNvCxnSpPr>
              <p:nvPr/>
            </p:nvCxnSpPr>
            <p:spPr bwMode="auto">
              <a:xfrm flipV="1">
                <a:off x="6886193" y="39357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87D61DB8-FBC7-E644-92FD-F8AB59EE0F78}"/>
                  </a:ext>
                </a:extLst>
              </p:cNvPr>
              <p:cNvCxnSpPr>
                <a:cxnSpLocks/>
              </p:cNvCxnSpPr>
              <p:nvPr/>
            </p:nvCxnSpPr>
            <p:spPr bwMode="auto">
              <a:xfrm flipV="1">
                <a:off x="6886193" y="41935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7" name="Oval 36">
                <a:extLst>
                  <a:ext uri="{FF2B5EF4-FFF2-40B4-BE49-F238E27FC236}">
                    <a16:creationId xmlns:a16="http://schemas.microsoft.com/office/drawing/2014/main" id="{078F4B74-1966-5B5F-BD79-4975DCCB2560}"/>
                  </a:ext>
                </a:extLst>
              </p:cNvPr>
              <p:cNvSpPr>
                <a:spLocks/>
              </p:cNvSpPr>
              <p:nvPr/>
            </p:nvSpPr>
            <p:spPr bwMode="auto">
              <a:xfrm rot="16200000" flipH="1">
                <a:off x="6840473" y="37757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4" name="Picture 43" descr="\input mathsymbols.tex&#10;&#10;\documentclass{slides}\pagestyle{empty}&#10;\begin{document}&#10;\scriptsize&#10;\begin{center}&#10;$|j,\hat z\rangle$&#10;\end{center}&#10;\end{document}" title="IguanaTex Bitmap Display">
                <a:extLst>
                  <a:ext uri="{FF2B5EF4-FFF2-40B4-BE49-F238E27FC236}">
                    <a16:creationId xmlns:a16="http://schemas.microsoft.com/office/drawing/2014/main" id="{380664CB-CCFE-4F8C-3F05-8CD753FB7321}"/>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6400800" y="3599714"/>
                <a:ext cx="400000" cy="210286"/>
              </a:xfrm>
              <a:prstGeom prst="rect">
                <a:avLst/>
              </a:prstGeom>
            </p:spPr>
          </p:pic>
          <p:pic>
            <p:nvPicPr>
              <p:cNvPr id="48" name="Picture 47" descr="\documentclass{slides}\pagestyle{empty}&#10;\begin{document}&#10;\scriptsize&#10;\begin{center}&#10;$|j,\hat n\rangle = D_{\hat n}\,|j,\hat z\rangle$&#10;\end{center}&#10;\end{document}" title="IguanaTex Bitmap Display">
                <a:extLst>
                  <a:ext uri="{FF2B5EF4-FFF2-40B4-BE49-F238E27FC236}">
                    <a16:creationId xmlns:a16="http://schemas.microsoft.com/office/drawing/2014/main" id="{01D6AEC3-313D-5719-B13D-1507655A0424}"/>
                  </a:ext>
                </a:extLst>
              </p:cNvPr>
              <p:cNvPicPr>
                <a:picLocks noChangeAspect="1"/>
              </p:cNvPicPr>
              <p:nvPr>
                <p:custDataLst>
                  <p:tags r:id="rId8"/>
                </p:custDataLst>
              </p:nvPr>
            </p:nvPicPr>
            <p:blipFill>
              <a:blip r:embed="rId17">
                <a:extLst>
                  <a:ext uri="{28A0092B-C50C-407E-A947-70E740481C1C}">
                    <a14:useLocalDpi xmlns:a14="http://schemas.microsoft.com/office/drawing/2010/main" val="0"/>
                  </a:ext>
                </a:extLst>
              </a:blip>
              <a:stretch>
                <a:fillRect/>
              </a:stretch>
            </p:blipFill>
            <p:spPr>
              <a:xfrm>
                <a:off x="7403212" y="3886200"/>
                <a:ext cx="1525333" cy="210286"/>
              </a:xfrm>
              <a:prstGeom prst="rect">
                <a:avLst/>
              </a:prstGeom>
            </p:spPr>
          </p:pic>
        </p:grpSp>
      </p:grpSp>
      <p:pic>
        <p:nvPicPr>
          <p:cNvPr id="18" name="Picture 17" descr="\documentclass{slides}\pagestyle{empty}&#10;\setlength{\textwidth}{7.5truein}&#10;\usepackage{amssymb,amsmath}&#10;\usepackage{latexsym}&#10;\usepackage{bm}&#10;\usepackage{upgreek}&#10;\usepackage{color}&#10;\color[rgb]{1,0,0}&#10;\begin{document}&#10;\scriptsize&#10;\begin{center}&#10;Base manifold (symmetric space)\\ &#10;of positive transformations.&#10;\end{center}&#10;\end{document}" title="IguanaTex Bitmap Display">
            <a:extLst>
              <a:ext uri="{FF2B5EF4-FFF2-40B4-BE49-F238E27FC236}">
                <a16:creationId xmlns:a16="http://schemas.microsoft.com/office/drawing/2014/main" id="{CE23BF57-736B-C322-3D1C-726933BEB07A}"/>
              </a:ext>
            </a:extLst>
          </p:cNvPr>
          <p:cNvPicPr>
            <a:picLocks noChangeAspect="1"/>
          </p:cNvPicPr>
          <p:nvPr>
            <p:custDataLst>
              <p:tags r:id="rId5"/>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3553" y="4211780"/>
            <a:ext cx="3539047" cy="429715"/>
          </a:xfrm>
          <a:prstGeom prst="rect">
            <a:avLst/>
          </a:prstGeom>
          <a:noFill/>
          <a:ln/>
          <a:effectLst/>
        </p:spPr>
      </p:pic>
      <p:sp>
        <p:nvSpPr>
          <p:cNvPr id="17" name="TextBox 16">
            <a:extLst>
              <a:ext uri="{FF2B5EF4-FFF2-40B4-BE49-F238E27FC236}">
                <a16:creationId xmlns:a16="http://schemas.microsoft.com/office/drawing/2014/main" id="{A11E1AAE-4AE6-3A6C-7B52-5855DEB065DD}"/>
              </a:ext>
            </a:extLst>
          </p:cNvPr>
          <p:cNvSpPr txBox="1"/>
          <p:nvPr/>
        </p:nvSpPr>
        <p:spPr>
          <a:xfrm>
            <a:off x="5562600" y="5943600"/>
            <a:ext cx="3352800" cy="707886"/>
          </a:xfrm>
          <a:prstGeom prst="rect">
            <a:avLst/>
          </a:prstGeom>
          <a:noFill/>
        </p:spPr>
        <p:txBody>
          <a:bodyPr wrap="square" rtlCol="0">
            <a:spAutoFit/>
          </a:bodyPr>
          <a:lstStyle/>
          <a:p>
            <a:r>
              <a:rPr lang="en-US" sz="2000" kern="1200" dirty="0">
                <a:solidFill>
                  <a:srgbClr val="0033CC"/>
                </a:solidFill>
                <a:latin typeface="Helvetica" pitchFamily="34" charset="0"/>
                <a:ea typeface="+mn-ea"/>
                <a:cs typeface="+mn-cs"/>
              </a:rPr>
              <a:t>Write the SDE and FPKE </a:t>
            </a:r>
          </a:p>
          <a:p>
            <a:r>
              <a:rPr lang="en-US" sz="2000" kern="1200" dirty="0">
                <a:solidFill>
                  <a:srgbClr val="0033CC"/>
                </a:solidFill>
                <a:latin typeface="Helvetica" pitchFamily="34" charset="0"/>
                <a:ea typeface="+mn-ea"/>
                <a:cs typeface="+mn-cs"/>
              </a:rPr>
              <a:t>in these </a:t>
            </a:r>
            <a:r>
              <a:rPr lang="en-US" sz="2000" kern="1200" dirty="0" err="1">
                <a:solidFill>
                  <a:srgbClr val="0033CC"/>
                </a:solidFill>
                <a:latin typeface="Helvetica" pitchFamily="34" charset="0"/>
                <a:ea typeface="+mn-ea"/>
                <a:cs typeface="+mn-cs"/>
              </a:rPr>
              <a:t>coördinates</a:t>
            </a:r>
            <a:r>
              <a:rPr lang="en-US" sz="2000" kern="1200" dirty="0">
                <a:solidFill>
                  <a:srgbClr val="0033CC"/>
                </a:solidFill>
                <a:latin typeface="Helvetica" pitchFamily="34" charset="0"/>
                <a:ea typeface="+mn-ea"/>
                <a:cs typeface="+mn-cs"/>
              </a:rPr>
              <a:t>.</a:t>
            </a:r>
          </a:p>
        </p:txBody>
      </p:sp>
    </p:spTree>
    <p:extLst>
      <p:ext uri="{BB962C8B-B14F-4D97-AF65-F5344CB8AC3E}">
        <p14:creationId xmlns:p14="http://schemas.microsoft.com/office/powerpoint/2010/main" val="18790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228600" y="8638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ISM: A principal instrument </a:t>
            </a:r>
            <a:endParaRPr lang="en-US" sz="2800" b="1" dirty="0">
              <a:solidFill>
                <a:schemeClr val="accent2"/>
              </a:solidFill>
            </a:endParaRPr>
          </a:p>
        </p:txBody>
      </p:sp>
      <p:pic>
        <p:nvPicPr>
          <p:cNvPr id="4" name="Picture 3" descr="IguanaTex Bitmap Display&#10;&#10;\documentclass{slides}\pagestyle{empty}&#10;\setlength{\textwidth}{8.5truein}&#10;\usepackage{amssymb,amsmath}&#10;\usepackage{latexsym}&#10;\usepackage{bm}&#10;\usepackage{upgreek}&#10;\usepackage{color}&#10;\color[rgb]{0.25,0.5,0.25}&#10;\begin{document}&#10;\scriptsize&#10;\begin{center}&#10;Co\&quot;ordinate manifold with Cartan decomposition,\\&#10;group-theoretic singular-value decomposition,&#10;$$\mbox{Kraus operator}\quad L = (D_{\hat m}e^{-iJ_z\psi})e^{-\vec{J}^{\,2}\ell+J_z a}D_{\hat n}^\dagger$$&#10;$$\mbox{POVM element}\quad E = L^\dagger L=  e^{-\vec J^{\,2}2\ell}D_{\hat n}e^{J_z2a}D_{\hat n}^\dagger$$&#10;\end{center}&#10;\vspace{-12pt}&#10;\begin{align}&#10;\ell&amp;=\mbox{(center normalization),}\quad d\ell=\kappa\,dt\,,\nonumber\\&#10;&amp;\qquad\mbox{$\ell=\kappa t$ is ballistic} \nonumber\\&#10;\psi&amp;=\mbox{(geodesic curvature between past and future)}\nonumber\\&#10;a&amp;=\mbox{(radial/purity),}\quad da_t = \kappa\,dt\,\coth a_t + \sqrt{\kappa}\,dY_t^z\,,\nonumber\\&#10;&amp;\qquad\mbox{$a$ is ballistic and diffusive}\nonumber\\&#10;\hat m&amp;=\mbox{(post-measurement Bloch sphere)}\nonumber\\&#10;\hat n&amp;=\mbox{(POVM Bloch sphere)}\nonumber&#10;\end{align}&#10;\end{document}">
            <a:extLst>
              <a:ext uri="{FF2B5EF4-FFF2-40B4-BE49-F238E27FC236}">
                <a16:creationId xmlns:a16="http://schemas.microsoft.com/office/drawing/2014/main" id="{9AD54937-FB7D-E205-5E5E-D8937E6805ED}"/>
              </a:ext>
            </a:extLst>
          </p:cNvPr>
          <p:cNvPicPr>
            <a:picLocks noChangeAspect="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781400"/>
            <a:ext cx="4053143" cy="2800000"/>
          </a:xfrm>
          <a:prstGeom prst="rect">
            <a:avLst/>
          </a:prstGeom>
          <a:noFill/>
          <a:ln/>
          <a:effectLst/>
        </p:spPr>
      </p:pic>
      <p:grpSp>
        <p:nvGrpSpPr>
          <p:cNvPr id="6" name="Group 5">
            <a:extLst>
              <a:ext uri="{FF2B5EF4-FFF2-40B4-BE49-F238E27FC236}">
                <a16:creationId xmlns:a16="http://schemas.microsoft.com/office/drawing/2014/main" id="{F8B90DC7-0952-E907-9FA9-8257EE2A8FF3}"/>
              </a:ext>
            </a:extLst>
          </p:cNvPr>
          <p:cNvGrpSpPr/>
          <p:nvPr/>
        </p:nvGrpSpPr>
        <p:grpSpPr>
          <a:xfrm>
            <a:off x="4648200" y="1087446"/>
            <a:ext cx="2402706" cy="2189154"/>
            <a:chOff x="5029200" y="4209314"/>
            <a:chExt cx="2402706" cy="2189154"/>
          </a:xfrm>
        </p:grpSpPr>
        <p:pic>
          <p:nvPicPr>
            <p:cNvPr id="57" name="Picture 56" descr="\documentclass{slides}\pagestyle{empty}&#10;\setlength{\textwidth}{7.5truein}&#10;\usepackage{amssymb,amsmath}&#10;\usepackage{latexsym}&#10;\usepackage{bm}&#10;\usepackage{upgreek}&#10;\usepackage{color}&#10;\color[rgb]{1,0,0}&#10;\begin{document}&#10;\scriptsize&#10;\begin{align}&#10;a=0:\quad&amp;L^\dagger L=e^{-\vec J^{\,2}2\kappa t}\nonumber\\&#10;a\rightarrow\infty:\quad&amp;L^\dagger L\propto e^{-\vec J^{\,2}2\kappa t}|j,\hat n\rangle\langle j,\hat n|\nonumber&#10;\end{align}&#10;\end{document} " title="IguanaTex Bitmap Display">
              <a:extLst>
                <a:ext uri="{FF2B5EF4-FFF2-40B4-BE49-F238E27FC236}">
                  <a16:creationId xmlns:a16="http://schemas.microsoft.com/office/drawing/2014/main" id="{2BCC8BD2-D756-C8F7-3493-33D6D1D554F9}"/>
                </a:ext>
              </a:extLst>
            </p:cNvPr>
            <p:cNvPicPr>
              <a:picLocks noChangeAspect="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9200" y="5926487"/>
              <a:ext cx="2402706" cy="471981"/>
            </a:xfrm>
            <a:prstGeom prst="rect">
              <a:avLst/>
            </a:prstGeom>
            <a:noFill/>
            <a:ln/>
            <a:effectLst/>
          </p:spPr>
        </p:pic>
        <p:grpSp>
          <p:nvGrpSpPr>
            <p:cNvPr id="49" name="Group 48">
              <a:extLst>
                <a:ext uri="{FF2B5EF4-FFF2-40B4-BE49-F238E27FC236}">
                  <a16:creationId xmlns:a16="http://schemas.microsoft.com/office/drawing/2014/main" id="{67F6ECB7-9E27-5177-56FF-713471406684}"/>
                </a:ext>
              </a:extLst>
            </p:cNvPr>
            <p:cNvGrpSpPr/>
            <p:nvPr/>
          </p:nvGrpSpPr>
          <p:grpSpPr>
            <a:xfrm>
              <a:off x="5029200" y="4209314"/>
              <a:ext cx="2402706" cy="1658086"/>
              <a:chOff x="5992966" y="3599714"/>
              <a:chExt cx="2935579" cy="2039086"/>
            </a:xfrm>
          </p:grpSpPr>
          <p:sp>
            <p:nvSpPr>
              <p:cNvPr id="29" name="Oval 28">
                <a:extLst>
                  <a:ext uri="{FF2B5EF4-FFF2-40B4-BE49-F238E27FC236}">
                    <a16:creationId xmlns:a16="http://schemas.microsoft.com/office/drawing/2014/main" id="{E04BB266-B280-70A9-4192-768799C2B131}"/>
                  </a:ext>
                </a:extLst>
              </p:cNvPr>
              <p:cNvSpPr/>
              <p:nvPr/>
            </p:nvSpPr>
            <p:spPr bwMode="auto">
              <a:xfrm>
                <a:off x="6139433" y="3886200"/>
                <a:ext cx="1499616" cy="1531144"/>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0" name="Oval 29">
                <a:extLst>
                  <a:ext uri="{FF2B5EF4-FFF2-40B4-BE49-F238E27FC236}">
                    <a16:creationId xmlns:a16="http://schemas.microsoft.com/office/drawing/2014/main" id="{34A17E22-9AD9-F722-9FC3-64993D869D7D}"/>
                  </a:ext>
                </a:extLst>
              </p:cNvPr>
              <p:cNvSpPr/>
              <p:nvPr/>
            </p:nvSpPr>
            <p:spPr bwMode="auto">
              <a:xfrm rot="5400000">
                <a:off x="6756653" y="3897630"/>
                <a:ext cx="274320" cy="150876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1" name="Straight Arrow Connector 30">
                <a:extLst>
                  <a:ext uri="{FF2B5EF4-FFF2-40B4-BE49-F238E27FC236}">
                    <a16:creationId xmlns:a16="http://schemas.microsoft.com/office/drawing/2014/main" id="{A311E1A5-149D-1D98-D3D3-8C487BE51249}"/>
                  </a:ext>
                </a:extLst>
              </p:cNvPr>
              <p:cNvCxnSpPr>
                <a:cxnSpLocks/>
              </p:cNvCxnSpPr>
              <p:nvPr/>
            </p:nvCxnSpPr>
            <p:spPr bwMode="auto">
              <a:xfrm flipV="1">
                <a:off x="6890003" y="3657600"/>
                <a:ext cx="0" cy="19812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E677A702-E367-581B-7665-CCFEA42E6FDA}"/>
                  </a:ext>
                </a:extLst>
              </p:cNvPr>
              <p:cNvCxnSpPr>
                <a:cxnSpLocks/>
              </p:cNvCxnSpPr>
              <p:nvPr/>
            </p:nvCxnSpPr>
            <p:spPr bwMode="auto">
              <a:xfrm>
                <a:off x="5992966" y="4648200"/>
                <a:ext cx="1933357"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AD875103-E514-230A-88C1-D78D5E8850D5}"/>
                  </a:ext>
                </a:extLst>
              </p:cNvPr>
              <p:cNvCxnSpPr>
                <a:cxnSpLocks/>
              </p:cNvCxnSpPr>
              <p:nvPr/>
            </p:nvCxnSpPr>
            <p:spPr bwMode="auto">
              <a:xfrm flipH="1">
                <a:off x="6449962" y="4413999"/>
                <a:ext cx="790561" cy="53900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4" name="Oval 33">
                <a:extLst>
                  <a:ext uri="{FF2B5EF4-FFF2-40B4-BE49-F238E27FC236}">
                    <a16:creationId xmlns:a16="http://schemas.microsoft.com/office/drawing/2014/main" id="{A10D846D-5CBF-C5E0-12B3-7DFCC676A132}"/>
                  </a:ext>
                </a:extLst>
              </p:cNvPr>
              <p:cNvSpPr>
                <a:spLocks noChangeAspect="1"/>
              </p:cNvSpPr>
              <p:nvPr/>
            </p:nvSpPr>
            <p:spPr bwMode="auto">
              <a:xfrm rot="19800000">
                <a:off x="7198339" y="4093435"/>
                <a:ext cx="15240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5" name="Straight Arrow Connector 34">
                <a:extLst>
                  <a:ext uri="{FF2B5EF4-FFF2-40B4-BE49-F238E27FC236}">
                    <a16:creationId xmlns:a16="http://schemas.microsoft.com/office/drawing/2014/main" id="{61B32D39-7C93-9287-5CE2-A2DF317A2D4A}"/>
                  </a:ext>
                </a:extLst>
              </p:cNvPr>
              <p:cNvCxnSpPr>
                <a:cxnSpLocks/>
                <a:endCxn id="37" idx="6"/>
              </p:cNvCxnSpPr>
              <p:nvPr/>
            </p:nvCxnSpPr>
            <p:spPr bwMode="auto">
              <a:xfrm flipV="1">
                <a:off x="6886193" y="3935730"/>
                <a:ext cx="0" cy="71247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87D61DB8-FBC7-E644-92FD-F8AB59EE0F78}"/>
                  </a:ext>
                </a:extLst>
              </p:cNvPr>
              <p:cNvCxnSpPr>
                <a:cxnSpLocks/>
              </p:cNvCxnSpPr>
              <p:nvPr/>
            </p:nvCxnSpPr>
            <p:spPr bwMode="auto">
              <a:xfrm flipV="1">
                <a:off x="6886193" y="4193529"/>
                <a:ext cx="385661" cy="46236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7" name="Oval 36">
                <a:extLst>
                  <a:ext uri="{FF2B5EF4-FFF2-40B4-BE49-F238E27FC236}">
                    <a16:creationId xmlns:a16="http://schemas.microsoft.com/office/drawing/2014/main" id="{078F4B74-1966-5B5F-BD79-4975DCCB2560}"/>
                  </a:ext>
                </a:extLst>
              </p:cNvPr>
              <p:cNvSpPr>
                <a:spLocks/>
              </p:cNvSpPr>
              <p:nvPr/>
            </p:nvSpPr>
            <p:spPr bwMode="auto">
              <a:xfrm rot="16200000" flipH="1">
                <a:off x="6840473" y="3775710"/>
                <a:ext cx="91440" cy="228600"/>
              </a:xfrm>
              <a:prstGeom prst="ellipse">
                <a:avLst/>
              </a:prstGeom>
              <a:solidFill>
                <a:srgbClr val="FF00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4" name="Picture 43" descr="\input mathsymbols.tex&#10;&#10;\documentclass{slides}\pagestyle{empty}&#10;\begin{document}&#10;\scriptsize&#10;\begin{center}&#10;$|j,\hat z\rangle$&#10;\end{center}&#10;\end{document}" title="IguanaTex Bitmap Display">
                <a:extLst>
                  <a:ext uri="{FF2B5EF4-FFF2-40B4-BE49-F238E27FC236}">
                    <a16:creationId xmlns:a16="http://schemas.microsoft.com/office/drawing/2014/main" id="{380664CB-CCFE-4F8C-3F05-8CD753FB7321}"/>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6400800" y="3599714"/>
                <a:ext cx="400000" cy="210286"/>
              </a:xfrm>
              <a:prstGeom prst="rect">
                <a:avLst/>
              </a:prstGeom>
            </p:spPr>
          </p:pic>
          <p:pic>
            <p:nvPicPr>
              <p:cNvPr id="48" name="Picture 47" descr="\documentclass{slides}\pagestyle{empty}&#10;\begin{document}&#10;\scriptsize&#10;\begin{center}&#10;$|j,\hat n\rangle = D_{\hat n}\,|j,\hat z\rangle$&#10;\end{center}&#10;\end{document}" title="IguanaTex Bitmap Display">
                <a:extLst>
                  <a:ext uri="{FF2B5EF4-FFF2-40B4-BE49-F238E27FC236}">
                    <a16:creationId xmlns:a16="http://schemas.microsoft.com/office/drawing/2014/main" id="{01D6AEC3-313D-5719-B13D-1507655A0424}"/>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7403212" y="3886200"/>
                <a:ext cx="1525333" cy="210286"/>
              </a:xfrm>
              <a:prstGeom prst="rect">
                <a:avLst/>
              </a:prstGeom>
            </p:spPr>
          </p:pic>
        </p:grpSp>
      </p:grpSp>
      <p:pic>
        <p:nvPicPr>
          <p:cNvPr id="8" name="Picture 7" descr="Chart, surface chart">
            <a:extLst>
              <a:ext uri="{FF2B5EF4-FFF2-40B4-BE49-F238E27FC236}">
                <a16:creationId xmlns:a16="http://schemas.microsoft.com/office/drawing/2014/main" id="{CD9963BA-6303-BB7E-27FB-7829D52569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00" y="3700981"/>
            <a:ext cx="3505200" cy="1709219"/>
          </a:xfrm>
          <a:prstGeom prst="rect">
            <a:avLst/>
          </a:prstGeom>
        </p:spPr>
      </p:pic>
      <p:sp>
        <p:nvSpPr>
          <p:cNvPr id="9" name="TextBox 8">
            <a:extLst>
              <a:ext uri="{FF2B5EF4-FFF2-40B4-BE49-F238E27FC236}">
                <a16:creationId xmlns:a16="http://schemas.microsoft.com/office/drawing/2014/main" id="{03EB369A-51B5-E5F0-2209-D22FEDF3C836}"/>
              </a:ext>
            </a:extLst>
          </p:cNvPr>
          <p:cNvSpPr txBox="1"/>
          <p:nvPr/>
        </p:nvSpPr>
        <p:spPr>
          <a:xfrm>
            <a:off x="5181600" y="5715000"/>
            <a:ext cx="3848637" cy="830997"/>
          </a:xfrm>
          <a:prstGeom prst="rect">
            <a:avLst/>
          </a:prstGeom>
          <a:noFill/>
        </p:spPr>
        <p:txBody>
          <a:bodyPr wrap="square" rtlCol="0">
            <a:spAutoFit/>
          </a:bodyPr>
          <a:lstStyle/>
          <a:p>
            <a:pPr algn="l"/>
            <a:r>
              <a:rPr lang="en-US" sz="1600" dirty="0"/>
              <a:t>To get the induced geometry right, one regards the hyperboloid as embedded in </a:t>
            </a:r>
            <a:r>
              <a:rPr lang="en-US" sz="1600" dirty="0" err="1"/>
              <a:t>Minkowski</a:t>
            </a:r>
            <a:r>
              <a:rPr lang="en-US" sz="1600" dirty="0"/>
              <a:t> space, not Euclidean space.</a:t>
            </a:r>
          </a:p>
        </p:txBody>
      </p:sp>
      <p:pic>
        <p:nvPicPr>
          <p:cNvPr id="25" name="Picture 24" descr="\documentclass{slides}\pagestyle{empty}&#10;\setlength{\textwidth}{5.25truein}&#10;\usepackage{amssymb,amsmath}&#10;\usepackage{latexsym}&#10;\usepackage{bm}&#10;\usepackage{upgreek}&#10;\usepackage{color}&#10;\color[rgb]{0,0,1}&#10;\begin{document}&#10;\scriptsize&#10;The base manifold of positive transformations (POVM elements) is a symmetric space, in this case a 3-hyperboloid of constant negative curvature, co\&quot;ordinated by $a$ and $\hat n$.&#10;\end{document}" title="IguanaTex Bitmap Display">
            <a:extLst>
              <a:ext uri="{FF2B5EF4-FFF2-40B4-BE49-F238E27FC236}">
                <a16:creationId xmlns:a16="http://schemas.microsoft.com/office/drawing/2014/main" id="{0D9CC285-BDE5-A31D-E48B-2F837753DA0E}"/>
              </a:ext>
            </a:extLst>
          </p:cNvPr>
          <p:cNvPicPr>
            <a:picLocks noChangeAspect="1"/>
          </p:cNvPicPr>
          <p:nvPr>
            <p:custDataLst>
              <p:tags r:id="rId2"/>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608" y="5652629"/>
            <a:ext cx="4780954" cy="900571"/>
          </a:xfrm>
          <a:prstGeom prst="rect">
            <a:avLst/>
          </a:prstGeom>
          <a:noFill/>
          <a:ln/>
          <a:effectLst/>
        </p:spPr>
      </p:pic>
    </p:spTree>
    <p:extLst>
      <p:ext uri="{BB962C8B-B14F-4D97-AF65-F5344CB8AC3E}">
        <p14:creationId xmlns:p14="http://schemas.microsoft.com/office/powerpoint/2010/main" val="1967061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304800" y="23878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ISM: A principal instrument </a:t>
            </a:r>
            <a:endParaRPr lang="en-US" sz="2800" b="1" dirty="0">
              <a:solidFill>
                <a:schemeClr val="accent2"/>
              </a:solidFill>
            </a:endParaRPr>
          </a:p>
        </p:txBody>
      </p:sp>
      <p:pic>
        <p:nvPicPr>
          <p:cNvPr id="8" name="Picture 7" descr="Chart, surface chart">
            <a:extLst>
              <a:ext uri="{FF2B5EF4-FFF2-40B4-BE49-F238E27FC236}">
                <a16:creationId xmlns:a16="http://schemas.microsoft.com/office/drawing/2014/main" id="{CD9963BA-6303-BB7E-27FB-7829D52569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1600" y="1033981"/>
            <a:ext cx="3505200" cy="1709219"/>
          </a:xfrm>
          <a:prstGeom prst="rect">
            <a:avLst/>
          </a:prstGeom>
        </p:spPr>
      </p:pic>
      <p:pic>
        <p:nvPicPr>
          <p:cNvPr id="45" name="Picture 44" descr="\input mathsymbols.tex&#10;&#10;\documentclass{slides}\pagestyle{empty}&#10;\begin{document}&#10;\scriptsize&#10;\begin{eqnarray}&#10;&amp;&amp;\hbox{Not 3-sphere}\nonumber\\&#10;&amp;&amp;\hbox{Radius $a$}\nonumber\\&#10;&amp;&amp;\hbox{Area $4\pi\sin^2\!a$}\nonumber&#10;\end{eqnarray}&#10;\end{document}" title="IguanaTex Bitmap Display">
            <a:extLst>
              <a:ext uri="{FF2B5EF4-FFF2-40B4-BE49-F238E27FC236}">
                <a16:creationId xmlns:a16="http://schemas.microsoft.com/office/drawing/2014/main" id="{8794B36D-99C2-EC5E-F1EB-6AC2BC8080F1}"/>
              </a:ext>
            </a:extLst>
          </p:cNvPr>
          <p:cNvPicPr>
            <a:picLocks noChangeAspect="1"/>
          </p:cNvPicPr>
          <p:nvPr>
            <p:custDataLst>
              <p:tags r:id="rId1"/>
            </p:custDataLst>
          </p:nvPr>
        </p:nvPicPr>
        <p:blipFill>
          <a:blip r:embed="rId14">
            <a:extLst>
              <a:ext uri="{28A0092B-C50C-407E-A947-70E740481C1C}">
                <a14:useLocalDpi xmlns:a14="http://schemas.microsoft.com/office/drawing/2010/main" val="0"/>
              </a:ext>
            </a:extLst>
          </a:blip>
          <a:stretch>
            <a:fillRect/>
          </a:stretch>
        </p:blipFill>
        <p:spPr>
          <a:xfrm>
            <a:off x="3667466" y="5638800"/>
            <a:ext cx="1209334" cy="616002"/>
          </a:xfrm>
          <a:prstGeom prst="rect">
            <a:avLst/>
          </a:prstGeom>
        </p:spPr>
      </p:pic>
      <p:pic>
        <p:nvPicPr>
          <p:cNvPr id="43" name="Picture 42" descr="\input mathsymbols.tex&#10;&#10;\documentclass{slides}\pagestyle{empty}&#10;\begin{document}&#10;\scriptsize&#10;\begin{eqnarray}&#10;&amp;&amp;\hbox{Not flat space}\nonumber\\&#10;&amp;&amp;\hbox{Radius $a$}\nonumber\\&#10;&amp;&amp;\hbox{Area $4\pi a^2$}\nonumber&#10;\end{eqnarray}&#10;\end{document}" title="IguanaTex Bitmap Display">
            <a:extLst>
              <a:ext uri="{FF2B5EF4-FFF2-40B4-BE49-F238E27FC236}">
                <a16:creationId xmlns:a16="http://schemas.microsoft.com/office/drawing/2014/main" id="{EB487893-3BD4-AC21-A783-C3C87266FD49}"/>
              </a:ext>
            </a:extLst>
          </p:cNvPr>
          <p:cNvPicPr>
            <a:picLocks noChangeAspect="1"/>
          </p:cNvPicPr>
          <p:nvPr>
            <p:custDataLst>
              <p:tags r:id="rId2"/>
            </p:custDataLst>
          </p:nvPr>
        </p:nvPicPr>
        <p:blipFill>
          <a:blip r:embed="rId15">
            <a:extLst>
              <a:ext uri="{28A0092B-C50C-407E-A947-70E740481C1C}">
                <a14:useLocalDpi xmlns:a14="http://schemas.microsoft.com/office/drawing/2010/main" val="0"/>
              </a:ext>
            </a:extLst>
          </a:blip>
          <a:stretch>
            <a:fillRect/>
          </a:stretch>
        </p:blipFill>
        <p:spPr>
          <a:xfrm>
            <a:off x="897133" y="5638800"/>
            <a:ext cx="1312667" cy="618002"/>
          </a:xfrm>
          <a:prstGeom prst="rect">
            <a:avLst/>
          </a:prstGeom>
        </p:spPr>
      </p:pic>
      <p:grpSp>
        <p:nvGrpSpPr>
          <p:cNvPr id="53" name="Group 52">
            <a:extLst>
              <a:ext uri="{FF2B5EF4-FFF2-40B4-BE49-F238E27FC236}">
                <a16:creationId xmlns:a16="http://schemas.microsoft.com/office/drawing/2014/main" id="{F1AF3D9D-18BD-A1B9-0E09-1F8BE8F60F72}"/>
              </a:ext>
            </a:extLst>
          </p:cNvPr>
          <p:cNvGrpSpPr/>
          <p:nvPr/>
        </p:nvGrpSpPr>
        <p:grpSpPr>
          <a:xfrm>
            <a:off x="152400" y="3048000"/>
            <a:ext cx="4738002" cy="2971800"/>
            <a:chOff x="4177399" y="3048000"/>
            <a:chExt cx="4738002" cy="2971800"/>
          </a:xfrm>
        </p:grpSpPr>
        <p:sp>
          <p:nvSpPr>
            <p:cNvPr id="16" name="Oval 15">
              <a:extLst>
                <a:ext uri="{FF2B5EF4-FFF2-40B4-BE49-F238E27FC236}">
                  <a16:creationId xmlns:a16="http://schemas.microsoft.com/office/drawing/2014/main" id="{CEF12743-FC99-1844-9EAB-9CDA0E115854}"/>
                </a:ext>
              </a:extLst>
            </p:cNvPr>
            <p:cNvSpPr/>
            <p:nvPr/>
          </p:nvSpPr>
          <p:spPr bwMode="auto">
            <a:xfrm>
              <a:off x="6477001" y="4191000"/>
              <a:ext cx="914400" cy="9144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17" name="Straight Arrow Connector 16">
              <a:extLst>
                <a:ext uri="{FF2B5EF4-FFF2-40B4-BE49-F238E27FC236}">
                  <a16:creationId xmlns:a16="http://schemas.microsoft.com/office/drawing/2014/main" id="{11BB30DB-5192-1C9D-F4DF-DD77CF55DFFB}"/>
                </a:ext>
              </a:extLst>
            </p:cNvPr>
            <p:cNvCxnSpPr>
              <a:cxnSpLocks/>
            </p:cNvCxnSpPr>
            <p:nvPr/>
          </p:nvCxnSpPr>
          <p:spPr bwMode="auto">
            <a:xfrm flipV="1">
              <a:off x="6934201" y="3276600"/>
              <a:ext cx="0" cy="274320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18" name="Straight Arrow Connector 17">
              <a:extLst>
                <a:ext uri="{FF2B5EF4-FFF2-40B4-BE49-F238E27FC236}">
                  <a16:creationId xmlns:a16="http://schemas.microsoft.com/office/drawing/2014/main" id="{2250EF99-AE23-50F5-2995-238BC8226615}"/>
                </a:ext>
              </a:extLst>
            </p:cNvPr>
            <p:cNvCxnSpPr>
              <a:cxnSpLocks/>
            </p:cNvCxnSpPr>
            <p:nvPr/>
          </p:nvCxnSpPr>
          <p:spPr bwMode="auto">
            <a:xfrm>
              <a:off x="5486401" y="4648200"/>
              <a:ext cx="2819400" cy="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pic>
          <p:nvPicPr>
            <p:cNvPr id="19" name="Picture 18" descr="\input mathsymbols.tex&#10;&#10;\documentclass{slides}\pagestyle{empty}&#10;\begin{document}&#10;\scriptsize&#10;\begin{center}&#10;$1$&#10;\end{center}&#10;\end{document}" title="IguanaTex Bitmap Display">
              <a:extLst>
                <a:ext uri="{FF2B5EF4-FFF2-40B4-BE49-F238E27FC236}">
                  <a16:creationId xmlns:a16="http://schemas.microsoft.com/office/drawing/2014/main" id="{59C34F80-5923-F4E3-8C40-705ABE112E4D}"/>
                </a:ext>
              </a:extLst>
            </p:cNvPr>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816091" y="4495800"/>
              <a:ext cx="74676" cy="125349"/>
            </a:xfrm>
            <a:prstGeom prst="rect">
              <a:avLst/>
            </a:prstGeom>
          </p:spPr>
        </p:pic>
        <p:sp>
          <p:nvSpPr>
            <p:cNvPr id="20" name="Oval 19">
              <a:extLst>
                <a:ext uri="{FF2B5EF4-FFF2-40B4-BE49-F238E27FC236}">
                  <a16:creationId xmlns:a16="http://schemas.microsoft.com/office/drawing/2014/main" id="{71B2694D-C126-1CBA-B432-78A34B52732F}"/>
                </a:ext>
              </a:extLst>
            </p:cNvPr>
            <p:cNvSpPr/>
            <p:nvPr/>
          </p:nvSpPr>
          <p:spPr bwMode="auto">
            <a:xfrm>
              <a:off x="6705601" y="4419600"/>
              <a:ext cx="457200" cy="4572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1" name="Oval 20">
              <a:extLst>
                <a:ext uri="{FF2B5EF4-FFF2-40B4-BE49-F238E27FC236}">
                  <a16:creationId xmlns:a16="http://schemas.microsoft.com/office/drawing/2014/main" id="{CC9A5F9D-8A31-23C1-ACB2-74996A8BC8BE}"/>
                </a:ext>
              </a:extLst>
            </p:cNvPr>
            <p:cNvSpPr/>
            <p:nvPr/>
          </p:nvSpPr>
          <p:spPr bwMode="auto">
            <a:xfrm>
              <a:off x="6248401" y="3962400"/>
              <a:ext cx="1371600" cy="13716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2" name="Oval 21">
              <a:extLst>
                <a:ext uri="{FF2B5EF4-FFF2-40B4-BE49-F238E27FC236}">
                  <a16:creationId xmlns:a16="http://schemas.microsoft.com/office/drawing/2014/main" id="{EC5FF71A-BE3F-7C91-8EB3-D1E4243A37C9}"/>
                </a:ext>
              </a:extLst>
            </p:cNvPr>
            <p:cNvSpPr/>
            <p:nvPr/>
          </p:nvSpPr>
          <p:spPr bwMode="auto">
            <a:xfrm>
              <a:off x="6019801" y="3733800"/>
              <a:ext cx="1828800" cy="18288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3" name="Oval 22">
              <a:extLst>
                <a:ext uri="{FF2B5EF4-FFF2-40B4-BE49-F238E27FC236}">
                  <a16:creationId xmlns:a16="http://schemas.microsoft.com/office/drawing/2014/main" id="{EC60DA99-2878-2689-0297-1886B8E26B20}"/>
                </a:ext>
              </a:extLst>
            </p:cNvPr>
            <p:cNvSpPr/>
            <p:nvPr/>
          </p:nvSpPr>
          <p:spPr bwMode="auto">
            <a:xfrm>
              <a:off x="5791201" y="3505200"/>
              <a:ext cx="2286000" cy="22860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4" name="Oval 23">
              <a:extLst>
                <a:ext uri="{FF2B5EF4-FFF2-40B4-BE49-F238E27FC236}">
                  <a16:creationId xmlns:a16="http://schemas.microsoft.com/office/drawing/2014/main" id="{1B8F9440-F1E2-D86F-3215-019CAAE4B671}"/>
                </a:ext>
              </a:extLst>
            </p:cNvPr>
            <p:cNvSpPr/>
            <p:nvPr/>
          </p:nvSpPr>
          <p:spPr bwMode="auto">
            <a:xfrm>
              <a:off x="6892291" y="4608599"/>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5" name="Oval 24">
              <a:extLst>
                <a:ext uri="{FF2B5EF4-FFF2-40B4-BE49-F238E27FC236}">
                  <a16:creationId xmlns:a16="http://schemas.microsoft.com/office/drawing/2014/main" id="{93B9C582-9666-F634-A789-C9DA033220CA}"/>
                </a:ext>
              </a:extLst>
            </p:cNvPr>
            <p:cNvSpPr/>
            <p:nvPr/>
          </p:nvSpPr>
          <p:spPr bwMode="auto">
            <a:xfrm>
              <a:off x="6483926" y="3530535"/>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6" name="Picture 45" descr="\input mathsymbols.tex&#10;&#10;\documentclass{slides}\pagestyle{empty}&#10;\begin{document}&#10;\scriptsize&#10;\begin{center}&#10;$E=D_{\hat n}e^{J_z2a}D_{\hat n}^\dagger&#10;=e^{2a\hat n\cdot\vec J}$&#10;\end{center}&#10;\end{document}" title="IguanaTex Bitmap Display">
              <a:extLst>
                <a:ext uri="{FF2B5EF4-FFF2-40B4-BE49-F238E27FC236}">
                  <a16:creationId xmlns:a16="http://schemas.microsoft.com/office/drawing/2014/main" id="{346EFC05-27E7-96F4-DB6D-D879934B55A6}"/>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4482199" y="3309173"/>
              <a:ext cx="2041334" cy="243334"/>
            </a:xfrm>
            <a:prstGeom prst="rect">
              <a:avLst/>
            </a:prstGeom>
          </p:spPr>
        </p:pic>
        <p:pic>
          <p:nvPicPr>
            <p:cNvPr id="27" name="Picture 26" descr="\input mathsymbols.tex&#10;&#10;\documentclass{slides}\pagestyle{empty}&#10;\begin{document}&#10;\scriptsize&#10;\begin{eqnarray}&#10;&amp;&amp;\hbox{3-hyperboloid}\nonumber\\&#10;&amp;&amp;\hbox{Radius $a$}\nonumber\\&#10;&amp;&amp;\hbox{Area $4\pi\sinh^2\!a$}\nonumber&#10;\end{eqnarray}&#10;\end{document}" title="IguanaTex Bitmap Display">
              <a:extLst>
                <a:ext uri="{FF2B5EF4-FFF2-40B4-BE49-F238E27FC236}">
                  <a16:creationId xmlns:a16="http://schemas.microsoft.com/office/drawing/2014/main" id="{19D145AA-CA75-72AD-343F-C42E3893DD5A}"/>
                </a:ext>
              </a:extLst>
            </p:cNvPr>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7591235" y="3048000"/>
              <a:ext cx="1324166" cy="616746"/>
            </a:xfrm>
            <a:prstGeom prst="rect">
              <a:avLst/>
            </a:prstGeom>
          </p:spPr>
        </p:pic>
        <p:pic>
          <p:nvPicPr>
            <p:cNvPr id="28" name="Picture 2 2" descr="\input mathsymbols.tex&#10;&#10;\documentclass{slides}\pagestyle{empty}&#10;\begin{document}&#10;\scriptsize&#10;\begin{center}&#10;$E=1$ at $a=0$&#10;\end{center}&#10;\end{document}" title="IguanaTex Bitmap Display">
              <a:extLst>
                <a:ext uri="{FF2B5EF4-FFF2-40B4-BE49-F238E27FC236}">
                  <a16:creationId xmlns:a16="http://schemas.microsoft.com/office/drawing/2014/main" id="{189E6B3A-F11C-A80E-CE73-F79059325C12}"/>
                </a:ext>
              </a:extLst>
            </p:cNvPr>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4329799" y="3613975"/>
              <a:ext cx="1384840" cy="130017"/>
            </a:xfrm>
            <a:prstGeom prst="rect">
              <a:avLst/>
            </a:prstGeom>
          </p:spPr>
        </p:pic>
        <p:pic>
          <p:nvPicPr>
            <p:cNvPr id="52" name="Picture 51" descr="\input mathsymbols.tex&#10;&#10;\documentclass{slides}\pagestyle{empty}&#10;\begin{document}&#10;\scriptsize&#10;$$&#10;E\mathop{\longrightarrow}_{a\rightarrow\infty}e^{2aj}&#10;|j,\hat n\rangle\langle j,\hat n|&#10;$$&#10;\end{document}" title="IguanaTex Bitmap Display">
              <a:extLst>
                <a:ext uri="{FF2B5EF4-FFF2-40B4-BE49-F238E27FC236}">
                  <a16:creationId xmlns:a16="http://schemas.microsoft.com/office/drawing/2014/main" id="{ADEF7E4D-2F38-B447-5C4E-E084A60F5C82}"/>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4177399" y="3820715"/>
              <a:ext cx="1690001" cy="283335"/>
            </a:xfrm>
            <a:prstGeom prst="rect">
              <a:avLst/>
            </a:prstGeom>
          </p:spPr>
        </p:pic>
      </p:grpSp>
      <p:grpSp>
        <p:nvGrpSpPr>
          <p:cNvPr id="2" name="Group 1">
            <a:extLst>
              <a:ext uri="{FF2B5EF4-FFF2-40B4-BE49-F238E27FC236}">
                <a16:creationId xmlns:a16="http://schemas.microsoft.com/office/drawing/2014/main" id="{9CD05D16-4490-B378-B831-673E72F045C0}"/>
              </a:ext>
            </a:extLst>
          </p:cNvPr>
          <p:cNvGrpSpPr/>
          <p:nvPr/>
        </p:nvGrpSpPr>
        <p:grpSpPr>
          <a:xfrm>
            <a:off x="5410200" y="3276600"/>
            <a:ext cx="3429000" cy="3048000"/>
            <a:chOff x="5486401" y="914400"/>
            <a:chExt cx="3429000" cy="3048000"/>
          </a:xfrm>
        </p:grpSpPr>
        <p:sp>
          <p:nvSpPr>
            <p:cNvPr id="4" name="Oval 3">
              <a:extLst>
                <a:ext uri="{FF2B5EF4-FFF2-40B4-BE49-F238E27FC236}">
                  <a16:creationId xmlns:a16="http://schemas.microsoft.com/office/drawing/2014/main" id="{E4E4003E-61AD-9115-616B-26A864FA049F}"/>
                </a:ext>
              </a:extLst>
            </p:cNvPr>
            <p:cNvSpPr/>
            <p:nvPr/>
          </p:nvSpPr>
          <p:spPr bwMode="auto">
            <a:xfrm>
              <a:off x="6477001" y="1828800"/>
              <a:ext cx="914400" cy="9144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5" name="Straight Arrow Connector 4">
              <a:extLst>
                <a:ext uri="{FF2B5EF4-FFF2-40B4-BE49-F238E27FC236}">
                  <a16:creationId xmlns:a16="http://schemas.microsoft.com/office/drawing/2014/main" id="{12239383-CDE0-337C-B3AD-48B4105CE5E0}"/>
                </a:ext>
              </a:extLst>
            </p:cNvPr>
            <p:cNvCxnSpPr>
              <a:cxnSpLocks/>
            </p:cNvCxnSpPr>
            <p:nvPr/>
          </p:nvCxnSpPr>
          <p:spPr bwMode="auto">
            <a:xfrm flipV="1">
              <a:off x="6934201" y="914400"/>
              <a:ext cx="0" cy="274320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6" name="Straight Arrow Connector 5">
              <a:extLst>
                <a:ext uri="{FF2B5EF4-FFF2-40B4-BE49-F238E27FC236}">
                  <a16:creationId xmlns:a16="http://schemas.microsoft.com/office/drawing/2014/main" id="{45926A6D-F55C-FE8D-DF1E-DE605922032C}"/>
                </a:ext>
              </a:extLst>
            </p:cNvPr>
            <p:cNvCxnSpPr>
              <a:cxnSpLocks/>
            </p:cNvCxnSpPr>
            <p:nvPr/>
          </p:nvCxnSpPr>
          <p:spPr bwMode="auto">
            <a:xfrm>
              <a:off x="5486401" y="2286000"/>
              <a:ext cx="2819400" cy="0"/>
            </a:xfrm>
            <a:prstGeom prst="straightConnector1">
              <a:avLst/>
            </a:prstGeom>
            <a:solidFill>
              <a:schemeClr val="accent1"/>
            </a:solidFill>
            <a:ln w="19050" cap="flat" cmpd="sng" algn="ctr">
              <a:solidFill>
                <a:schemeClr val="tx1"/>
              </a:solidFill>
              <a:prstDash val="solid"/>
              <a:round/>
              <a:headEnd type="none" w="med" len="med"/>
              <a:tailEnd type="none"/>
            </a:ln>
            <a:effectLst/>
          </p:spPr>
        </p:cxnSp>
        <p:pic>
          <p:nvPicPr>
            <p:cNvPr id="9" name="Picture 8" descr="\input mathsymbols.tex&#10;&#10;\documentclass{slides}\pagestyle{empty}&#10;\begin{document}&#10;\scriptsize&#10;\begin{center}&#10;$1$&#10;\end{center}&#10;\end{document}" title="IguanaTex Bitmap Display">
              <a:extLst>
                <a:ext uri="{FF2B5EF4-FFF2-40B4-BE49-F238E27FC236}">
                  <a16:creationId xmlns:a16="http://schemas.microsoft.com/office/drawing/2014/main" id="{ABEE5993-998C-671B-B636-040E0DF597F3}"/>
                </a:ext>
              </a:extLst>
            </p:cNvPr>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6816091" y="2133600"/>
              <a:ext cx="74676" cy="125349"/>
            </a:xfrm>
            <a:prstGeom prst="rect">
              <a:avLst/>
            </a:prstGeom>
          </p:spPr>
        </p:pic>
        <p:sp>
          <p:nvSpPr>
            <p:cNvPr id="11" name="Oval 10">
              <a:extLst>
                <a:ext uri="{FF2B5EF4-FFF2-40B4-BE49-F238E27FC236}">
                  <a16:creationId xmlns:a16="http://schemas.microsoft.com/office/drawing/2014/main" id="{8EF4A6CE-1FE5-C5CD-C2F1-0D7C32B64241}"/>
                </a:ext>
              </a:extLst>
            </p:cNvPr>
            <p:cNvSpPr/>
            <p:nvPr/>
          </p:nvSpPr>
          <p:spPr bwMode="auto">
            <a:xfrm>
              <a:off x="6705601" y="2057400"/>
              <a:ext cx="457200" cy="4572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2" name="Oval 11">
              <a:extLst>
                <a:ext uri="{FF2B5EF4-FFF2-40B4-BE49-F238E27FC236}">
                  <a16:creationId xmlns:a16="http://schemas.microsoft.com/office/drawing/2014/main" id="{6415641F-E3B0-4F10-7047-85DD75747E46}"/>
                </a:ext>
              </a:extLst>
            </p:cNvPr>
            <p:cNvSpPr/>
            <p:nvPr/>
          </p:nvSpPr>
          <p:spPr bwMode="auto">
            <a:xfrm>
              <a:off x="6248401" y="1600200"/>
              <a:ext cx="1371600" cy="13716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3" name="Oval 12">
              <a:extLst>
                <a:ext uri="{FF2B5EF4-FFF2-40B4-BE49-F238E27FC236}">
                  <a16:creationId xmlns:a16="http://schemas.microsoft.com/office/drawing/2014/main" id="{38D25D0B-36E7-C0B8-1316-EB69F8DCD71C}"/>
                </a:ext>
              </a:extLst>
            </p:cNvPr>
            <p:cNvSpPr/>
            <p:nvPr/>
          </p:nvSpPr>
          <p:spPr bwMode="auto">
            <a:xfrm>
              <a:off x="6019801" y="1371600"/>
              <a:ext cx="1828800" cy="18288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4" name="Oval 13">
              <a:extLst>
                <a:ext uri="{FF2B5EF4-FFF2-40B4-BE49-F238E27FC236}">
                  <a16:creationId xmlns:a16="http://schemas.microsoft.com/office/drawing/2014/main" id="{A7D3DF42-8AA1-34D7-25E0-78FB595F0594}"/>
                </a:ext>
              </a:extLst>
            </p:cNvPr>
            <p:cNvSpPr/>
            <p:nvPr/>
          </p:nvSpPr>
          <p:spPr bwMode="auto">
            <a:xfrm>
              <a:off x="5791201" y="1143000"/>
              <a:ext cx="2286000" cy="2286000"/>
            </a:xfrm>
            <a:prstGeom prst="ellipse">
              <a:avLst/>
            </a:prstGeom>
            <a:no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5" name="Oval 14">
              <a:extLst>
                <a:ext uri="{FF2B5EF4-FFF2-40B4-BE49-F238E27FC236}">
                  <a16:creationId xmlns:a16="http://schemas.microsoft.com/office/drawing/2014/main" id="{34256C96-3221-88A5-4ABB-421634154FD3}"/>
                </a:ext>
              </a:extLst>
            </p:cNvPr>
            <p:cNvSpPr/>
            <p:nvPr/>
          </p:nvSpPr>
          <p:spPr bwMode="auto">
            <a:xfrm>
              <a:off x="6892291" y="2246399"/>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6" name="Oval 25">
              <a:extLst>
                <a:ext uri="{FF2B5EF4-FFF2-40B4-BE49-F238E27FC236}">
                  <a16:creationId xmlns:a16="http://schemas.microsoft.com/office/drawing/2014/main" id="{D2CE060C-1B78-7EC8-2DC8-1AB4B03B6DC4}"/>
                </a:ext>
              </a:extLst>
            </p:cNvPr>
            <p:cNvSpPr/>
            <p:nvPr/>
          </p:nvSpPr>
          <p:spPr bwMode="auto">
            <a:xfrm>
              <a:off x="6483926" y="1168335"/>
              <a:ext cx="91440" cy="91440"/>
            </a:xfrm>
            <a:prstGeom prst="ellipse">
              <a:avLst/>
            </a:prstGeom>
            <a:solidFill>
              <a:srgbClr val="FF0000"/>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29" name="Picture 28" descr="\input mathsymbols.tex&#10;&#10;\documentclass{slides}\pagestyle{empty}&#10;\begin{document}&#10;\scriptsize&#10;\begin{center}&#10;$E=e^{2a\hat{{\bf n}}\cdot{\bf J}}$&#10;\end{center}&#10;\end{document}" title="IguanaTex Bitmap Display">
              <a:extLst>
                <a:ext uri="{FF2B5EF4-FFF2-40B4-BE49-F238E27FC236}">
                  <a16:creationId xmlns:a16="http://schemas.microsoft.com/office/drawing/2014/main" id="{27D63290-2F39-A2CA-6294-56A765BB062A}"/>
                </a:ext>
              </a:extLst>
            </p:cNvPr>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tretch>
              <a:fillRect/>
            </a:stretch>
          </p:blipFill>
          <p:spPr>
            <a:xfrm>
              <a:off x="5682424" y="983646"/>
              <a:ext cx="870776" cy="159354"/>
            </a:xfrm>
            <a:prstGeom prst="rect">
              <a:avLst/>
            </a:prstGeom>
          </p:spPr>
        </p:pic>
        <p:pic>
          <p:nvPicPr>
            <p:cNvPr id="30" name="Picture 29" descr="\input mathsymbols.tex&#10;&#10;\documentclass{slides}\pagestyle{empty}&#10;\begin{document}&#10;\scriptsize&#10;\begin{eqnarray}&#10;&amp;&amp;\hbox{3-hyperboloid}\nonumber\\&#10;&amp;&amp;\hbox{Radius $a$}\nonumber\\&#10;&amp;&amp;\hbox{Area $4\pi\sinh^2\!a$}\nonumber&#10;\end{eqnarray}&#10;\end{document}" title="IguanaTex Bitmap Display">
              <a:extLst>
                <a:ext uri="{FF2B5EF4-FFF2-40B4-BE49-F238E27FC236}">
                  <a16:creationId xmlns:a16="http://schemas.microsoft.com/office/drawing/2014/main" id="{7B61D131-12DC-D9E5-8CC9-FE52D019756C}"/>
                </a:ext>
              </a:extLst>
            </p:cNvPr>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7591235" y="3345654"/>
              <a:ext cx="1324166" cy="616746"/>
            </a:xfrm>
            <a:prstGeom prst="rect">
              <a:avLst/>
            </a:prstGeom>
          </p:spPr>
        </p:pic>
      </p:grpSp>
      <p:grpSp>
        <p:nvGrpSpPr>
          <p:cNvPr id="31" name="Group 30">
            <a:extLst>
              <a:ext uri="{FF2B5EF4-FFF2-40B4-BE49-F238E27FC236}">
                <a16:creationId xmlns:a16="http://schemas.microsoft.com/office/drawing/2014/main" id="{7E10A892-2DA8-4BBF-95E4-EE63B4426E2C}"/>
              </a:ext>
            </a:extLst>
          </p:cNvPr>
          <p:cNvGrpSpPr/>
          <p:nvPr/>
        </p:nvGrpSpPr>
        <p:grpSpPr>
          <a:xfrm>
            <a:off x="6166047" y="4342830"/>
            <a:ext cx="2195173" cy="1579566"/>
            <a:chOff x="5676857" y="1752030"/>
            <a:chExt cx="2195173" cy="1579566"/>
          </a:xfrm>
        </p:grpSpPr>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631DBAE6-2DF8-ED90-0569-AA16B7FECA82}"/>
                    </a:ext>
                  </a:extLst>
                </p14:cNvPr>
                <p14:cNvContentPartPr/>
                <p14:nvPr/>
              </p14:nvContentPartPr>
              <p14:xfrm>
                <a:off x="6382350" y="1752030"/>
                <a:ext cx="1489680" cy="425520"/>
              </p14:xfrm>
            </p:contentPart>
          </mc:Choice>
          <mc:Fallback xmlns="">
            <p:pic>
              <p:nvPicPr>
                <p:cNvPr id="403480" name="Ink 403479">
                  <a:extLst>
                    <a:ext uri="{FF2B5EF4-FFF2-40B4-BE49-F238E27FC236}">
                      <a16:creationId xmlns:a16="http://schemas.microsoft.com/office/drawing/2014/main" id="{A05FC6F3-68AD-4F0B-B359-9E3AACB27DAB}"/>
                    </a:ext>
                  </a:extLst>
                </p:cNvPr>
                <p:cNvPicPr/>
                <p:nvPr/>
              </p:nvPicPr>
              <p:blipFill>
                <a:blip r:embed="rId23"/>
                <a:stretch>
                  <a:fillRect/>
                </a:stretch>
              </p:blipFill>
              <p:spPr>
                <a:xfrm>
                  <a:off x="6373350" y="1743390"/>
                  <a:ext cx="150732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440793B2-F7BF-82D5-84E7-C6511A4D94F1}"/>
                    </a:ext>
                  </a:extLst>
                </p14:cNvPr>
                <p14:cNvContentPartPr/>
                <p14:nvPr/>
              </p14:nvContentPartPr>
              <p14:xfrm rot="7980000">
                <a:off x="5144777" y="2373996"/>
                <a:ext cx="1489680" cy="425520"/>
              </p14:xfrm>
            </p:contentPart>
          </mc:Choice>
          <mc:Fallback xmlns="">
            <p:pic>
              <p:nvPicPr>
                <p:cNvPr id="87" name="Ink 86">
                  <a:extLst>
                    <a:ext uri="{FF2B5EF4-FFF2-40B4-BE49-F238E27FC236}">
                      <a16:creationId xmlns:a16="http://schemas.microsoft.com/office/drawing/2014/main" id="{D0FF9EE7-2745-4B9F-A4B6-3B84231D49FA}"/>
                    </a:ext>
                  </a:extLst>
                </p:cNvPr>
                <p:cNvPicPr/>
                <p:nvPr/>
              </p:nvPicPr>
              <p:blipFill>
                <a:blip r:embed="rId23"/>
                <a:stretch>
                  <a:fillRect/>
                </a:stretch>
              </p:blipFill>
              <p:spPr>
                <a:xfrm rot="7980000">
                  <a:off x="5135777" y="2365356"/>
                  <a:ext cx="1507320" cy="443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F497D172-6478-97FC-9424-CE025934A0A4}"/>
                  </a:ext>
                </a:extLst>
              </p14:cNvPr>
              <p14:cNvContentPartPr/>
              <p14:nvPr/>
            </p14:nvContentPartPr>
            <p14:xfrm>
              <a:off x="10189168" y="1697590"/>
              <a:ext cx="360" cy="360"/>
            </p14:xfrm>
          </p:contentPart>
        </mc:Choice>
        <mc:Fallback xmlns="">
          <p:pic>
            <p:nvPicPr>
              <p:cNvPr id="36" name="Ink 35">
                <a:extLst>
                  <a:ext uri="{FF2B5EF4-FFF2-40B4-BE49-F238E27FC236}">
                    <a16:creationId xmlns:a16="http://schemas.microsoft.com/office/drawing/2014/main" id="{F497D172-6478-97FC-9424-CE025934A0A4}"/>
                  </a:ext>
                </a:extLst>
              </p:cNvPr>
              <p:cNvPicPr/>
              <p:nvPr/>
            </p:nvPicPr>
            <p:blipFill>
              <a:blip r:embed="rId26"/>
              <a:stretch>
                <a:fillRect/>
              </a:stretch>
            </p:blipFill>
            <p:spPr>
              <a:xfrm>
                <a:off x="10180528" y="1688950"/>
                <a:ext cx="18000" cy="18000"/>
              </a:xfrm>
              <a:prstGeom prst="rect">
                <a:avLst/>
              </a:prstGeom>
            </p:spPr>
          </p:pic>
        </mc:Fallback>
      </mc:AlternateContent>
      <p:grpSp>
        <p:nvGrpSpPr>
          <p:cNvPr id="41" name="Group 40">
            <a:extLst>
              <a:ext uri="{FF2B5EF4-FFF2-40B4-BE49-F238E27FC236}">
                <a16:creationId xmlns:a16="http://schemas.microsoft.com/office/drawing/2014/main" id="{F61AE541-910A-025A-5CBA-1122C77E15A9}"/>
              </a:ext>
            </a:extLst>
          </p:cNvPr>
          <p:cNvGrpSpPr/>
          <p:nvPr/>
        </p:nvGrpSpPr>
        <p:grpSpPr>
          <a:xfrm>
            <a:off x="5486400" y="1318630"/>
            <a:ext cx="3352800" cy="1805570"/>
            <a:chOff x="5943601" y="1394830"/>
            <a:chExt cx="3352800" cy="1805570"/>
          </a:xfrm>
        </p:grpSpPr>
        <p:sp>
          <p:nvSpPr>
            <p:cNvPr id="34" name="TextBox 33">
              <a:extLst>
                <a:ext uri="{FF2B5EF4-FFF2-40B4-BE49-F238E27FC236}">
                  <a16:creationId xmlns:a16="http://schemas.microsoft.com/office/drawing/2014/main" id="{DC21D6E9-B56C-C413-1C4D-01DA9B834584}"/>
                </a:ext>
              </a:extLst>
            </p:cNvPr>
            <p:cNvSpPr txBox="1"/>
            <p:nvPr/>
          </p:nvSpPr>
          <p:spPr>
            <a:xfrm>
              <a:off x="5943601" y="1471030"/>
              <a:ext cx="3352800" cy="830997"/>
            </a:xfrm>
            <a:prstGeom prst="rect">
              <a:avLst/>
            </a:prstGeom>
            <a:noFill/>
          </p:spPr>
          <p:txBody>
            <a:bodyPr wrap="square" rtlCol="0">
              <a:spAutoFit/>
            </a:bodyPr>
            <a:lstStyle/>
            <a:p>
              <a:pPr algn="l"/>
              <a:r>
                <a:rPr lang="en-US" sz="1600" dirty="0">
                  <a:solidFill>
                    <a:srgbClr val="990099"/>
                  </a:solidFill>
                </a:rPr>
                <a:t>The angular diffusion of the POVM displacement is overwhelmed by the area exponentiation.</a:t>
              </a:r>
            </a:p>
          </p:txBody>
        </p:sp>
        <p:sp>
          <p:nvSpPr>
            <p:cNvPr id="35" name="TextBox 34">
              <a:extLst>
                <a:ext uri="{FF2B5EF4-FFF2-40B4-BE49-F238E27FC236}">
                  <a16:creationId xmlns:a16="http://schemas.microsoft.com/office/drawing/2014/main" id="{E2F495EC-ED95-AEAF-4033-062CA7FC60ED}"/>
                </a:ext>
              </a:extLst>
            </p:cNvPr>
            <p:cNvSpPr txBox="1"/>
            <p:nvPr/>
          </p:nvSpPr>
          <p:spPr>
            <a:xfrm>
              <a:off x="6248400" y="2369403"/>
              <a:ext cx="2743200" cy="830997"/>
            </a:xfrm>
            <a:prstGeom prst="rect">
              <a:avLst/>
            </a:prstGeom>
            <a:noFill/>
          </p:spPr>
          <p:txBody>
            <a:bodyPr wrap="square" rtlCol="0">
              <a:spAutoFit/>
            </a:bodyPr>
            <a:lstStyle/>
            <a:p>
              <a:pPr algn="l"/>
              <a:r>
                <a:rPr lang="en-US" sz="1600" dirty="0">
                  <a:solidFill>
                    <a:srgbClr val="990099"/>
                  </a:solidFill>
                </a:rPr>
                <a:t>Nearly ballistic “collapse” to the coherent-state boundary at </a:t>
              </a:r>
              <a:r>
                <a:rPr lang="en-US" sz="1600" i="1" dirty="0">
                  <a:solidFill>
                    <a:srgbClr val="990099"/>
                  </a:solidFill>
                </a:rPr>
                <a:t>a </a:t>
              </a:r>
              <a:r>
                <a:rPr lang="en-US" sz="1600" dirty="0">
                  <a:solidFill>
                    <a:srgbClr val="990099"/>
                  </a:solidFill>
                </a:rPr>
                <a:t>= infinity.</a:t>
              </a:r>
            </a:p>
          </p:txBody>
        </p:sp>
        <mc:AlternateContent xmlns:mc="http://schemas.openxmlformats.org/markup-compatibility/2006" xmlns:p14="http://schemas.microsoft.com/office/powerpoint/2010/main">
          <mc:Choice Requires="p14">
            <p:contentPart p14:bwMode="auto" r:id="rId27">
              <p14:nvContentPartPr>
                <p14:cNvPr id="39" name="Ink 38">
                  <a:extLst>
                    <a:ext uri="{FF2B5EF4-FFF2-40B4-BE49-F238E27FC236}">
                      <a16:creationId xmlns:a16="http://schemas.microsoft.com/office/drawing/2014/main" id="{8C2908D5-E8EE-97EA-32B8-115E67D8337D}"/>
                    </a:ext>
                  </a:extLst>
                </p14:cNvPr>
                <p14:cNvContentPartPr/>
                <p14:nvPr/>
              </p14:nvContentPartPr>
              <p14:xfrm>
                <a:off x="8753848" y="1394830"/>
                <a:ext cx="12960" cy="3960"/>
              </p14:xfrm>
            </p:contentPart>
          </mc:Choice>
          <mc:Fallback xmlns="">
            <p:pic>
              <p:nvPicPr>
                <p:cNvPr id="39" name="Ink 38">
                  <a:extLst>
                    <a:ext uri="{FF2B5EF4-FFF2-40B4-BE49-F238E27FC236}">
                      <a16:creationId xmlns:a16="http://schemas.microsoft.com/office/drawing/2014/main" id="{8C2908D5-E8EE-97EA-32B8-115E67D8337D}"/>
                    </a:ext>
                  </a:extLst>
                </p:cNvPr>
                <p:cNvPicPr/>
                <p:nvPr/>
              </p:nvPicPr>
              <p:blipFill>
                <a:blip r:embed="rId28"/>
                <a:stretch>
                  <a:fillRect/>
                </a:stretch>
              </p:blipFill>
              <p:spPr>
                <a:xfrm>
                  <a:off x="8744848" y="1385830"/>
                  <a:ext cx="30600" cy="21600"/>
                </a:xfrm>
                <a:prstGeom prst="rect">
                  <a:avLst/>
                </a:prstGeom>
              </p:spPr>
            </p:pic>
          </mc:Fallback>
        </mc:AlternateContent>
      </p:grpSp>
    </p:spTree>
    <p:extLst>
      <p:ext uri="{BB962C8B-B14F-4D97-AF65-F5344CB8AC3E}">
        <p14:creationId xmlns:p14="http://schemas.microsoft.com/office/powerpoint/2010/main" val="83771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1+#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304800" y="16258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Principal vs. chaotic instruments </a:t>
            </a:r>
            <a:endParaRPr lang="en-US" sz="2800" b="1" dirty="0">
              <a:solidFill>
                <a:schemeClr val="accent2"/>
              </a:solidFill>
            </a:endParaRPr>
          </a:p>
        </p:txBody>
      </p:sp>
      <p:sp>
        <p:nvSpPr>
          <p:cNvPr id="35" name="TextBox 34">
            <a:extLst>
              <a:ext uri="{FF2B5EF4-FFF2-40B4-BE49-F238E27FC236}">
                <a16:creationId xmlns:a16="http://schemas.microsoft.com/office/drawing/2014/main" id="{31DC544D-6493-495C-6480-A8391C3E153D}"/>
              </a:ext>
            </a:extLst>
          </p:cNvPr>
          <p:cNvSpPr txBox="1"/>
          <p:nvPr/>
        </p:nvSpPr>
        <p:spPr>
          <a:xfrm>
            <a:off x="304800" y="959584"/>
            <a:ext cx="8534400" cy="2246769"/>
          </a:xfrm>
          <a:prstGeom prst="rect">
            <a:avLst/>
          </a:prstGeom>
          <a:noFill/>
        </p:spPr>
        <p:txBody>
          <a:bodyPr wrap="square" rtlCol="0">
            <a:spAutoFit/>
          </a:bodyPr>
          <a:lstStyle/>
          <a:p>
            <a:pPr algn="l"/>
            <a:r>
              <a:rPr lang="en-US" dirty="0"/>
              <a:t>SPQM and ISM are principal universal instruments, for which the universal instrumental group is finite-dimensional, because the nonlinear quadratic term has special properties.  Principal instruments are very special: they approach a strong measurement of coherent states asymptotically; these instruments are thus universal (pre-quantum) and structure any Hilbert space in which they are represented. </a:t>
            </a:r>
            <a:r>
              <a:rPr lang="en-US" i="1" dirty="0">
                <a:solidFill>
                  <a:srgbClr val="C00000"/>
                </a:solidFill>
              </a:rPr>
              <a:t>T</a:t>
            </a:r>
            <a:r>
              <a:rPr lang="en-US" sz="2000" i="1" dirty="0">
                <a:solidFill>
                  <a:srgbClr val="C00000"/>
                </a:solidFill>
              </a:rPr>
              <a:t>hey are what Heisenberg and Einstein meant by identifying what is observable.</a:t>
            </a:r>
            <a:endParaRPr lang="en-US" sz="2000" dirty="0">
              <a:solidFill>
                <a:srgbClr val="C00000"/>
              </a:solidFill>
            </a:endParaRPr>
          </a:p>
        </p:txBody>
      </p:sp>
      <p:sp>
        <p:nvSpPr>
          <p:cNvPr id="36" name="TextBox 35">
            <a:extLst>
              <a:ext uri="{FF2B5EF4-FFF2-40B4-BE49-F238E27FC236}">
                <a16:creationId xmlns:a16="http://schemas.microsoft.com/office/drawing/2014/main" id="{4C6D0A0C-DB1B-F578-98A9-23BCFAC577C4}"/>
              </a:ext>
            </a:extLst>
          </p:cNvPr>
          <p:cNvSpPr txBox="1"/>
          <p:nvPr/>
        </p:nvSpPr>
        <p:spPr>
          <a:xfrm>
            <a:off x="685800" y="3474184"/>
            <a:ext cx="7543800" cy="1631216"/>
          </a:xfrm>
          <a:prstGeom prst="rect">
            <a:avLst/>
          </a:prstGeom>
          <a:noFill/>
        </p:spPr>
        <p:txBody>
          <a:bodyPr wrap="square" rtlCol="0">
            <a:spAutoFit/>
          </a:bodyPr>
          <a:lstStyle/>
          <a:p>
            <a:pPr algn="l"/>
            <a:r>
              <a:rPr lang="en-US" dirty="0">
                <a:solidFill>
                  <a:srgbClr val="990099"/>
                </a:solidFill>
              </a:rPr>
              <a:t>Generic measurements</a:t>
            </a:r>
            <a:r>
              <a:rPr lang="en-US" dirty="0">
                <a:solidFill>
                  <a:srgbClr val="990099"/>
                </a:solidFill>
                <a:ea typeface="HGGothicE" panose="020B0909000000000000" pitchFamily="49" charset="-128"/>
                <a:cs typeface="Helvetica" panose="020B0604020202020204" pitchFamily="34" charset="0"/>
              </a:rPr>
              <a:t>—two components of spin, two squeezing </a:t>
            </a:r>
            <a:r>
              <a:rPr lang="en-US" dirty="0" err="1">
                <a:solidFill>
                  <a:srgbClr val="990099"/>
                </a:solidFill>
                <a:ea typeface="HGGothicE" panose="020B0909000000000000" pitchFamily="49" charset="-128"/>
                <a:cs typeface="Helvetica" panose="020B0604020202020204" pitchFamily="34" charset="0"/>
              </a:rPr>
              <a:t>symplectic</a:t>
            </a:r>
            <a:r>
              <a:rPr lang="en-US" dirty="0">
                <a:solidFill>
                  <a:srgbClr val="990099"/>
                </a:solidFill>
                <a:ea typeface="HGGothicE" panose="020B0909000000000000" pitchFamily="49" charset="-128"/>
                <a:cs typeface="Helvetica" panose="020B0604020202020204" pitchFamily="34" charset="0"/>
              </a:rPr>
              <a:t> generators—have an infinite-dimensional universal instrumental group because of the nonlinear quadratic term.  They do not have a representation-independent strong measurement, and the evolution of the instrument devolves into</a:t>
            </a:r>
            <a:endParaRPr lang="en-US" sz="2000" kern="1200" dirty="0">
              <a:solidFill>
                <a:srgbClr val="990099"/>
              </a:solidFill>
              <a:cs typeface="Helvetica" panose="020B0604020202020204" pitchFamily="34" charset="0"/>
            </a:endParaRPr>
          </a:p>
        </p:txBody>
      </p:sp>
      <p:grpSp>
        <p:nvGrpSpPr>
          <p:cNvPr id="9" name="Group 8">
            <a:extLst>
              <a:ext uri="{FF2B5EF4-FFF2-40B4-BE49-F238E27FC236}">
                <a16:creationId xmlns:a16="http://schemas.microsoft.com/office/drawing/2014/main" id="{51FDDEFD-725F-4DE9-B33B-BA9D6ABB6EAE}"/>
              </a:ext>
            </a:extLst>
          </p:cNvPr>
          <p:cNvGrpSpPr/>
          <p:nvPr/>
        </p:nvGrpSpPr>
        <p:grpSpPr>
          <a:xfrm>
            <a:off x="3157835" y="5250229"/>
            <a:ext cx="2633365" cy="1302971"/>
            <a:chOff x="2667000" y="4419600"/>
            <a:chExt cx="2633365" cy="1302971"/>
          </a:xfrm>
        </p:grpSpPr>
        <p:sp>
          <p:nvSpPr>
            <p:cNvPr id="2" name="TextBox 1">
              <a:extLst>
                <a:ext uri="{FF2B5EF4-FFF2-40B4-BE49-F238E27FC236}">
                  <a16:creationId xmlns:a16="http://schemas.microsoft.com/office/drawing/2014/main" id="{1B170172-2DAC-40CD-475E-CA1F5DF21EAC}"/>
                </a:ext>
              </a:extLst>
            </p:cNvPr>
            <p:cNvSpPr txBox="1"/>
            <p:nvPr/>
          </p:nvSpPr>
          <p:spPr>
            <a:xfrm>
              <a:off x="2667000" y="4791670"/>
              <a:ext cx="381000" cy="923330"/>
            </a:xfrm>
            <a:prstGeom prst="rect">
              <a:avLst/>
            </a:prstGeom>
            <a:noFill/>
          </p:spPr>
          <p:txBody>
            <a:bodyPr wrap="square" rtlCol="0">
              <a:spAutoFit/>
            </a:bodyPr>
            <a:lstStyle/>
            <a:p>
              <a:r>
                <a:rPr lang="en-US" sz="5400" dirty="0">
                  <a:latin typeface="Comic Sans MS" panose="030F0702030302020204" pitchFamily="66" charset="0"/>
                  <a:ea typeface="GulimChe" panose="020B0503020000020004" pitchFamily="49" charset="-127"/>
                </a:rPr>
                <a:t>C</a:t>
              </a:r>
              <a:endParaRPr lang="en-US" sz="5400" kern="1200" dirty="0">
                <a:solidFill>
                  <a:srgbClr val="0033CC"/>
                </a:solidFill>
                <a:latin typeface="Comic Sans MS" panose="030F0702030302020204" pitchFamily="66" charset="0"/>
                <a:ea typeface="GulimChe" panose="020B0503020000020004" pitchFamily="49" charset="-127"/>
              </a:endParaRPr>
            </a:p>
          </p:txBody>
        </p:sp>
        <p:sp>
          <p:nvSpPr>
            <p:cNvPr id="4" name="TextBox 3">
              <a:extLst>
                <a:ext uri="{FF2B5EF4-FFF2-40B4-BE49-F238E27FC236}">
                  <a16:creationId xmlns:a16="http://schemas.microsoft.com/office/drawing/2014/main" id="{59889134-8D82-ED04-D193-BF041D3E38D2}"/>
                </a:ext>
              </a:extLst>
            </p:cNvPr>
            <p:cNvSpPr txBox="1"/>
            <p:nvPr/>
          </p:nvSpPr>
          <p:spPr>
            <a:xfrm rot="18600000">
              <a:off x="3276600" y="4639270"/>
              <a:ext cx="381000" cy="923330"/>
            </a:xfrm>
            <a:prstGeom prst="rect">
              <a:avLst/>
            </a:prstGeom>
            <a:noFill/>
          </p:spPr>
          <p:txBody>
            <a:bodyPr wrap="square" rtlCol="0">
              <a:spAutoFit/>
            </a:bodyPr>
            <a:lstStyle/>
            <a:p>
              <a:r>
                <a:rPr lang="en-US" sz="5400" kern="1200" dirty="0">
                  <a:solidFill>
                    <a:srgbClr val="FF0000"/>
                  </a:solidFill>
                  <a:latin typeface="Comic Sans MS" panose="030F0702030302020204" pitchFamily="66" charset="0"/>
                  <a:ea typeface="GulimChe" panose="020B0503020000020004" pitchFamily="49" charset="-127"/>
                </a:rPr>
                <a:t>h </a:t>
              </a:r>
            </a:p>
          </p:txBody>
        </p:sp>
        <p:sp>
          <p:nvSpPr>
            <p:cNvPr id="5" name="TextBox 4">
              <a:extLst>
                <a:ext uri="{FF2B5EF4-FFF2-40B4-BE49-F238E27FC236}">
                  <a16:creationId xmlns:a16="http://schemas.microsoft.com/office/drawing/2014/main" id="{9B1D3E4D-A3C3-4F21-0C21-A43CA35E45E0}"/>
                </a:ext>
              </a:extLst>
            </p:cNvPr>
            <p:cNvSpPr txBox="1"/>
            <p:nvPr/>
          </p:nvSpPr>
          <p:spPr>
            <a:xfrm rot="1500000">
              <a:off x="3851694" y="4799241"/>
              <a:ext cx="381000" cy="923330"/>
            </a:xfrm>
            <a:prstGeom prst="rect">
              <a:avLst/>
            </a:prstGeom>
            <a:noFill/>
          </p:spPr>
          <p:txBody>
            <a:bodyPr wrap="square" rtlCol="0">
              <a:spAutoFit/>
            </a:bodyPr>
            <a:lstStyle/>
            <a:p>
              <a:r>
                <a:rPr lang="en-US" sz="5400" dirty="0">
                  <a:solidFill>
                    <a:srgbClr val="990099"/>
                  </a:solidFill>
                  <a:latin typeface="Comic Sans MS" panose="030F0702030302020204" pitchFamily="66" charset="0"/>
                  <a:ea typeface="GulimChe" panose="020B0503020000020004" pitchFamily="49" charset="-127"/>
                </a:rPr>
                <a:t>a</a:t>
              </a:r>
              <a:r>
                <a:rPr lang="en-US" sz="5400" kern="1200" dirty="0">
                  <a:solidFill>
                    <a:srgbClr val="FF0000"/>
                  </a:solidFill>
                  <a:latin typeface="Comic Sans MS" panose="030F0702030302020204" pitchFamily="66" charset="0"/>
                  <a:ea typeface="GulimChe" panose="020B0503020000020004" pitchFamily="49" charset="-127"/>
                </a:rPr>
                <a:t> </a:t>
              </a:r>
            </a:p>
          </p:txBody>
        </p:sp>
        <p:sp>
          <p:nvSpPr>
            <p:cNvPr id="6" name="TextBox 5">
              <a:extLst>
                <a:ext uri="{FF2B5EF4-FFF2-40B4-BE49-F238E27FC236}">
                  <a16:creationId xmlns:a16="http://schemas.microsoft.com/office/drawing/2014/main" id="{ECA1EF7D-9FAF-B542-A4B6-8EDBE25738E1}"/>
                </a:ext>
              </a:extLst>
            </p:cNvPr>
            <p:cNvSpPr txBox="1"/>
            <p:nvPr/>
          </p:nvSpPr>
          <p:spPr>
            <a:xfrm>
              <a:off x="4191000" y="4419600"/>
              <a:ext cx="381000" cy="923330"/>
            </a:xfrm>
            <a:prstGeom prst="rect">
              <a:avLst/>
            </a:prstGeom>
            <a:noFill/>
          </p:spPr>
          <p:txBody>
            <a:bodyPr wrap="square" rtlCol="0">
              <a:spAutoFit/>
            </a:bodyPr>
            <a:lstStyle/>
            <a:p>
              <a:r>
                <a:rPr lang="en-US" sz="5400" dirty="0">
                  <a:solidFill>
                    <a:srgbClr val="0099CC"/>
                  </a:solidFill>
                  <a:latin typeface="Comic Sans MS" panose="030F0702030302020204" pitchFamily="66" charset="0"/>
                  <a:ea typeface="GulimChe" panose="020B0503020000020004" pitchFamily="49" charset="-127"/>
                </a:rPr>
                <a:t>o</a:t>
              </a:r>
              <a:r>
                <a:rPr lang="en-US" sz="5400" kern="1200" dirty="0">
                  <a:solidFill>
                    <a:srgbClr val="FF0000"/>
                  </a:solidFill>
                  <a:latin typeface="Comic Sans MS" panose="030F0702030302020204" pitchFamily="66" charset="0"/>
                  <a:ea typeface="GulimChe" panose="020B0503020000020004" pitchFamily="49" charset="-127"/>
                </a:rPr>
                <a:t> </a:t>
              </a:r>
            </a:p>
          </p:txBody>
        </p:sp>
        <p:sp>
          <p:nvSpPr>
            <p:cNvPr id="7" name="TextBox 6">
              <a:extLst>
                <a:ext uri="{FF2B5EF4-FFF2-40B4-BE49-F238E27FC236}">
                  <a16:creationId xmlns:a16="http://schemas.microsoft.com/office/drawing/2014/main" id="{AB7A6AC3-0DC0-6BBA-1A51-561BD80274E5}"/>
                </a:ext>
              </a:extLst>
            </p:cNvPr>
            <p:cNvSpPr txBox="1"/>
            <p:nvPr/>
          </p:nvSpPr>
          <p:spPr>
            <a:xfrm rot="15000000">
              <a:off x="4648200" y="4715470"/>
              <a:ext cx="381000" cy="923330"/>
            </a:xfrm>
            <a:prstGeom prst="rect">
              <a:avLst/>
            </a:prstGeom>
            <a:noFill/>
          </p:spPr>
          <p:txBody>
            <a:bodyPr wrap="square" rtlCol="0">
              <a:spAutoFit/>
            </a:bodyPr>
            <a:lstStyle/>
            <a:p>
              <a:r>
                <a:rPr lang="en-US" sz="5400" kern="1200" dirty="0">
                  <a:solidFill>
                    <a:srgbClr val="FF9933"/>
                  </a:solidFill>
                  <a:latin typeface="Comic Sans MS" panose="030F0702030302020204" pitchFamily="66" charset="0"/>
                  <a:ea typeface="GulimChe" panose="020B0503020000020004" pitchFamily="49" charset="-127"/>
                </a:rPr>
                <a:t>s</a:t>
              </a:r>
              <a:r>
                <a:rPr lang="en-US" sz="5400" kern="1200" dirty="0">
                  <a:solidFill>
                    <a:srgbClr val="FF0000"/>
                  </a:solidFill>
                  <a:latin typeface="Comic Sans MS" panose="030F0702030302020204" pitchFamily="66" charset="0"/>
                  <a:ea typeface="GulimChe" panose="020B0503020000020004" pitchFamily="49" charset="-127"/>
                </a:rPr>
                <a:t> </a:t>
              </a:r>
            </a:p>
          </p:txBody>
        </p:sp>
      </p:grpSp>
    </p:spTree>
    <p:extLst>
      <p:ext uri="{BB962C8B-B14F-4D97-AF65-F5344CB8AC3E}">
        <p14:creationId xmlns:p14="http://schemas.microsoft.com/office/powerpoint/2010/main" val="1242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304800" y="162580"/>
            <a:ext cx="8610601" cy="584775"/>
          </a:xfrm>
          <a:prstGeom prst="rect">
            <a:avLst/>
          </a:prstGeom>
          <a:noFill/>
          <a:ln w="19050" algn="ctr">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Chaotic instruments </a:t>
            </a:r>
            <a:endParaRPr lang="en-US" sz="3200" b="1" dirty="0">
              <a:solidFill>
                <a:schemeClr val="accent2"/>
              </a:solidFill>
            </a:endParaRPr>
          </a:p>
        </p:txBody>
      </p:sp>
      <p:grpSp>
        <p:nvGrpSpPr>
          <p:cNvPr id="9" name="Group 8">
            <a:extLst>
              <a:ext uri="{FF2B5EF4-FFF2-40B4-BE49-F238E27FC236}">
                <a16:creationId xmlns:a16="http://schemas.microsoft.com/office/drawing/2014/main" id="{51FDDEFD-725F-4DE9-B33B-BA9D6ABB6EAE}"/>
              </a:ext>
            </a:extLst>
          </p:cNvPr>
          <p:cNvGrpSpPr/>
          <p:nvPr/>
        </p:nvGrpSpPr>
        <p:grpSpPr>
          <a:xfrm>
            <a:off x="3157835" y="685800"/>
            <a:ext cx="2633365" cy="1302971"/>
            <a:chOff x="2667000" y="4419600"/>
            <a:chExt cx="2633365" cy="1302971"/>
          </a:xfrm>
        </p:grpSpPr>
        <p:sp>
          <p:nvSpPr>
            <p:cNvPr id="2" name="TextBox 1">
              <a:extLst>
                <a:ext uri="{FF2B5EF4-FFF2-40B4-BE49-F238E27FC236}">
                  <a16:creationId xmlns:a16="http://schemas.microsoft.com/office/drawing/2014/main" id="{1B170172-2DAC-40CD-475E-CA1F5DF21EAC}"/>
                </a:ext>
              </a:extLst>
            </p:cNvPr>
            <p:cNvSpPr txBox="1"/>
            <p:nvPr/>
          </p:nvSpPr>
          <p:spPr>
            <a:xfrm>
              <a:off x="2667000" y="4791670"/>
              <a:ext cx="381000" cy="923330"/>
            </a:xfrm>
            <a:prstGeom prst="rect">
              <a:avLst/>
            </a:prstGeom>
            <a:noFill/>
          </p:spPr>
          <p:txBody>
            <a:bodyPr wrap="square" rtlCol="0">
              <a:spAutoFit/>
            </a:bodyPr>
            <a:lstStyle/>
            <a:p>
              <a:r>
                <a:rPr lang="en-US" sz="5400" dirty="0">
                  <a:latin typeface="Comic Sans MS" panose="030F0702030302020204" pitchFamily="66" charset="0"/>
                  <a:ea typeface="GulimChe" panose="020B0503020000020004" pitchFamily="49" charset="-127"/>
                </a:rPr>
                <a:t>C</a:t>
              </a:r>
              <a:endParaRPr lang="en-US" sz="5400" kern="1200" dirty="0">
                <a:solidFill>
                  <a:srgbClr val="0033CC"/>
                </a:solidFill>
                <a:latin typeface="Comic Sans MS" panose="030F0702030302020204" pitchFamily="66" charset="0"/>
                <a:ea typeface="GulimChe" panose="020B0503020000020004" pitchFamily="49" charset="-127"/>
              </a:endParaRPr>
            </a:p>
          </p:txBody>
        </p:sp>
        <p:sp>
          <p:nvSpPr>
            <p:cNvPr id="4" name="TextBox 3">
              <a:extLst>
                <a:ext uri="{FF2B5EF4-FFF2-40B4-BE49-F238E27FC236}">
                  <a16:creationId xmlns:a16="http://schemas.microsoft.com/office/drawing/2014/main" id="{59889134-8D82-ED04-D193-BF041D3E38D2}"/>
                </a:ext>
              </a:extLst>
            </p:cNvPr>
            <p:cNvSpPr txBox="1"/>
            <p:nvPr/>
          </p:nvSpPr>
          <p:spPr>
            <a:xfrm rot="18600000">
              <a:off x="3276600" y="4639270"/>
              <a:ext cx="381000" cy="923330"/>
            </a:xfrm>
            <a:prstGeom prst="rect">
              <a:avLst/>
            </a:prstGeom>
            <a:noFill/>
          </p:spPr>
          <p:txBody>
            <a:bodyPr wrap="square" rtlCol="0">
              <a:spAutoFit/>
            </a:bodyPr>
            <a:lstStyle/>
            <a:p>
              <a:r>
                <a:rPr lang="en-US" sz="5400" kern="1200" dirty="0">
                  <a:solidFill>
                    <a:srgbClr val="FF0000"/>
                  </a:solidFill>
                  <a:latin typeface="Comic Sans MS" panose="030F0702030302020204" pitchFamily="66" charset="0"/>
                  <a:ea typeface="GulimChe" panose="020B0503020000020004" pitchFamily="49" charset="-127"/>
                </a:rPr>
                <a:t>h </a:t>
              </a:r>
            </a:p>
          </p:txBody>
        </p:sp>
        <p:sp>
          <p:nvSpPr>
            <p:cNvPr id="5" name="TextBox 4">
              <a:extLst>
                <a:ext uri="{FF2B5EF4-FFF2-40B4-BE49-F238E27FC236}">
                  <a16:creationId xmlns:a16="http://schemas.microsoft.com/office/drawing/2014/main" id="{9B1D3E4D-A3C3-4F21-0C21-A43CA35E45E0}"/>
                </a:ext>
              </a:extLst>
            </p:cNvPr>
            <p:cNvSpPr txBox="1"/>
            <p:nvPr/>
          </p:nvSpPr>
          <p:spPr>
            <a:xfrm rot="1500000">
              <a:off x="3851694" y="4799241"/>
              <a:ext cx="381000" cy="923330"/>
            </a:xfrm>
            <a:prstGeom prst="rect">
              <a:avLst/>
            </a:prstGeom>
            <a:noFill/>
          </p:spPr>
          <p:txBody>
            <a:bodyPr wrap="square" rtlCol="0">
              <a:spAutoFit/>
            </a:bodyPr>
            <a:lstStyle/>
            <a:p>
              <a:r>
                <a:rPr lang="en-US" sz="5400" dirty="0">
                  <a:solidFill>
                    <a:srgbClr val="990099"/>
                  </a:solidFill>
                  <a:latin typeface="Comic Sans MS" panose="030F0702030302020204" pitchFamily="66" charset="0"/>
                  <a:ea typeface="GulimChe" panose="020B0503020000020004" pitchFamily="49" charset="-127"/>
                </a:rPr>
                <a:t>a</a:t>
              </a:r>
              <a:r>
                <a:rPr lang="en-US" sz="5400" kern="1200" dirty="0">
                  <a:solidFill>
                    <a:srgbClr val="FF0000"/>
                  </a:solidFill>
                  <a:latin typeface="Comic Sans MS" panose="030F0702030302020204" pitchFamily="66" charset="0"/>
                  <a:ea typeface="GulimChe" panose="020B0503020000020004" pitchFamily="49" charset="-127"/>
                </a:rPr>
                <a:t> </a:t>
              </a:r>
            </a:p>
          </p:txBody>
        </p:sp>
        <p:sp>
          <p:nvSpPr>
            <p:cNvPr id="6" name="TextBox 5">
              <a:extLst>
                <a:ext uri="{FF2B5EF4-FFF2-40B4-BE49-F238E27FC236}">
                  <a16:creationId xmlns:a16="http://schemas.microsoft.com/office/drawing/2014/main" id="{ECA1EF7D-9FAF-B542-A4B6-8EDBE25738E1}"/>
                </a:ext>
              </a:extLst>
            </p:cNvPr>
            <p:cNvSpPr txBox="1"/>
            <p:nvPr/>
          </p:nvSpPr>
          <p:spPr>
            <a:xfrm>
              <a:off x="4191000" y="4419600"/>
              <a:ext cx="381000" cy="923330"/>
            </a:xfrm>
            <a:prstGeom prst="rect">
              <a:avLst/>
            </a:prstGeom>
            <a:noFill/>
          </p:spPr>
          <p:txBody>
            <a:bodyPr wrap="square" rtlCol="0">
              <a:spAutoFit/>
            </a:bodyPr>
            <a:lstStyle/>
            <a:p>
              <a:r>
                <a:rPr lang="en-US" sz="5400" dirty="0">
                  <a:solidFill>
                    <a:srgbClr val="0099CC"/>
                  </a:solidFill>
                  <a:latin typeface="Comic Sans MS" panose="030F0702030302020204" pitchFamily="66" charset="0"/>
                  <a:ea typeface="GulimChe" panose="020B0503020000020004" pitchFamily="49" charset="-127"/>
                </a:rPr>
                <a:t>o</a:t>
              </a:r>
              <a:r>
                <a:rPr lang="en-US" sz="5400" kern="1200" dirty="0">
                  <a:solidFill>
                    <a:srgbClr val="FF0000"/>
                  </a:solidFill>
                  <a:latin typeface="Comic Sans MS" panose="030F0702030302020204" pitchFamily="66" charset="0"/>
                  <a:ea typeface="GulimChe" panose="020B0503020000020004" pitchFamily="49" charset="-127"/>
                </a:rPr>
                <a:t> </a:t>
              </a:r>
            </a:p>
          </p:txBody>
        </p:sp>
        <p:sp>
          <p:nvSpPr>
            <p:cNvPr id="7" name="TextBox 6">
              <a:extLst>
                <a:ext uri="{FF2B5EF4-FFF2-40B4-BE49-F238E27FC236}">
                  <a16:creationId xmlns:a16="http://schemas.microsoft.com/office/drawing/2014/main" id="{AB7A6AC3-0DC0-6BBA-1A51-561BD80274E5}"/>
                </a:ext>
              </a:extLst>
            </p:cNvPr>
            <p:cNvSpPr txBox="1"/>
            <p:nvPr/>
          </p:nvSpPr>
          <p:spPr>
            <a:xfrm rot="15000000">
              <a:off x="4648200" y="4715470"/>
              <a:ext cx="381000" cy="923330"/>
            </a:xfrm>
            <a:prstGeom prst="rect">
              <a:avLst/>
            </a:prstGeom>
            <a:noFill/>
          </p:spPr>
          <p:txBody>
            <a:bodyPr wrap="square" rtlCol="0">
              <a:spAutoFit/>
            </a:bodyPr>
            <a:lstStyle/>
            <a:p>
              <a:r>
                <a:rPr lang="en-US" sz="5400" kern="1200" dirty="0">
                  <a:solidFill>
                    <a:srgbClr val="FF9933"/>
                  </a:solidFill>
                  <a:latin typeface="Comic Sans MS" panose="030F0702030302020204" pitchFamily="66" charset="0"/>
                  <a:ea typeface="GulimChe" panose="020B0503020000020004" pitchFamily="49" charset="-127"/>
                </a:rPr>
                <a:t>s</a:t>
              </a:r>
              <a:r>
                <a:rPr lang="en-US" sz="5400" kern="1200" dirty="0">
                  <a:solidFill>
                    <a:srgbClr val="FF0000"/>
                  </a:solidFill>
                  <a:latin typeface="Comic Sans MS" panose="030F0702030302020204" pitchFamily="66" charset="0"/>
                  <a:ea typeface="GulimChe" panose="020B0503020000020004" pitchFamily="49" charset="-127"/>
                </a:rPr>
                <a:t> </a:t>
              </a:r>
            </a:p>
          </p:txBody>
        </p:sp>
      </p:grpSp>
      <p:sp>
        <p:nvSpPr>
          <p:cNvPr id="8" name="TextBox 7">
            <a:extLst>
              <a:ext uri="{FF2B5EF4-FFF2-40B4-BE49-F238E27FC236}">
                <a16:creationId xmlns:a16="http://schemas.microsoft.com/office/drawing/2014/main" id="{78652BD6-9B83-CD6B-809E-FFFC730FDF5B}"/>
              </a:ext>
            </a:extLst>
          </p:cNvPr>
          <p:cNvSpPr txBox="1"/>
          <p:nvPr/>
        </p:nvSpPr>
        <p:spPr>
          <a:xfrm>
            <a:off x="304800" y="5105400"/>
            <a:ext cx="8686800" cy="1015663"/>
          </a:xfrm>
          <a:prstGeom prst="rect">
            <a:avLst/>
          </a:prstGeom>
          <a:noFill/>
        </p:spPr>
        <p:txBody>
          <a:bodyPr wrap="square" rtlCol="0">
            <a:spAutoFit/>
          </a:bodyPr>
          <a:lstStyle/>
          <a:p>
            <a:pPr algn="l"/>
            <a:r>
              <a:rPr lang="en-US" dirty="0">
                <a:solidFill>
                  <a:srgbClr val="990099"/>
                </a:solidFill>
                <a:ea typeface="HGGothicE" panose="020B0909000000000000" pitchFamily="49" charset="-128"/>
                <a:cs typeface="Helvetica" panose="020B0604020202020204" pitchFamily="34" charset="0"/>
              </a:rPr>
              <a:t>Discovery of universal chaotic instruments</a:t>
            </a:r>
            <a:r>
              <a:rPr lang="en-US" dirty="0">
                <a:solidFill>
                  <a:srgbClr val="990099"/>
                </a:solidFill>
              </a:rPr>
              <a:t>—</a:t>
            </a:r>
            <a:r>
              <a:rPr lang="en-US" dirty="0">
                <a:solidFill>
                  <a:srgbClr val="990099"/>
                </a:solidFill>
                <a:ea typeface="HGGothicE" panose="020B0909000000000000" pitchFamily="49" charset="-128"/>
                <a:cs typeface="Helvetica" panose="020B0604020202020204" pitchFamily="34" charset="0"/>
              </a:rPr>
              <a:t>and their quantum counterparts in finite-dimensional representations</a:t>
            </a:r>
            <a:r>
              <a:rPr lang="en-US" dirty="0">
                <a:solidFill>
                  <a:srgbClr val="990099"/>
                </a:solidFill>
              </a:rPr>
              <a:t>—</a:t>
            </a:r>
            <a:r>
              <a:rPr lang="en-US" dirty="0">
                <a:solidFill>
                  <a:srgbClr val="990099"/>
                </a:solidFill>
                <a:ea typeface="HGGothicE" panose="020B0909000000000000" pitchFamily="49" charset="-128"/>
                <a:cs typeface="Helvetica" panose="020B0604020202020204" pitchFamily="34" charset="0"/>
              </a:rPr>
              <a:t>promises a new group-theoretic method for analyzing quantum chaos and dynamical complexity.</a:t>
            </a:r>
            <a:endParaRPr lang="en-US" sz="2000" kern="1200" dirty="0">
              <a:solidFill>
                <a:srgbClr val="990099"/>
              </a:solidFill>
              <a:cs typeface="Helvetica" panose="020B0604020202020204" pitchFamily="34" charset="0"/>
            </a:endParaRPr>
          </a:p>
        </p:txBody>
      </p:sp>
      <p:sp>
        <p:nvSpPr>
          <p:cNvPr id="10" name="TextBox 9">
            <a:extLst>
              <a:ext uri="{FF2B5EF4-FFF2-40B4-BE49-F238E27FC236}">
                <a16:creationId xmlns:a16="http://schemas.microsoft.com/office/drawing/2014/main" id="{1381D012-C1DF-272D-B0D0-52881D16AF8B}"/>
              </a:ext>
            </a:extLst>
          </p:cNvPr>
          <p:cNvSpPr txBox="1"/>
          <p:nvPr/>
        </p:nvSpPr>
        <p:spPr>
          <a:xfrm>
            <a:off x="457200" y="2322255"/>
            <a:ext cx="8305800" cy="2554545"/>
          </a:xfrm>
          <a:prstGeom prst="rect">
            <a:avLst/>
          </a:prstGeom>
          <a:noFill/>
        </p:spPr>
        <p:txBody>
          <a:bodyPr wrap="square" rtlCol="0">
            <a:spAutoFit/>
          </a:bodyPr>
          <a:lstStyle/>
          <a:p>
            <a:pPr algn="l"/>
            <a:r>
              <a:rPr lang="en-US" dirty="0"/>
              <a:t>A universal chaotic instrument evolves stochastically into an increasing number of Lie-group dimensions.  These Lie-group dimensions correspond to higher and higher powers of the measured observables and thus to finer and finer scales on a classical phase </a:t>
            </a:r>
            <a:r>
              <a:rPr lang="en-US" dirty="0" err="1"/>
              <a:t>phase</a:t>
            </a:r>
            <a:r>
              <a:rPr lang="en-US" dirty="0"/>
              <a:t> (sensitivity to initial conditions).  Quantum chaos is what happens when the Lie-group dimensions, the higher powers, and the finer scales are cut off in a </a:t>
            </a:r>
            <a:r>
              <a:rPr lang="en-US"/>
              <a:t>finite-dimensional Hilbert-space representation</a:t>
            </a:r>
            <a:r>
              <a:rPr lang="en-US" dirty="0"/>
              <a:t>.  All this is to be quantified by the entropies of the Kraus-operator distribution functions.</a:t>
            </a:r>
            <a:endParaRPr lang="en-US" sz="2000" kern="1200" dirty="0">
              <a:solidFill>
                <a:srgbClr val="0033CC"/>
              </a:solidFill>
              <a:latin typeface="Helvetica" pitchFamily="34" charset="0"/>
              <a:ea typeface="+mn-ea"/>
              <a:cs typeface="+mn-cs"/>
            </a:endParaRPr>
          </a:p>
        </p:txBody>
      </p:sp>
    </p:spTree>
    <p:extLst>
      <p:ext uri="{BB962C8B-B14F-4D97-AF65-F5344CB8AC3E}">
        <p14:creationId xmlns:p14="http://schemas.microsoft.com/office/powerpoint/2010/main" val="304299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4" name="Picture 6" descr="Oz040615"/>
          <p:cNvPicPr>
            <a:picLocks noChangeAspect="1" noChangeArrowheads="1"/>
          </p:cNvPicPr>
          <p:nvPr/>
        </p:nvPicPr>
        <p:blipFill>
          <a:blip r:embed="rId3" cstate="print"/>
          <a:srcRect/>
          <a:stretch>
            <a:fillRect/>
          </a:stretch>
        </p:blipFill>
        <p:spPr bwMode="auto">
          <a:xfrm>
            <a:off x="457200" y="95250"/>
            <a:ext cx="8305800" cy="6229350"/>
          </a:xfrm>
          <a:prstGeom prst="rect">
            <a:avLst/>
          </a:prstGeom>
          <a:noFill/>
        </p:spPr>
      </p:pic>
      <p:sp>
        <p:nvSpPr>
          <p:cNvPr id="319490" name="Text Box 2"/>
          <p:cNvSpPr txBox="1">
            <a:spLocks noChangeArrowheads="1"/>
          </p:cNvSpPr>
          <p:nvPr/>
        </p:nvSpPr>
        <p:spPr bwMode="auto">
          <a:xfrm>
            <a:off x="762000" y="1847671"/>
            <a:ext cx="4114800" cy="1200329"/>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Welcome to a </a:t>
            </a:r>
          </a:p>
          <a:p>
            <a:pPr marL="609600" indent="-609600"/>
            <a:r>
              <a:rPr lang="en-US" sz="3600" dirty="0">
                <a:solidFill>
                  <a:srgbClr val="996600"/>
                </a:solidFill>
                <a:latin typeface="Comic Sans MS" pitchFamily="66" charset="0"/>
              </a:rPr>
              <a:t>whole new world</a:t>
            </a:r>
          </a:p>
        </p:txBody>
      </p:sp>
      <p:sp>
        <p:nvSpPr>
          <p:cNvPr id="319492" name="Text Box 4"/>
          <p:cNvSpPr txBox="1">
            <a:spLocks noChangeArrowheads="1"/>
          </p:cNvSpPr>
          <p:nvPr/>
        </p:nvSpPr>
        <p:spPr bwMode="auto">
          <a:xfrm>
            <a:off x="3678238" y="6324600"/>
            <a:ext cx="1692275" cy="517525"/>
          </a:xfrm>
          <a:prstGeom prst="rect">
            <a:avLst/>
          </a:prstGeom>
          <a:noFill/>
          <a:ln w="19050" algn="ctr">
            <a:noFill/>
            <a:miter lim="800000"/>
            <a:headEnd/>
            <a:tailEnd/>
          </a:ln>
          <a:effectLst/>
        </p:spPr>
        <p:txBody>
          <a:bodyPr wrap="none">
            <a:spAutoFit/>
          </a:bodyPr>
          <a:lstStyle/>
          <a:p>
            <a:r>
              <a:rPr lang="en-US" sz="1400" b="1" dirty="0">
                <a:solidFill>
                  <a:schemeClr val="tx1"/>
                </a:solidFill>
              </a:rPr>
              <a:t>Cable Beach</a:t>
            </a:r>
          </a:p>
          <a:p>
            <a:r>
              <a:rPr lang="en-US" sz="1400" b="1" dirty="0">
                <a:solidFill>
                  <a:schemeClr val="tx1"/>
                </a:solidFill>
              </a:rPr>
              <a:t>Western Australia</a:t>
            </a:r>
          </a:p>
        </p:txBody>
      </p:sp>
      <p:sp>
        <p:nvSpPr>
          <p:cNvPr id="2" name="TextBox 1">
            <a:extLst>
              <a:ext uri="{FF2B5EF4-FFF2-40B4-BE49-F238E27FC236}">
                <a16:creationId xmlns:a16="http://schemas.microsoft.com/office/drawing/2014/main" id="{074F26E3-65EE-686F-0BC0-094665B2970F}"/>
              </a:ext>
            </a:extLst>
          </p:cNvPr>
          <p:cNvSpPr txBox="1"/>
          <p:nvPr/>
        </p:nvSpPr>
        <p:spPr>
          <a:xfrm>
            <a:off x="533400" y="76200"/>
            <a:ext cx="7315200" cy="1754326"/>
          </a:xfrm>
          <a:prstGeom prst="rect">
            <a:avLst/>
          </a:prstGeom>
          <a:noFill/>
        </p:spPr>
        <p:txBody>
          <a:bodyPr wrap="square" rtlCol="0">
            <a:spAutoFit/>
          </a:bodyPr>
          <a:lstStyle/>
          <a:p>
            <a:pPr algn="l"/>
            <a:r>
              <a:rPr lang="en-US" sz="1800" dirty="0">
                <a:solidFill>
                  <a:schemeClr val="tx1"/>
                </a:solidFill>
                <a:ea typeface="HGGothicE" panose="020B0909000000000000" pitchFamily="49" charset="-128"/>
                <a:cs typeface="Helvetica" panose="020B0604020202020204" pitchFamily="34" charset="0"/>
              </a:rPr>
              <a:t>Concluding paragraph of SPQM: Suffice it to say that we think we have found something: the home of quantum dynamics, the Lie-group manifold that supports all three faces of the trinity.  The exhausted reader who has survived to read this concluding sentence of a very long paper might be pleased—or so we hope—to learn that our ambition is larger than was evident at the beginning. </a:t>
            </a:r>
            <a:endParaRPr lang="en-US" sz="1800" kern="1200" dirty="0">
              <a:solidFill>
                <a:schemeClr val="tx1"/>
              </a:solidFill>
              <a:cs typeface="Helvetica"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251F523C-5DDB-EFF3-6FF1-7BB1D3A5FC2F}"/>
                  </a:ext>
                </a:extLst>
              </p14:cNvPr>
              <p14:cNvContentPartPr/>
              <p14:nvPr/>
            </p14:nvContentPartPr>
            <p14:xfrm>
              <a:off x="6163340" y="1039816"/>
              <a:ext cx="49320" cy="136800"/>
            </p14:xfrm>
          </p:contentPart>
        </mc:Choice>
        <mc:Fallback xmlns="">
          <p:pic>
            <p:nvPicPr>
              <p:cNvPr id="3" name="Ink 2">
                <a:extLst>
                  <a:ext uri="{FF2B5EF4-FFF2-40B4-BE49-F238E27FC236}">
                    <a16:creationId xmlns:a16="http://schemas.microsoft.com/office/drawing/2014/main" id="{251F523C-5DDB-EFF3-6FF1-7BB1D3A5FC2F}"/>
                  </a:ext>
                </a:extLst>
              </p:cNvPr>
              <p:cNvPicPr/>
              <p:nvPr/>
            </p:nvPicPr>
            <p:blipFill>
              <a:blip r:embed="rId5"/>
              <a:stretch>
                <a:fillRect/>
              </a:stretch>
            </p:blipFill>
            <p:spPr>
              <a:xfrm>
                <a:off x="6154700" y="1031176"/>
                <a:ext cx="66960" cy="154440"/>
              </a:xfrm>
              <a:prstGeom prst="rect">
                <a:avLst/>
              </a:prstGeom>
            </p:spPr>
          </p:pic>
        </mc:Fallback>
      </mc:AlternateContent>
    </p:spTree>
    <p:extLst>
      <p:ext uri="{BB962C8B-B14F-4D97-AF65-F5344CB8AC3E}">
        <p14:creationId xmlns:p14="http://schemas.microsoft.com/office/powerpoint/2010/main" val="35017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1465CB4-23FB-4715-ABD1-6372238F0DF8}"/>
                  </a:ext>
                </a:extLst>
              </p14:cNvPr>
              <p14:cNvContentPartPr/>
              <p14:nvPr/>
            </p14:nvContentPartPr>
            <p14:xfrm>
              <a:off x="10215990" y="43107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7"/>
              <a:stretch>
                <a:fillRect/>
              </a:stretch>
            </p:blipFill>
            <p:spPr>
              <a:xfrm>
                <a:off x="10207045" y="4301730"/>
                <a:ext cx="76212" cy="81360"/>
              </a:xfrm>
              <a:prstGeom prst="rect">
                <a:avLst/>
              </a:prstGeom>
            </p:spPr>
          </p:pic>
        </mc:Fallback>
      </mc:AlternateContent>
      <p:sp>
        <p:nvSpPr>
          <p:cNvPr id="9" name="Text Box 3">
            <a:extLst>
              <a:ext uri="{FF2B5EF4-FFF2-40B4-BE49-F238E27FC236}">
                <a16:creationId xmlns:a16="http://schemas.microsoft.com/office/drawing/2014/main" id="{E7ADCC56-61C1-F2FC-D690-656FB2FFC7D2}"/>
              </a:ext>
            </a:extLst>
          </p:cNvPr>
          <p:cNvSpPr txBox="1">
            <a:spLocks noChangeArrowheads="1"/>
          </p:cNvSpPr>
          <p:nvPr/>
        </p:nvSpPr>
        <p:spPr bwMode="auto">
          <a:xfrm>
            <a:off x="914400" y="0"/>
            <a:ext cx="7315200"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A brief glimpse into a whole new world </a:t>
            </a:r>
            <a:endParaRPr lang="en-US" sz="2800" b="1" dirty="0">
              <a:solidFill>
                <a:schemeClr val="accent2"/>
              </a:solidFill>
            </a:endParaRPr>
          </a:p>
        </p:txBody>
      </p:sp>
      <p:pic>
        <p:nvPicPr>
          <p:cNvPr id="6" name="Picture 5" descr="\documentclass{slides}\pagestyle{empty}&#10;\setlength{\textwidth}{8truein}&#10;\usepackage{color}&#10;\color[rgb]{0.5,0,0.5}&#10;\begin{document}&#10;\scriptsize&#10;Concatenating these differential weak measurements continuously should tell one what it means to measure the same observables strongly and simultaneously.  And so it does, except that it also leads to\ \ldots&#10;\end{document}" title="IguanaTex Bitmap Display">
            <a:extLst>
              <a:ext uri="{FF2B5EF4-FFF2-40B4-BE49-F238E27FC236}">
                <a16:creationId xmlns:a16="http://schemas.microsoft.com/office/drawing/2014/main" id="{7D58CCFE-826E-E96A-33D1-12A5E3175332}"/>
              </a:ext>
            </a:extLst>
          </p:cNvPr>
          <p:cNvPicPr>
            <a:picLocks noChangeAspect="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3048000"/>
            <a:ext cx="7299805" cy="871619"/>
          </a:xfrm>
          <a:prstGeom prst="rect">
            <a:avLst/>
          </a:prstGeom>
          <a:noFill/>
          <a:ln/>
          <a:effectLst/>
        </p:spPr>
      </p:pic>
      <p:grpSp>
        <p:nvGrpSpPr>
          <p:cNvPr id="33" name="Group 32">
            <a:extLst>
              <a:ext uri="{FF2B5EF4-FFF2-40B4-BE49-F238E27FC236}">
                <a16:creationId xmlns:a16="http://schemas.microsoft.com/office/drawing/2014/main" id="{F2713187-829A-816D-8014-36D60E7F2EB9}"/>
              </a:ext>
            </a:extLst>
          </p:cNvPr>
          <p:cNvGrpSpPr/>
          <p:nvPr/>
        </p:nvGrpSpPr>
        <p:grpSpPr>
          <a:xfrm>
            <a:off x="1676400" y="4230231"/>
            <a:ext cx="5867400" cy="2246769"/>
            <a:chOff x="2895600" y="2362200"/>
            <a:chExt cx="5867400" cy="2246769"/>
          </a:xfrm>
        </p:grpSpPr>
        <p:sp>
          <p:nvSpPr>
            <p:cNvPr id="30" name="TextBox 29">
              <a:extLst>
                <a:ext uri="{FF2B5EF4-FFF2-40B4-BE49-F238E27FC236}">
                  <a16:creationId xmlns:a16="http://schemas.microsoft.com/office/drawing/2014/main" id="{31E58BB0-39E5-93D1-8879-DF9EADD5EDFF}"/>
                </a:ext>
              </a:extLst>
            </p:cNvPr>
            <p:cNvSpPr txBox="1"/>
            <p:nvPr/>
          </p:nvSpPr>
          <p:spPr>
            <a:xfrm>
              <a:off x="2895600" y="2362200"/>
              <a:ext cx="5867400" cy="2246769"/>
            </a:xfrm>
            <a:prstGeom prst="rect">
              <a:avLst/>
            </a:prstGeom>
            <a:noFill/>
          </p:spPr>
          <p:txBody>
            <a:bodyPr wrap="square" rtlCol="0">
              <a:spAutoFit/>
            </a:bodyPr>
            <a:lstStyle/>
            <a:p>
              <a:pPr algn="l"/>
              <a:r>
                <a:rPr lang="en-US" dirty="0"/>
                <a:t>A magic carpet ride</a:t>
              </a:r>
            </a:p>
            <a:p>
              <a:pPr algn="l"/>
              <a:r>
                <a:rPr lang="en-US" dirty="0"/>
                <a:t>Into a whole new world.</a:t>
              </a:r>
            </a:p>
            <a:p>
              <a:pPr algn="l"/>
              <a:r>
                <a:rPr lang="en-US" dirty="0"/>
                <a:t>A new, fantastic point of view,</a:t>
              </a:r>
            </a:p>
            <a:p>
              <a:pPr algn="l"/>
              <a:r>
                <a:rPr lang="en-US" dirty="0"/>
                <a:t>A thrilling chase,</a:t>
              </a:r>
            </a:p>
            <a:p>
              <a:pPr algn="l"/>
              <a:r>
                <a:rPr lang="en-US" dirty="0"/>
                <a:t>A wondrous space,</a:t>
              </a:r>
            </a:p>
            <a:p>
              <a:pPr algn="l"/>
              <a:r>
                <a:rPr lang="en-US" dirty="0"/>
                <a:t>And now we bring this whole new world to you.</a:t>
              </a:r>
            </a:p>
            <a:p>
              <a:pPr algn="r"/>
              <a:r>
                <a:rPr lang="en-US" dirty="0"/>
                <a:t>		Big-time apologies to </a:t>
              </a:r>
              <a:r>
                <a:rPr lang="en-US" i="1" dirty="0"/>
                <a:t>Aladdin</a:t>
              </a:r>
            </a:p>
          </p:txBody>
        </p:sp>
        <p:pic>
          <p:nvPicPr>
            <p:cNvPr id="1028" name="Picture 4 1" descr="Jasmine Clipart Magic Carpet - Flying Aladdin Magic Carpet , Free Transparent Clipart - ClipartKey">
              <a:extLst>
                <a:ext uri="{FF2B5EF4-FFF2-40B4-BE49-F238E27FC236}">
                  <a16:creationId xmlns:a16="http://schemas.microsoft.com/office/drawing/2014/main" id="{D65F6AA9-613C-5E12-0694-E763A7A50F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2514600"/>
              <a:ext cx="2076450" cy="1292013"/>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documentclass{slides}\pagestyle{empty}&#10;\setlength{\textwidth}{4truein}&#10;\usepackage{color}&#10;\color[rgb]{0.5,0,0.5}&#10;\begin{document}&#10;\scriptsize&#10;Any set of Hermitian observables, &#10;$$\vec X=\{X_1,\ldots,X_n\}\,,$$ &#10;can be measured (differential) weakly and simultaneously in an infinitesimal increment~$dt$, without regard to commutators.&#10;\end{document}" title="IguanaTex Bitmap Display">
            <a:extLst>
              <a:ext uri="{FF2B5EF4-FFF2-40B4-BE49-F238E27FC236}">
                <a16:creationId xmlns:a16="http://schemas.microsoft.com/office/drawing/2014/main" id="{8396C1DB-6EBA-3C4A-8391-FF5C589911DE}"/>
              </a:ext>
            </a:extLst>
          </p:cNvPr>
          <p:cNvPicPr>
            <a:picLocks noChangeAspect="1"/>
          </p:cNvPicPr>
          <p:nvPr>
            <p:custDataLst>
              <p:tags r:id="rId2"/>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692" y="838200"/>
            <a:ext cx="4057649" cy="1682499"/>
          </a:xfrm>
          <a:prstGeom prst="rect">
            <a:avLst/>
          </a:prstGeom>
          <a:noFill/>
          <a:ln/>
          <a:effectLst/>
        </p:spPr>
      </p:pic>
      <p:pic>
        <p:nvPicPr>
          <p:cNvPr id="10" name="Picture 9" descr="\documentclass{slides}\pagestyle{empty}&#10;\setlength{\textwidth}{5.75truein}&#10;\usepackage{color}&#10;\color[rgb]{0.25,0.5,0.25}&#10;\begin{document}&#10;\scriptsize&#10;\begin{center}&#10;{\bf Examples}&#10;\end{center}&#10;\vspace{-6pt}&#10;Single observable $X$\vspace{8pt}\\&#10;Position $Q$ and momentum $P$\vspace{8pt}\\&#10;Three components of angular momentum,\\ $J_x$, $J_y$, and $J_z$\vspace{8pt}\\&#10;Two components of angular momentum, $J_x$ and~$J_y$\vspace{8pt}\\&#10;Two squeezing symplectic generators,\\ $K_x=\frac14(Q^2-P^2)$ and $K_y=-\frac14(QP+PQ)$&#10;\end{document}" title="IguanaTex Bitmap Display">
            <a:extLst>
              <a:ext uri="{FF2B5EF4-FFF2-40B4-BE49-F238E27FC236}">
                <a16:creationId xmlns:a16="http://schemas.microsoft.com/office/drawing/2014/main" id="{C82C19F9-D8F9-088E-E693-935A1B63ED56}"/>
              </a:ext>
            </a:extLst>
          </p:cNvPr>
          <p:cNvPicPr>
            <a:picLocks noChangeAspect="1"/>
          </p:cNvPicPr>
          <p:nvPr>
            <p:custDataLst>
              <p:tags r:id="rId3"/>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85132" y="609600"/>
            <a:ext cx="4614002" cy="2124666"/>
          </a:xfrm>
          <a:prstGeom prst="rect">
            <a:avLst/>
          </a:prstGeom>
          <a:noFill/>
          <a:ln/>
          <a:effectLst/>
        </p:spPr>
      </p:pic>
    </p:spTree>
    <p:extLst>
      <p:ext uri="{BB962C8B-B14F-4D97-AF65-F5344CB8AC3E}">
        <p14:creationId xmlns:p14="http://schemas.microsoft.com/office/powerpoint/2010/main" val="14112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1465CB4-23FB-4715-ABD1-6372238F0DF8}"/>
                  </a:ext>
                </a:extLst>
              </p14:cNvPr>
              <p14:cNvContentPartPr/>
              <p14:nvPr/>
            </p14:nvContentPartPr>
            <p14:xfrm>
              <a:off x="10215990" y="4310730"/>
              <a:ext cx="58680" cy="63720"/>
            </p14:xfrm>
          </p:contentPart>
        </mc:Choice>
        <mc:Fallback xmlns="">
          <p:pic>
            <p:nvPicPr>
              <p:cNvPr id="2" name="Ink 1">
                <a:extLst>
                  <a:ext uri="{FF2B5EF4-FFF2-40B4-BE49-F238E27FC236}">
                    <a16:creationId xmlns:a16="http://schemas.microsoft.com/office/drawing/2014/main" id="{21465CB4-23FB-4715-ABD1-6372238F0DF8}"/>
                  </a:ext>
                </a:extLst>
              </p:cNvPr>
              <p:cNvPicPr/>
              <p:nvPr/>
            </p:nvPicPr>
            <p:blipFill>
              <a:blip r:embed="rId6"/>
              <a:stretch>
                <a:fillRect/>
              </a:stretch>
            </p:blipFill>
            <p:spPr>
              <a:xfrm>
                <a:off x="10207045" y="4301730"/>
                <a:ext cx="76212" cy="81360"/>
              </a:xfrm>
              <a:prstGeom prst="rect">
                <a:avLst/>
              </a:prstGeom>
            </p:spPr>
          </p:pic>
        </mc:Fallback>
      </mc:AlternateContent>
      <p:sp>
        <p:nvSpPr>
          <p:cNvPr id="9" name="Text Box 3">
            <a:extLst>
              <a:ext uri="{FF2B5EF4-FFF2-40B4-BE49-F238E27FC236}">
                <a16:creationId xmlns:a16="http://schemas.microsoft.com/office/drawing/2014/main" id="{E7ADCC56-61C1-F2FC-D690-656FB2FFC7D2}"/>
              </a:ext>
            </a:extLst>
          </p:cNvPr>
          <p:cNvSpPr txBox="1">
            <a:spLocks noChangeArrowheads="1"/>
          </p:cNvSpPr>
          <p:nvPr/>
        </p:nvSpPr>
        <p:spPr bwMode="auto">
          <a:xfrm>
            <a:off x="914400" y="76200"/>
            <a:ext cx="7315200"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A brief glimpse into a whole new world </a:t>
            </a:r>
            <a:endParaRPr lang="en-US" sz="2800" b="1" dirty="0">
              <a:solidFill>
                <a:schemeClr val="accent2"/>
              </a:solidFill>
            </a:endParaRPr>
          </a:p>
        </p:txBody>
      </p:sp>
      <p:grpSp>
        <p:nvGrpSpPr>
          <p:cNvPr id="33" name="Group 32">
            <a:extLst>
              <a:ext uri="{FF2B5EF4-FFF2-40B4-BE49-F238E27FC236}">
                <a16:creationId xmlns:a16="http://schemas.microsoft.com/office/drawing/2014/main" id="{F2713187-829A-816D-8014-36D60E7F2EB9}"/>
              </a:ext>
            </a:extLst>
          </p:cNvPr>
          <p:cNvGrpSpPr/>
          <p:nvPr/>
        </p:nvGrpSpPr>
        <p:grpSpPr>
          <a:xfrm>
            <a:off x="228600" y="685800"/>
            <a:ext cx="5486400" cy="1815882"/>
            <a:chOff x="2895600" y="2362200"/>
            <a:chExt cx="5867400" cy="2100892"/>
          </a:xfrm>
        </p:grpSpPr>
        <p:sp>
          <p:nvSpPr>
            <p:cNvPr id="30" name="TextBox 29">
              <a:extLst>
                <a:ext uri="{FF2B5EF4-FFF2-40B4-BE49-F238E27FC236}">
                  <a16:creationId xmlns:a16="http://schemas.microsoft.com/office/drawing/2014/main" id="{31E58BB0-39E5-93D1-8879-DF9EADD5EDFF}"/>
                </a:ext>
              </a:extLst>
            </p:cNvPr>
            <p:cNvSpPr txBox="1"/>
            <p:nvPr/>
          </p:nvSpPr>
          <p:spPr>
            <a:xfrm>
              <a:off x="2895600" y="2362200"/>
              <a:ext cx="5867400" cy="2100892"/>
            </a:xfrm>
            <a:prstGeom prst="rect">
              <a:avLst/>
            </a:prstGeom>
            <a:noFill/>
          </p:spPr>
          <p:txBody>
            <a:bodyPr wrap="square" rtlCol="0">
              <a:spAutoFit/>
            </a:bodyPr>
            <a:lstStyle/>
            <a:p>
              <a:pPr algn="l"/>
              <a:r>
                <a:rPr lang="en-US" sz="1600" dirty="0"/>
                <a:t>A magic carpet ride</a:t>
              </a:r>
            </a:p>
            <a:p>
              <a:pPr algn="l"/>
              <a:r>
                <a:rPr lang="en-US" sz="1600" dirty="0"/>
                <a:t>Into a whole new world.</a:t>
              </a:r>
            </a:p>
            <a:p>
              <a:pPr algn="l"/>
              <a:r>
                <a:rPr lang="en-US" sz="1600" dirty="0"/>
                <a:t>A new, fantastic point of view,</a:t>
              </a:r>
            </a:p>
            <a:p>
              <a:pPr algn="l"/>
              <a:r>
                <a:rPr lang="en-US" sz="1600" dirty="0"/>
                <a:t>A thrilling chase,</a:t>
              </a:r>
            </a:p>
            <a:p>
              <a:pPr algn="l"/>
              <a:r>
                <a:rPr lang="en-US" sz="1600" dirty="0"/>
                <a:t>A wondrous space,</a:t>
              </a:r>
            </a:p>
            <a:p>
              <a:pPr algn="l"/>
              <a:r>
                <a:rPr lang="en-US" sz="1600" dirty="0"/>
                <a:t>And now we bring this whole new world to you.</a:t>
              </a:r>
            </a:p>
            <a:p>
              <a:pPr algn="r"/>
              <a:r>
                <a:rPr lang="en-US" sz="1600" dirty="0"/>
                <a:t>		Big-time apologies to </a:t>
              </a:r>
              <a:r>
                <a:rPr lang="en-US" sz="1600" i="1" dirty="0"/>
                <a:t>Aladdin</a:t>
              </a:r>
            </a:p>
          </p:txBody>
        </p:sp>
        <p:pic>
          <p:nvPicPr>
            <p:cNvPr id="1028" name="Picture 4" descr="Jasmine Clipart Magic Carpet - Flying Aladdin Magic Carpet , Free Transparent Clipart - ClipartKey">
              <a:extLst>
                <a:ext uri="{FF2B5EF4-FFF2-40B4-BE49-F238E27FC236}">
                  <a16:creationId xmlns:a16="http://schemas.microsoft.com/office/drawing/2014/main" id="{D65F6AA9-613C-5E12-0694-E763A7A50F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217" y="2514600"/>
              <a:ext cx="2076451" cy="129201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0BE155F2-E89D-459C-B10E-AF06F3E83956}"/>
              </a:ext>
            </a:extLst>
          </p:cNvPr>
          <p:cNvSpPr txBox="1"/>
          <p:nvPr/>
        </p:nvSpPr>
        <p:spPr>
          <a:xfrm>
            <a:off x="152400" y="2506877"/>
            <a:ext cx="6934200" cy="4185761"/>
          </a:xfrm>
          <a:prstGeom prst="rect">
            <a:avLst/>
          </a:prstGeom>
          <a:noFill/>
        </p:spPr>
        <p:txBody>
          <a:bodyPr wrap="square" rtlCol="0">
            <a:spAutoFit/>
          </a:bodyPr>
          <a:lstStyle/>
          <a:p>
            <a:r>
              <a:rPr lang="en-US" sz="1400" b="1" dirty="0">
                <a:solidFill>
                  <a:schemeClr val="tx1"/>
                </a:solidFill>
                <a:latin typeface="Calibri" panose="020F0502020204030204" pitchFamily="34" charset="0"/>
                <a:cs typeface="Calibri" panose="020F0502020204030204" pitchFamily="34" charset="0"/>
              </a:rPr>
              <a:t>The details in three papers</a:t>
            </a:r>
          </a:p>
          <a:p>
            <a:r>
              <a:rPr lang="en-US" sz="1400" b="1" dirty="0">
                <a:solidFill>
                  <a:schemeClr val="tx1"/>
                </a:solidFill>
                <a:latin typeface="Calibri" panose="020F0502020204030204" pitchFamily="34" charset="0"/>
                <a:cs typeface="Calibri" panose="020F0502020204030204" pitchFamily="34" charset="0"/>
              </a:rPr>
              <a:t>C. S. Jackson and C. M. Caves</a:t>
            </a:r>
          </a:p>
          <a:p>
            <a:endParaRPr lang="en-US" sz="1400" b="1" dirty="0">
              <a:solidFill>
                <a:schemeClr val="tx1"/>
              </a:solidFill>
              <a:latin typeface="Calibri" panose="020F0502020204030204" pitchFamily="34" charset="0"/>
              <a:cs typeface="Calibri" panose="020F0502020204030204" pitchFamily="34" charset="0"/>
            </a:endParaRPr>
          </a:p>
          <a:p>
            <a:pPr algn="l"/>
            <a:r>
              <a:rPr lang="en-US" sz="1400" b="1" dirty="0">
                <a:solidFill>
                  <a:schemeClr val="tx1"/>
                </a:solidFill>
                <a:latin typeface="Calibri" panose="020F0502020204030204" pitchFamily="34" charset="0"/>
                <a:cs typeface="Calibri" panose="020F0502020204030204" pitchFamily="34" charset="0"/>
              </a:rPr>
              <a:t>“Simultaneous measurements of </a:t>
            </a:r>
            <a:r>
              <a:rPr lang="en-US" sz="1400" b="1" dirty="0" err="1">
                <a:solidFill>
                  <a:schemeClr val="tx1"/>
                </a:solidFill>
                <a:latin typeface="Calibri" panose="020F0502020204030204" pitchFamily="34" charset="0"/>
                <a:cs typeface="Calibri" panose="020F0502020204030204" pitchFamily="34" charset="0"/>
              </a:rPr>
              <a:t>noncommuting</a:t>
            </a:r>
            <a:r>
              <a:rPr lang="en-US" sz="1400" b="1" dirty="0">
                <a:solidFill>
                  <a:schemeClr val="tx1"/>
                </a:solidFill>
                <a:latin typeface="Calibri" panose="020F0502020204030204" pitchFamily="34" charset="0"/>
                <a:cs typeface="Calibri" panose="020F0502020204030204" pitchFamily="34" charset="0"/>
              </a:rPr>
              <a:t> observables: Positive transformations and instrumental Lie groups,” Entropy 25, 1254 (2023). (a.k.a. 1-2-3), </a:t>
            </a:r>
            <a:r>
              <a:rPr lang="en-US" sz="1400" u="sng" dirty="0">
                <a:effectLst/>
                <a:latin typeface="Calibri" panose="020F0502020204030204" pitchFamily="34" charset="0"/>
                <a:ea typeface="Calibri" panose="020F0502020204030204" pitchFamily="34" charset="0"/>
                <a:hlinkClick r:id="rId8">
                  <a:extLst>
                    <a:ext uri="{A12FA001-AC4F-418D-AE19-62706E023703}">
                      <ahyp:hlinkClr xmlns:ahyp="http://schemas.microsoft.com/office/drawing/2018/hyperlinkcolor" val="tx"/>
                    </a:ext>
                  </a:extLst>
                </a:hlinkClick>
              </a:rPr>
              <a:t>https://doi.org/10.3390/e25091254</a:t>
            </a:r>
            <a:endParaRPr lang="en-US" sz="1400" b="1" dirty="0">
              <a:latin typeface="Calibri" panose="020F0502020204030204" pitchFamily="34" charset="0"/>
              <a:cs typeface="Calibri" panose="020F0502020204030204" pitchFamily="34" charset="0"/>
            </a:endParaRPr>
          </a:p>
          <a:p>
            <a:pPr algn="l"/>
            <a:endParaRPr lang="en-US" sz="1400" b="1" dirty="0">
              <a:solidFill>
                <a:schemeClr val="tx1"/>
              </a:solidFill>
              <a:latin typeface="Calibri" panose="020F0502020204030204" pitchFamily="34" charset="0"/>
              <a:cs typeface="Calibri" panose="020F0502020204030204" pitchFamily="34" charset="0"/>
            </a:endParaRPr>
          </a:p>
          <a:p>
            <a:pPr algn="l"/>
            <a:r>
              <a:rPr lang="en-US" sz="1400" b="1" dirty="0">
                <a:solidFill>
                  <a:schemeClr val="tx1"/>
                </a:solidFill>
                <a:latin typeface="Calibri" panose="020F0502020204030204" pitchFamily="34" charset="0"/>
                <a:cs typeface="Calibri" panose="020F0502020204030204" pitchFamily="34" charset="0"/>
              </a:rPr>
              <a:t>“Simultaneous momentum and position measurement and the instrumental Weyl-Heisenberg group,” Entropy 25, 1221 (2023).  (a.k.a. SPQM), </a:t>
            </a:r>
            <a:r>
              <a:rPr lang="en-US" sz="1400" u="sng" dirty="0">
                <a:effectLst/>
                <a:latin typeface="Calibri" panose="020F0502020204030204" pitchFamily="34" charset="0"/>
                <a:ea typeface="Calibri" panose="020F0502020204030204" pitchFamily="34" charset="0"/>
                <a:hlinkClick r:id="rId9">
                  <a:extLst>
                    <a:ext uri="{A12FA001-AC4F-418D-AE19-62706E023703}">
                      <ahyp:hlinkClr xmlns:ahyp="http://schemas.microsoft.com/office/drawing/2018/hyperlinkcolor" val="tx"/>
                    </a:ext>
                  </a:extLst>
                </a:hlinkClick>
              </a:rPr>
              <a:t>https://doi.org/10.3390/e25081221</a:t>
            </a:r>
            <a:endParaRPr lang="en-US" sz="1400" b="1" dirty="0">
              <a:latin typeface="Calibri" panose="020F0502020204030204" pitchFamily="34" charset="0"/>
              <a:cs typeface="Calibri" panose="020F0502020204030204" pitchFamily="34" charset="0"/>
            </a:endParaRPr>
          </a:p>
          <a:p>
            <a:pPr algn="l"/>
            <a:endParaRPr lang="en-US" sz="1400" b="1" dirty="0">
              <a:solidFill>
                <a:schemeClr val="tx1"/>
              </a:solidFill>
              <a:latin typeface="Calibri" panose="020F0502020204030204" pitchFamily="34" charset="0"/>
              <a:cs typeface="Calibri" panose="020F0502020204030204" pitchFamily="34" charset="0"/>
            </a:endParaRPr>
          </a:p>
          <a:p>
            <a:pPr algn="l"/>
            <a:r>
              <a:rPr lang="en-US" sz="1400" b="1" dirty="0">
                <a:solidFill>
                  <a:schemeClr val="tx1"/>
                </a:solidFill>
                <a:latin typeface="Calibri" panose="020F0502020204030204" pitchFamily="34" charset="0"/>
                <a:cs typeface="Calibri" panose="020F0502020204030204" pitchFamily="34" charset="0"/>
              </a:rPr>
              <a:t>“How to perform the coherent measurement of a curved phase space by continuous isotropic measurement. I. Spin and the Kraus-operator geometry of SL(2,C),” Quantum 7, 1085 (2023), arXiv:2107.12396v3. (</a:t>
            </a:r>
            <a:r>
              <a:rPr lang="en-US" sz="1400" b="1" dirty="0" err="1">
                <a:solidFill>
                  <a:schemeClr val="tx1"/>
                </a:solidFill>
                <a:latin typeface="Calibri" panose="020F0502020204030204" pitchFamily="34" charset="0"/>
                <a:cs typeface="Calibri" panose="020F0502020204030204" pitchFamily="34" charset="0"/>
              </a:rPr>
              <a:t>a.k.a</a:t>
            </a:r>
            <a:r>
              <a:rPr lang="en-US" sz="1400" b="1" dirty="0">
                <a:solidFill>
                  <a:schemeClr val="tx1"/>
                </a:solidFill>
                <a:latin typeface="Calibri" panose="020F0502020204030204" pitchFamily="34" charset="0"/>
                <a:cs typeface="Calibri" panose="020F0502020204030204" pitchFamily="34" charset="0"/>
              </a:rPr>
              <a:t> ISM), </a:t>
            </a:r>
            <a:r>
              <a:rPr lang="en-US" sz="1400" u="sng" dirty="0">
                <a:effectLst/>
                <a:latin typeface="Calibri" panose="020F0502020204030204" pitchFamily="34" charset="0"/>
                <a:ea typeface="Calibri" panose="020F0502020204030204" pitchFamily="34" charset="0"/>
                <a:hlinkClick r:id="rId10">
                  <a:extLst>
                    <a:ext uri="{A12FA001-AC4F-418D-AE19-62706E023703}">
                      <ahyp:hlinkClr xmlns:ahyp="http://schemas.microsoft.com/office/drawing/2018/hyperlinkcolor" val="tx"/>
                    </a:ext>
                  </a:extLst>
                </a:hlinkClick>
              </a:rPr>
              <a:t>https://doi.org/10.22331/q-2023-08-16-1085</a:t>
            </a:r>
            <a:endParaRPr lang="en-US" sz="1400" b="1" dirty="0">
              <a:latin typeface="Calibri" panose="020F0502020204030204" pitchFamily="34" charset="0"/>
              <a:cs typeface="Calibri" panose="020F0502020204030204" pitchFamily="34" charset="0"/>
            </a:endParaRPr>
          </a:p>
          <a:p>
            <a:pPr algn="l"/>
            <a:endParaRPr lang="en-US" sz="1400" b="1" dirty="0">
              <a:solidFill>
                <a:schemeClr val="tx1"/>
              </a:solidFill>
              <a:latin typeface="Calibri" panose="020F0502020204030204" pitchFamily="34" charset="0"/>
              <a:cs typeface="Calibri" panose="020F0502020204030204" pitchFamily="34" charset="0"/>
            </a:endParaRPr>
          </a:p>
          <a:p>
            <a:r>
              <a:rPr lang="en-US" sz="1400" b="1" dirty="0">
                <a:solidFill>
                  <a:schemeClr val="tx1"/>
                </a:solidFill>
                <a:latin typeface="Calibri" panose="020F0502020204030204" pitchFamily="34" charset="0"/>
                <a:cs typeface="Calibri" panose="020F0502020204030204" pitchFamily="34" charset="0"/>
              </a:rPr>
              <a:t>plus</a:t>
            </a:r>
          </a:p>
          <a:p>
            <a:endParaRPr lang="en-US" sz="1400" b="1" dirty="0">
              <a:solidFill>
                <a:schemeClr val="tx1"/>
              </a:solidFill>
              <a:latin typeface="Calibri" panose="020F0502020204030204" pitchFamily="34" charset="0"/>
              <a:cs typeface="Calibri" panose="020F0502020204030204" pitchFamily="34" charset="0"/>
            </a:endParaRPr>
          </a:p>
          <a:p>
            <a:pPr algn="l"/>
            <a:r>
              <a:rPr lang="en-US" sz="1400" b="1" dirty="0">
                <a:solidFill>
                  <a:schemeClr val="tx1"/>
                </a:solidFill>
                <a:latin typeface="Calibri" panose="020F0502020204030204" pitchFamily="34" charset="0"/>
                <a:cs typeface="Calibri" panose="020F0502020204030204" pitchFamily="34" charset="0"/>
              </a:rPr>
              <a:t>C. S. Jackson, “The photodetector, the heterodyne instrument, and the principle of instrument autonomy,” arXiv:2210.11100.</a:t>
            </a:r>
            <a:endParaRPr lang="en-US" sz="1400" b="1" dirty="0">
              <a:latin typeface="Calibri" panose="020F0502020204030204" pitchFamily="34" charset="0"/>
              <a:cs typeface="Calibri" panose="020F0502020204030204" pitchFamily="34" charset="0"/>
            </a:endParaRPr>
          </a:p>
        </p:txBody>
      </p:sp>
      <p:pic>
        <p:nvPicPr>
          <p:cNvPr id="51" name="Picture 50" descr="A person sitting at a table&#10;&#10;Description automatically generated">
            <a:extLst>
              <a:ext uri="{FF2B5EF4-FFF2-40B4-BE49-F238E27FC236}">
                <a16:creationId xmlns:a16="http://schemas.microsoft.com/office/drawing/2014/main" id="{E3B815BB-3D3B-65DF-1FF8-0738FADF33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9611" y="3048000"/>
            <a:ext cx="1817228" cy="3352800"/>
          </a:xfrm>
          <a:prstGeom prst="rect">
            <a:avLst/>
          </a:prstGeom>
        </p:spPr>
      </p:pic>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57636444-8B70-4325-627D-6E719028BF96}"/>
                  </a:ext>
                </a:extLst>
              </p14:cNvPr>
              <p14:cNvContentPartPr/>
              <p14:nvPr/>
            </p14:nvContentPartPr>
            <p14:xfrm>
              <a:off x="-786872" y="3769030"/>
              <a:ext cx="41400" cy="9360"/>
            </p14:xfrm>
          </p:contentPart>
        </mc:Choice>
        <mc:Fallback xmlns="">
          <p:pic>
            <p:nvPicPr>
              <p:cNvPr id="3" name="Ink 2">
                <a:extLst>
                  <a:ext uri="{FF2B5EF4-FFF2-40B4-BE49-F238E27FC236}">
                    <a16:creationId xmlns:a16="http://schemas.microsoft.com/office/drawing/2014/main" id="{57636444-8B70-4325-627D-6E719028BF96}"/>
                  </a:ext>
                </a:extLst>
              </p:cNvPr>
              <p:cNvPicPr/>
              <p:nvPr/>
            </p:nvPicPr>
            <p:blipFill>
              <a:blip r:embed="rId13"/>
              <a:stretch>
                <a:fillRect/>
              </a:stretch>
            </p:blipFill>
            <p:spPr>
              <a:xfrm>
                <a:off x="-795872" y="3760030"/>
                <a:ext cx="590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30A51CA-0BA1-7296-6A02-5A79C73736A8}"/>
                  </a:ext>
                </a:extLst>
              </p14:cNvPr>
              <p14:cNvContentPartPr/>
              <p14:nvPr/>
            </p14:nvContentPartPr>
            <p14:xfrm>
              <a:off x="2981823" y="4135336"/>
              <a:ext cx="2160" cy="4320"/>
            </p14:xfrm>
          </p:contentPart>
        </mc:Choice>
        <mc:Fallback xmlns="">
          <p:pic>
            <p:nvPicPr>
              <p:cNvPr id="10" name="Ink 9">
                <a:extLst>
                  <a:ext uri="{FF2B5EF4-FFF2-40B4-BE49-F238E27FC236}">
                    <a16:creationId xmlns:a16="http://schemas.microsoft.com/office/drawing/2014/main" id="{630A51CA-0BA1-7296-6A02-5A79C73736A8}"/>
                  </a:ext>
                </a:extLst>
              </p:cNvPr>
              <p:cNvPicPr/>
              <p:nvPr/>
            </p:nvPicPr>
            <p:blipFill>
              <a:blip r:embed="rId15"/>
              <a:stretch>
                <a:fillRect/>
              </a:stretch>
            </p:blipFill>
            <p:spPr>
              <a:xfrm>
                <a:off x="2973183" y="4126696"/>
                <a:ext cx="19800" cy="21960"/>
              </a:xfrm>
              <a:prstGeom prst="rect">
                <a:avLst/>
              </a:prstGeom>
            </p:spPr>
          </p:pic>
        </mc:Fallback>
      </mc:AlternateContent>
      <p:grpSp>
        <p:nvGrpSpPr>
          <p:cNvPr id="13" name="Group 12">
            <a:extLst>
              <a:ext uri="{FF2B5EF4-FFF2-40B4-BE49-F238E27FC236}">
                <a16:creationId xmlns:a16="http://schemas.microsoft.com/office/drawing/2014/main" id="{9069760D-CB92-02B9-BC0A-4300E7F234D1}"/>
              </a:ext>
            </a:extLst>
          </p:cNvPr>
          <p:cNvGrpSpPr/>
          <p:nvPr/>
        </p:nvGrpSpPr>
        <p:grpSpPr>
          <a:xfrm>
            <a:off x="2979663" y="4267456"/>
            <a:ext cx="790920" cy="57240"/>
            <a:chOff x="2979663" y="4267456"/>
            <a:chExt cx="790920" cy="57240"/>
          </a:xfrm>
        </p:grpSpPr>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BCF60F19-D6B0-6F24-EDB0-8DAA2EEBD717}"/>
                    </a:ext>
                  </a:extLst>
                </p14:cNvPr>
                <p14:cNvContentPartPr/>
                <p14:nvPr/>
              </p14:nvContentPartPr>
              <p14:xfrm>
                <a:off x="2979663" y="4267456"/>
                <a:ext cx="2160" cy="2160"/>
              </p14:xfrm>
            </p:contentPart>
          </mc:Choice>
          <mc:Fallback xmlns="">
            <p:pic>
              <p:nvPicPr>
                <p:cNvPr id="7" name="Ink 6">
                  <a:extLst>
                    <a:ext uri="{FF2B5EF4-FFF2-40B4-BE49-F238E27FC236}">
                      <a16:creationId xmlns:a16="http://schemas.microsoft.com/office/drawing/2014/main" id="{BCF60F19-D6B0-6F24-EDB0-8DAA2EEBD717}"/>
                    </a:ext>
                  </a:extLst>
                </p:cNvPr>
                <p:cNvPicPr/>
                <p:nvPr/>
              </p:nvPicPr>
              <p:blipFill>
                <a:blip r:embed="rId15"/>
                <a:stretch>
                  <a:fillRect/>
                </a:stretch>
              </p:blipFill>
              <p:spPr>
                <a:xfrm>
                  <a:off x="2971023" y="4258816"/>
                  <a:ext cx="198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329D3FE6-4DFC-1610-AD4A-85CC732E0F54}"/>
                    </a:ext>
                  </a:extLst>
                </p14:cNvPr>
                <p14:cNvContentPartPr/>
                <p14:nvPr/>
              </p14:nvContentPartPr>
              <p14:xfrm>
                <a:off x="3770223" y="4324336"/>
                <a:ext cx="360" cy="360"/>
              </p14:xfrm>
            </p:contentPart>
          </mc:Choice>
          <mc:Fallback xmlns="">
            <p:pic>
              <p:nvPicPr>
                <p:cNvPr id="11" name="Ink 10">
                  <a:extLst>
                    <a:ext uri="{FF2B5EF4-FFF2-40B4-BE49-F238E27FC236}">
                      <a16:creationId xmlns:a16="http://schemas.microsoft.com/office/drawing/2014/main" id="{329D3FE6-4DFC-1610-AD4A-85CC732E0F54}"/>
                    </a:ext>
                  </a:extLst>
                </p:cNvPr>
                <p:cNvPicPr/>
                <p:nvPr/>
              </p:nvPicPr>
              <p:blipFill>
                <a:blip r:embed="rId15"/>
                <a:stretch>
                  <a:fillRect/>
                </a:stretch>
              </p:blipFill>
              <p:spPr>
                <a:xfrm>
                  <a:off x="3761583" y="4315696"/>
                  <a:ext cx="18000" cy="18000"/>
                </a:xfrm>
                <a:prstGeom prst="rect">
                  <a:avLst/>
                </a:prstGeom>
              </p:spPr>
            </p:pic>
          </mc:Fallback>
        </mc:AlternateContent>
      </p:grpSp>
    </p:spTree>
    <p:extLst>
      <p:ext uri="{BB962C8B-B14F-4D97-AF65-F5344CB8AC3E}">
        <p14:creationId xmlns:p14="http://schemas.microsoft.com/office/powerpoint/2010/main" val="819531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4C2393D-0CF0-1A3A-F5A1-7CCB9F351A2D}"/>
              </a:ext>
            </a:extLst>
          </p:cNvPr>
          <p:cNvSpPr txBox="1">
            <a:spLocks noChangeArrowheads="1"/>
          </p:cNvSpPr>
          <p:nvPr/>
        </p:nvSpPr>
        <p:spPr bwMode="auto">
          <a:xfrm>
            <a:off x="304799" y="-76200"/>
            <a:ext cx="8610601" cy="523220"/>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A brief glimpse into a whole new world </a:t>
            </a:r>
            <a:endParaRPr lang="en-US" sz="2800" b="1" dirty="0">
              <a:solidFill>
                <a:schemeClr val="accent2"/>
              </a:solidFill>
            </a:endParaRPr>
          </a:p>
        </p:txBody>
      </p:sp>
      <p:sp>
        <p:nvSpPr>
          <p:cNvPr id="9" name="TextBox 8">
            <a:extLst>
              <a:ext uri="{FF2B5EF4-FFF2-40B4-BE49-F238E27FC236}">
                <a16:creationId xmlns:a16="http://schemas.microsoft.com/office/drawing/2014/main" id="{F6F6EDB8-6C91-B461-5F9C-3F5FFC57F027}"/>
              </a:ext>
            </a:extLst>
          </p:cNvPr>
          <p:cNvSpPr txBox="1"/>
          <p:nvPr/>
        </p:nvSpPr>
        <p:spPr>
          <a:xfrm>
            <a:off x="152400" y="434400"/>
            <a:ext cx="8847857" cy="5509200"/>
          </a:xfrm>
          <a:prstGeom prst="rect">
            <a:avLst/>
          </a:prstGeom>
          <a:noFill/>
          <a:ln w="28575">
            <a:solidFill>
              <a:srgbClr val="FF0000"/>
            </a:solidFill>
          </a:ln>
        </p:spPr>
        <p:txBody>
          <a:bodyPr wrap="square" rtlCol="0">
            <a:spAutoFit/>
          </a:bodyPr>
          <a:lstStyle/>
          <a:p>
            <a:pPr marL="285750" indent="-285750" algn="l">
              <a:buClr>
                <a:schemeClr val="tx1"/>
              </a:buClr>
              <a:buFont typeface="Wingdings" panose="05000000000000000000" pitchFamily="2" charset="2"/>
              <a:buChar char="q"/>
            </a:pPr>
            <a:r>
              <a:rPr lang="en-US" sz="1600" kern="1200" dirty="0">
                <a:solidFill>
                  <a:srgbClr val="FF0000"/>
                </a:solidFill>
                <a:latin typeface="Helvetica" pitchFamily="34" charset="0"/>
                <a:ea typeface="+mn-ea"/>
                <a:cs typeface="+mn-cs"/>
              </a:rPr>
              <a:t>Any </a:t>
            </a:r>
            <a:r>
              <a:rPr lang="en-US" sz="1600" dirty="0">
                <a:solidFill>
                  <a:srgbClr val="FF0000"/>
                </a:solidFill>
              </a:rPr>
              <a:t>set of observables can be measured simultaneously if measured differential weakly.  </a:t>
            </a:r>
            <a:r>
              <a:rPr lang="en-US" sz="1600" kern="1200" dirty="0">
                <a:solidFill>
                  <a:srgbClr val="FF0000"/>
                </a:solidFill>
                <a:latin typeface="Helvetica" pitchFamily="34" charset="0"/>
                <a:ea typeface="+mn-ea"/>
                <a:cs typeface="+mn-cs"/>
              </a:rPr>
              <a:t>Commutators </a:t>
            </a:r>
            <a:r>
              <a:rPr lang="en-US" sz="1600" dirty="0">
                <a:solidFill>
                  <a:srgbClr val="FF0000"/>
                </a:solidFill>
              </a:rPr>
              <a:t>can be disregarded </a:t>
            </a:r>
            <a:r>
              <a:rPr lang="en-US" sz="1600" kern="1200" dirty="0">
                <a:solidFill>
                  <a:srgbClr val="FF0000"/>
                </a:solidFill>
                <a:latin typeface="Helvetica" pitchFamily="34" charset="0"/>
                <a:ea typeface="+mn-ea"/>
                <a:cs typeface="+mn-cs"/>
              </a:rPr>
              <a:t>for </a:t>
            </a:r>
            <a:r>
              <a:rPr lang="en-US" sz="1600" i="1" kern="1200" dirty="0">
                <a:latin typeface="Helvetica" pitchFamily="34" charset="0"/>
                <a:ea typeface="+mn-ea"/>
                <a:cs typeface="+mn-cs"/>
              </a:rPr>
              <a:t>differential weak measurements</a:t>
            </a:r>
            <a:r>
              <a:rPr lang="en-US" sz="1600" kern="1200" dirty="0">
                <a:solidFill>
                  <a:srgbClr val="FF0000"/>
                </a:solidFill>
                <a:latin typeface="Helvetica" pitchFamily="34" charset="0"/>
                <a:ea typeface="+mn-ea"/>
                <a:cs typeface="+mn-cs"/>
              </a:rPr>
              <a:t>.</a:t>
            </a:r>
          </a:p>
          <a:p>
            <a:pPr marL="285750" indent="-285750" algn="l">
              <a:buClr>
                <a:schemeClr val="tx1"/>
              </a:buClr>
              <a:buFont typeface="Wingdings" panose="05000000000000000000" pitchFamily="2" charset="2"/>
              <a:buChar char="q"/>
            </a:pPr>
            <a:r>
              <a:rPr lang="en-US" sz="1600" dirty="0">
                <a:solidFill>
                  <a:srgbClr val="FF0000"/>
                </a:solidFill>
              </a:rPr>
              <a:t>Differential weak measurements define a </a:t>
            </a:r>
            <a:r>
              <a:rPr lang="en-US" sz="1600" i="1" dirty="0"/>
              <a:t>fundamental incremental Kraus operator</a:t>
            </a:r>
            <a:r>
              <a:rPr lang="en-US" sz="1600" dirty="0">
                <a:solidFill>
                  <a:srgbClr val="FF0000"/>
                </a:solidFill>
              </a:rPr>
              <a:t>, a </a:t>
            </a:r>
            <a:r>
              <a:rPr lang="en-US" sz="1600" i="1" dirty="0"/>
              <a:t>differential positive transformation</a:t>
            </a:r>
            <a:r>
              <a:rPr lang="en-US" sz="1600" i="1" dirty="0">
                <a:solidFill>
                  <a:srgbClr val="FF0000"/>
                </a:solidFill>
              </a:rPr>
              <a:t>, </a:t>
            </a:r>
            <a:r>
              <a:rPr lang="en-US" sz="1600" dirty="0">
                <a:solidFill>
                  <a:srgbClr val="FF0000"/>
                </a:solidFill>
              </a:rPr>
              <a:t>which is the positive-operator analogue of an infinitesimal unitary transformation and equally fundamental.</a:t>
            </a:r>
          </a:p>
          <a:p>
            <a:pPr marL="285750" indent="-285750" algn="l">
              <a:buClr>
                <a:schemeClr val="tx1"/>
              </a:buClr>
              <a:buFont typeface="Wingdings" panose="05000000000000000000" pitchFamily="2" charset="2"/>
              <a:buChar char="q"/>
            </a:pPr>
            <a:r>
              <a:rPr lang="en-US" sz="1600" dirty="0">
                <a:solidFill>
                  <a:srgbClr val="FF0000"/>
                </a:solidFill>
              </a:rPr>
              <a:t>Instrument (Kraus-operator) e</a:t>
            </a:r>
            <a:r>
              <a:rPr lang="en-US" sz="1600" kern="1200" dirty="0">
                <a:solidFill>
                  <a:srgbClr val="FF0000"/>
                </a:solidFill>
              </a:rPr>
              <a:t>volution is </a:t>
            </a:r>
            <a:r>
              <a:rPr lang="en-US" sz="1600" i="1" kern="1200" dirty="0"/>
              <a:t>a</a:t>
            </a:r>
            <a:r>
              <a:rPr lang="en-US" sz="1600" i="1" dirty="0"/>
              <a:t>utonomous</a:t>
            </a:r>
            <a:r>
              <a:rPr lang="en-US" sz="1600" i="1" dirty="0">
                <a:solidFill>
                  <a:srgbClr val="FF0000"/>
                </a:solidFill>
              </a:rPr>
              <a:t>, </a:t>
            </a:r>
            <a:r>
              <a:rPr lang="en-US" sz="1600" i="1" dirty="0"/>
              <a:t>temporal</a:t>
            </a:r>
            <a:r>
              <a:rPr lang="en-US" sz="1600" i="1" dirty="0">
                <a:solidFill>
                  <a:srgbClr val="FF0000"/>
                </a:solidFill>
              </a:rPr>
              <a:t>, </a:t>
            </a:r>
            <a:r>
              <a:rPr lang="en-US" sz="1600" dirty="0">
                <a:solidFill>
                  <a:srgbClr val="FF0000"/>
                </a:solidFill>
              </a:rPr>
              <a:t>and</a:t>
            </a:r>
            <a:r>
              <a:rPr lang="en-US" sz="1600" i="1" dirty="0">
                <a:solidFill>
                  <a:srgbClr val="FF0000"/>
                </a:solidFill>
              </a:rPr>
              <a:t> </a:t>
            </a:r>
            <a:r>
              <a:rPr lang="en-US" sz="1600" i="1" dirty="0"/>
              <a:t>stochastic</a:t>
            </a:r>
            <a:r>
              <a:rPr lang="en-US" sz="1600" i="1" dirty="0">
                <a:solidFill>
                  <a:srgbClr val="FF0000"/>
                </a:solidFill>
              </a:rPr>
              <a:t>.</a:t>
            </a:r>
            <a:endParaRPr lang="en-US" sz="1600" dirty="0">
              <a:solidFill>
                <a:srgbClr val="FF0000"/>
              </a:solidFill>
            </a:endParaRPr>
          </a:p>
          <a:p>
            <a:pPr marL="285750" indent="-285750" algn="l">
              <a:buClr>
                <a:schemeClr val="tx1"/>
              </a:buClr>
              <a:buFont typeface="Wingdings" panose="05000000000000000000" pitchFamily="2" charset="2"/>
              <a:buChar char="q"/>
            </a:pPr>
            <a:r>
              <a:rPr lang="en-US" sz="1600" i="1" dirty="0"/>
              <a:t>Instrument Manifold Program. </a:t>
            </a:r>
            <a:r>
              <a:rPr lang="en-US" sz="1600" dirty="0">
                <a:solidFill>
                  <a:srgbClr val="FF0000"/>
                </a:solidFill>
              </a:rPr>
              <a:t>The instrument evolution occurs on the manifold of an </a:t>
            </a:r>
            <a:r>
              <a:rPr lang="en-US" sz="1600" i="1" dirty="0"/>
              <a:t>instrumental Lie group</a:t>
            </a:r>
            <a:r>
              <a:rPr lang="en-US" sz="1600" dirty="0">
                <a:solidFill>
                  <a:srgbClr val="FF0000"/>
                </a:solidFill>
              </a:rPr>
              <a:t>, which is generated by the measured observables.</a:t>
            </a:r>
          </a:p>
          <a:p>
            <a:pPr marL="285750" indent="-285750" algn="l">
              <a:buClr>
                <a:schemeClr val="tx1"/>
              </a:buClr>
              <a:buFont typeface="Wingdings" panose="05000000000000000000" pitchFamily="2" charset="2"/>
              <a:buChar char="q"/>
            </a:pPr>
            <a:r>
              <a:rPr lang="en-US" sz="1600" dirty="0">
                <a:solidFill>
                  <a:srgbClr val="FF0000"/>
                </a:solidFill>
              </a:rPr>
              <a:t>Motion of the Kraus operators on the instrumental Lie group is described using the three faces of the </a:t>
            </a:r>
            <a:r>
              <a:rPr lang="en-US" sz="1600" i="1" dirty="0"/>
              <a:t>stochastic trinity</a:t>
            </a:r>
            <a:r>
              <a:rPr lang="en-US" sz="1600" i="1" dirty="0">
                <a:solidFill>
                  <a:srgbClr val="FF0000"/>
                </a:solidFill>
              </a:rPr>
              <a:t>: </a:t>
            </a:r>
            <a:r>
              <a:rPr lang="en-US" sz="1600" dirty="0">
                <a:solidFill>
                  <a:srgbClr val="FF0000"/>
                </a:solidFill>
              </a:rPr>
              <a:t>Wiener path integrals, stochastic differential equations, and a diffusion equation for a </a:t>
            </a:r>
            <a:r>
              <a:rPr lang="en-US" sz="1600" i="1" dirty="0"/>
              <a:t>Kraus-operator distribution function</a:t>
            </a:r>
            <a:r>
              <a:rPr lang="en-US" sz="1600" i="1" dirty="0">
                <a:solidFill>
                  <a:srgbClr val="FF0000"/>
                </a:solidFill>
              </a:rPr>
              <a:t>.</a:t>
            </a:r>
          </a:p>
          <a:p>
            <a:pPr marL="285750" indent="-285750" algn="l">
              <a:buClr>
                <a:schemeClr val="tx1"/>
              </a:buClr>
              <a:buFont typeface="Wingdings" panose="05000000000000000000" pitchFamily="2" charset="2"/>
              <a:buChar char="q"/>
            </a:pPr>
            <a:r>
              <a:rPr lang="en-US" sz="1600" i="1" dirty="0"/>
              <a:t>Universal instruments</a:t>
            </a:r>
            <a:r>
              <a:rPr lang="en-US" sz="1600" i="1" dirty="0">
                <a:solidFill>
                  <a:srgbClr val="FF0000"/>
                </a:solidFill>
              </a:rPr>
              <a:t>.</a:t>
            </a:r>
            <a:r>
              <a:rPr lang="en-US" sz="1600" dirty="0">
                <a:solidFill>
                  <a:srgbClr val="FF0000"/>
                </a:solidFill>
              </a:rPr>
              <a:t>  The instrumental Lie group is generated universally, detached from and independent of Hilbert space. </a:t>
            </a:r>
          </a:p>
          <a:p>
            <a:pPr marL="285750" indent="-285750" algn="l">
              <a:buClr>
                <a:schemeClr val="tx1"/>
              </a:buClr>
              <a:buFont typeface="Wingdings" panose="05000000000000000000" pitchFamily="2" charset="2"/>
              <a:buChar char="q"/>
            </a:pPr>
            <a:r>
              <a:rPr lang="en-US" sz="1600" i="1" dirty="0"/>
              <a:t>Principal instruments </a:t>
            </a:r>
            <a:r>
              <a:rPr lang="en-US" sz="1600" dirty="0">
                <a:solidFill>
                  <a:srgbClr val="FF0000"/>
                </a:solidFill>
              </a:rPr>
              <a:t>(e.g., measure position and </a:t>
            </a:r>
            <a:r>
              <a:rPr lang="en-US" sz="1600">
                <a:solidFill>
                  <a:srgbClr val="FF0000"/>
                </a:solidFill>
              </a:rPr>
              <a:t>momentum or </a:t>
            </a:r>
            <a:r>
              <a:rPr lang="en-US" sz="1600" dirty="0">
                <a:solidFill>
                  <a:srgbClr val="FF0000"/>
                </a:solidFill>
              </a:rPr>
              <a:t>three components of spin) have a low-dimensional universal instrumental group: they limit to coherent-state POVMs—</a:t>
            </a:r>
            <a:r>
              <a:rPr lang="en-US" sz="1600" i="1" dirty="0"/>
              <a:t>collapse within irrep</a:t>
            </a:r>
            <a:r>
              <a:rPr lang="en-US" sz="1600" i="1" dirty="0">
                <a:solidFill>
                  <a:srgbClr val="FF0000"/>
                </a:solidFill>
              </a:rPr>
              <a:t>—a</a:t>
            </a:r>
            <a:r>
              <a:rPr lang="en-US" sz="1600" dirty="0">
                <a:solidFill>
                  <a:srgbClr val="FF0000"/>
                </a:solidFill>
              </a:rPr>
              <a:t>nd thus define a phase space, which is connected to the identity across a symmetric space.  These instruments are special and universal (pre-quantum) and structure any Hilbert space in which they are represented; </a:t>
            </a:r>
            <a:r>
              <a:rPr lang="en-US" sz="1600" i="1" dirty="0">
                <a:solidFill>
                  <a:srgbClr val="C00000"/>
                </a:solidFill>
              </a:rPr>
              <a:t>principal instruments are what Heisenberg and Einstein meant when they talked about identifying what is observable.</a:t>
            </a:r>
          </a:p>
          <a:p>
            <a:pPr marL="285750" indent="-285750" algn="l">
              <a:buClr>
                <a:schemeClr val="tx1"/>
              </a:buClr>
              <a:buFont typeface="Wingdings" panose="05000000000000000000" pitchFamily="2" charset="2"/>
              <a:buChar char="q"/>
            </a:pPr>
            <a:r>
              <a:rPr lang="en-US" sz="1600" i="1" dirty="0"/>
              <a:t>Chaotic instruments </a:t>
            </a:r>
            <a:r>
              <a:rPr lang="en-US" sz="1600" dirty="0">
                <a:solidFill>
                  <a:srgbClr val="FF0000"/>
                </a:solidFill>
              </a:rPr>
              <a:t>(e.g., measure two components of spin or two squeezing </a:t>
            </a:r>
            <a:r>
              <a:rPr lang="en-US" sz="1600" dirty="0" err="1">
                <a:solidFill>
                  <a:srgbClr val="FF0000"/>
                </a:solidFill>
              </a:rPr>
              <a:t>symplectic</a:t>
            </a:r>
            <a:r>
              <a:rPr lang="en-US" sz="1600" dirty="0">
                <a:solidFill>
                  <a:srgbClr val="FF0000"/>
                </a:solidFill>
              </a:rPr>
              <a:t> generators) have an infinite-dimensional universal instrumental group: these are generic, evolve chaotically, and have no limiting strong measurement.</a:t>
            </a:r>
          </a:p>
        </p:txBody>
      </p:sp>
      <p:sp>
        <p:nvSpPr>
          <p:cNvPr id="4" name="TextBox 3">
            <a:extLst>
              <a:ext uri="{FF2B5EF4-FFF2-40B4-BE49-F238E27FC236}">
                <a16:creationId xmlns:a16="http://schemas.microsoft.com/office/drawing/2014/main" id="{A7C57D7D-F3D5-4E52-E591-294EFB43A41C}"/>
              </a:ext>
            </a:extLst>
          </p:cNvPr>
          <p:cNvSpPr txBox="1"/>
          <p:nvPr/>
        </p:nvSpPr>
        <p:spPr>
          <a:xfrm>
            <a:off x="685800" y="6059269"/>
            <a:ext cx="7772400" cy="646331"/>
          </a:xfrm>
          <a:prstGeom prst="rect">
            <a:avLst/>
          </a:prstGeom>
          <a:noFill/>
          <a:ln w="19050">
            <a:solidFill>
              <a:srgbClr val="0033CC"/>
            </a:solidFill>
          </a:ln>
        </p:spPr>
        <p:txBody>
          <a:bodyPr wrap="square" rtlCol="0">
            <a:spAutoFit/>
          </a:bodyPr>
          <a:lstStyle/>
          <a:p>
            <a:r>
              <a:rPr lang="en-US" sz="1800" dirty="0"/>
              <a:t>This talk is about thinking of instruments (measurements) in a new way, </a:t>
            </a:r>
          </a:p>
          <a:p>
            <a:r>
              <a:rPr lang="en-US" sz="1800" dirty="0"/>
              <a:t>which places them at the foundation of quantum mechanics.</a:t>
            </a:r>
            <a:endParaRPr lang="en-US" sz="1800" kern="1200" dirty="0">
              <a:solidFill>
                <a:srgbClr val="0033CC"/>
              </a:solidFill>
            </a:endParaRPr>
          </a:p>
        </p:txBody>
      </p:sp>
      <p:grpSp>
        <p:nvGrpSpPr>
          <p:cNvPr id="7" name="Group 6">
            <a:extLst>
              <a:ext uri="{FF2B5EF4-FFF2-40B4-BE49-F238E27FC236}">
                <a16:creationId xmlns:a16="http://schemas.microsoft.com/office/drawing/2014/main" id="{580CE6B8-C3BC-3F29-D492-97A65DC64B6B}"/>
              </a:ext>
            </a:extLst>
          </p:cNvPr>
          <p:cNvGrpSpPr/>
          <p:nvPr/>
        </p:nvGrpSpPr>
        <p:grpSpPr>
          <a:xfrm>
            <a:off x="7398629" y="6553005"/>
            <a:ext cx="68400" cy="13680"/>
            <a:chOff x="7398629" y="6553005"/>
            <a:chExt cx="68400" cy="1368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6AEB564-839F-6510-CA47-FA1CD55F0B01}"/>
                    </a:ext>
                  </a:extLst>
                </p14:cNvPr>
                <p14:cNvContentPartPr/>
                <p14:nvPr/>
              </p14:nvContentPartPr>
              <p14:xfrm>
                <a:off x="7447229" y="6553005"/>
                <a:ext cx="19800" cy="13680"/>
              </p14:xfrm>
            </p:contentPart>
          </mc:Choice>
          <mc:Fallback xmlns="">
            <p:pic>
              <p:nvPicPr>
                <p:cNvPr id="2" name="Ink 1">
                  <a:extLst>
                    <a:ext uri="{FF2B5EF4-FFF2-40B4-BE49-F238E27FC236}">
                      <a16:creationId xmlns:a16="http://schemas.microsoft.com/office/drawing/2014/main" id="{46AEB564-839F-6510-CA47-FA1CD55F0B01}"/>
                    </a:ext>
                  </a:extLst>
                </p:cNvPr>
                <p:cNvPicPr/>
                <p:nvPr/>
              </p:nvPicPr>
              <p:blipFill>
                <a:blip r:embed="rId4"/>
                <a:stretch>
                  <a:fillRect/>
                </a:stretch>
              </p:blipFill>
              <p:spPr>
                <a:xfrm>
                  <a:off x="7438229" y="6544365"/>
                  <a:ext cx="3744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388B53B9-174A-3230-1963-0BB5A218537C}"/>
                    </a:ext>
                  </a:extLst>
                </p14:cNvPr>
                <p14:cNvContentPartPr/>
                <p14:nvPr/>
              </p14:nvContentPartPr>
              <p14:xfrm>
                <a:off x="7398629" y="6555885"/>
                <a:ext cx="360" cy="360"/>
              </p14:xfrm>
            </p:contentPart>
          </mc:Choice>
          <mc:Fallback xmlns="">
            <p:pic>
              <p:nvPicPr>
                <p:cNvPr id="5" name="Ink 4">
                  <a:extLst>
                    <a:ext uri="{FF2B5EF4-FFF2-40B4-BE49-F238E27FC236}">
                      <a16:creationId xmlns:a16="http://schemas.microsoft.com/office/drawing/2014/main" id="{388B53B9-174A-3230-1963-0BB5A218537C}"/>
                    </a:ext>
                  </a:extLst>
                </p:cNvPr>
                <p:cNvPicPr/>
                <p:nvPr/>
              </p:nvPicPr>
              <p:blipFill>
                <a:blip r:embed="rId6"/>
                <a:stretch>
                  <a:fillRect/>
                </a:stretch>
              </p:blipFill>
              <p:spPr>
                <a:xfrm>
                  <a:off x="7389989" y="65472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354EE54-0BDE-F6F3-7274-5BBA492D3347}"/>
                    </a:ext>
                  </a:extLst>
                </p14:cNvPr>
                <p14:cNvContentPartPr/>
                <p14:nvPr/>
              </p14:nvContentPartPr>
              <p14:xfrm>
                <a:off x="7419509" y="6554805"/>
                <a:ext cx="360" cy="360"/>
              </p14:xfrm>
            </p:contentPart>
          </mc:Choice>
          <mc:Fallback xmlns="">
            <p:pic>
              <p:nvPicPr>
                <p:cNvPr id="6" name="Ink 5">
                  <a:extLst>
                    <a:ext uri="{FF2B5EF4-FFF2-40B4-BE49-F238E27FC236}">
                      <a16:creationId xmlns:a16="http://schemas.microsoft.com/office/drawing/2014/main" id="{8354EE54-0BDE-F6F3-7274-5BBA492D3347}"/>
                    </a:ext>
                  </a:extLst>
                </p:cNvPr>
                <p:cNvPicPr/>
                <p:nvPr/>
              </p:nvPicPr>
              <p:blipFill>
                <a:blip r:embed="rId6"/>
                <a:stretch>
                  <a:fillRect/>
                </a:stretch>
              </p:blipFill>
              <p:spPr>
                <a:xfrm>
                  <a:off x="7410509" y="6546165"/>
                  <a:ext cx="18000" cy="18000"/>
                </a:xfrm>
                <a:prstGeom prst="rect">
                  <a:avLst/>
                </a:prstGeom>
              </p:spPr>
            </p:pic>
          </mc:Fallback>
        </mc:AlternateContent>
      </p:grpSp>
    </p:spTree>
    <p:extLst>
      <p:ext uri="{BB962C8B-B14F-4D97-AF65-F5344CB8AC3E}">
        <p14:creationId xmlns:p14="http://schemas.microsoft.com/office/powerpoint/2010/main" val="22840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aves\Documents\My Pictures\13\Northern California Jan\CPinnacles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99204"/>
            <a:ext cx="8382000" cy="6236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3429053" y="6324600"/>
            <a:ext cx="2285947"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Pinnacles National Park</a:t>
            </a:r>
          </a:p>
          <a:p>
            <a:r>
              <a:rPr lang="en-US" sz="1400" b="1" dirty="0">
                <a:solidFill>
                  <a:schemeClr val="tx1"/>
                </a:solidFill>
              </a:rPr>
              <a:t>Central California</a:t>
            </a:r>
          </a:p>
        </p:txBody>
      </p:sp>
      <p:sp>
        <p:nvSpPr>
          <p:cNvPr id="2" name="Text Box 3">
            <a:extLst>
              <a:ext uri="{FF2B5EF4-FFF2-40B4-BE49-F238E27FC236}">
                <a16:creationId xmlns:a16="http://schemas.microsoft.com/office/drawing/2014/main" id="{3FFF110F-327C-B32A-35CA-78E04CD575DD}"/>
              </a:ext>
            </a:extLst>
          </p:cNvPr>
          <p:cNvSpPr txBox="1">
            <a:spLocks noChangeArrowheads="1"/>
          </p:cNvSpPr>
          <p:nvPr/>
        </p:nvSpPr>
        <p:spPr bwMode="auto">
          <a:xfrm>
            <a:off x="609600" y="762000"/>
            <a:ext cx="7391400" cy="584775"/>
          </a:xfrm>
          <a:prstGeom prst="rect">
            <a:avLst/>
          </a:prstGeom>
          <a:noFill/>
          <a:ln w="19050" algn="ctr">
            <a:noFill/>
            <a:miter lim="800000"/>
            <a:headEnd/>
            <a:tailEnd/>
          </a:ln>
          <a:effectLst/>
        </p:spPr>
        <p:txBody>
          <a:bodyPr wrap="square">
            <a:spAutoFit/>
          </a:bodyPr>
          <a:lstStyle/>
          <a:p>
            <a:pPr algn="l"/>
            <a:r>
              <a:rPr lang="en-US" sz="3200" dirty="0">
                <a:solidFill>
                  <a:srgbClr val="996600"/>
                </a:solidFill>
                <a:latin typeface="Comic Sans MS" pitchFamily="66" charset="0"/>
              </a:rPr>
              <a:t>100 years of quantum measurements</a:t>
            </a:r>
          </a:p>
        </p:txBody>
      </p:sp>
    </p:spTree>
    <p:extLst>
      <p:ext uri="{BB962C8B-B14F-4D97-AF65-F5344CB8AC3E}">
        <p14:creationId xmlns:p14="http://schemas.microsoft.com/office/powerpoint/2010/main" val="1084082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36493"/>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The founding (1925–32)</a:t>
            </a:r>
            <a:endParaRPr lang="en-US" sz="2800" b="1" dirty="0">
              <a:solidFill>
                <a:schemeClr val="accent2"/>
              </a:solidFill>
            </a:endParaRPr>
          </a:p>
        </p:txBody>
      </p:sp>
      <p:sp>
        <p:nvSpPr>
          <p:cNvPr id="23" name="TextBox 22">
            <a:extLst>
              <a:ext uri="{FF2B5EF4-FFF2-40B4-BE49-F238E27FC236}">
                <a16:creationId xmlns:a16="http://schemas.microsoft.com/office/drawing/2014/main" id="{55B2E502-5C84-3F0D-49B4-9282411CA4C7}"/>
              </a:ext>
            </a:extLst>
          </p:cNvPr>
          <p:cNvSpPr txBox="1"/>
          <p:nvPr/>
        </p:nvSpPr>
        <p:spPr>
          <a:xfrm>
            <a:off x="1981201" y="962561"/>
            <a:ext cx="5486399" cy="1323439"/>
          </a:xfrm>
          <a:prstGeom prst="rect">
            <a:avLst/>
          </a:prstGeom>
          <a:noFill/>
        </p:spPr>
        <p:txBody>
          <a:bodyPr wrap="square" rtlCol="0">
            <a:spAutoFit/>
          </a:bodyPr>
          <a:lstStyle/>
          <a:p>
            <a:pPr algn="l"/>
            <a:r>
              <a:rPr lang="en-US" sz="1600" kern="1200" dirty="0">
                <a:solidFill>
                  <a:srgbClr val="0033CC"/>
                </a:solidFill>
                <a:latin typeface="Helvetica" pitchFamily="34" charset="0"/>
                <a:ea typeface="+mn-ea"/>
                <a:cs typeface="+mn-cs"/>
              </a:rPr>
              <a:t>Matrix mechanics, commutators, and uncertainty principle</a:t>
            </a:r>
          </a:p>
          <a:p>
            <a:pPr algn="l"/>
            <a:r>
              <a:rPr lang="en-US" sz="1600" dirty="0"/>
              <a:t>Wave mechanics (the Schrödinger equation)</a:t>
            </a:r>
          </a:p>
          <a:p>
            <a:pPr algn="l"/>
            <a:r>
              <a:rPr lang="en-US" sz="1600" kern="1200" dirty="0">
                <a:solidFill>
                  <a:srgbClr val="0033CC"/>
                </a:solidFill>
                <a:latin typeface="Helvetica" pitchFamily="34" charset="0"/>
                <a:ea typeface="+mn-ea"/>
                <a:cs typeface="+mn-cs"/>
              </a:rPr>
              <a:t>Linear algebra of square-integrable functions</a:t>
            </a:r>
          </a:p>
          <a:p>
            <a:pPr algn="l"/>
            <a:r>
              <a:rPr lang="en-US" sz="1600" dirty="0"/>
              <a:t>Dirac-Jordan transformation theory</a:t>
            </a:r>
          </a:p>
          <a:p>
            <a:pPr algn="l"/>
            <a:r>
              <a:rPr lang="en-US" sz="1600" kern="1200" dirty="0">
                <a:solidFill>
                  <a:srgbClr val="0033CC"/>
                </a:solidFill>
                <a:latin typeface="Helvetica" pitchFamily="34" charset="0"/>
                <a:ea typeface="+mn-ea"/>
                <a:cs typeface="+mn-cs"/>
              </a:rPr>
              <a:t>Born probability rule</a:t>
            </a:r>
          </a:p>
        </p:txBody>
      </p:sp>
      <p:sp>
        <p:nvSpPr>
          <p:cNvPr id="56" name="TextBox 55">
            <a:extLst>
              <a:ext uri="{FF2B5EF4-FFF2-40B4-BE49-F238E27FC236}">
                <a16:creationId xmlns:a16="http://schemas.microsoft.com/office/drawing/2014/main" id="{AA97DA4E-D5F4-98C0-7E33-0CEFF462E257}"/>
              </a:ext>
            </a:extLst>
          </p:cNvPr>
          <p:cNvSpPr txBox="1"/>
          <p:nvPr/>
        </p:nvSpPr>
        <p:spPr>
          <a:xfrm>
            <a:off x="7086600" y="5153561"/>
            <a:ext cx="2133600" cy="1323439"/>
          </a:xfrm>
          <a:prstGeom prst="rect">
            <a:avLst/>
          </a:prstGeom>
          <a:noFill/>
        </p:spPr>
        <p:txBody>
          <a:bodyPr wrap="square" rtlCol="0">
            <a:spAutoFit/>
          </a:bodyPr>
          <a:lstStyle/>
          <a:p>
            <a:r>
              <a:rPr lang="en-US" sz="1600" dirty="0">
                <a:solidFill>
                  <a:schemeClr val="accent5">
                    <a:lumMod val="50000"/>
                  </a:schemeClr>
                </a:solidFill>
              </a:rPr>
              <a:t>Physics by fiat</a:t>
            </a:r>
            <a:r>
              <a:rPr lang="en-US" sz="1600" kern="1200" dirty="0">
                <a:solidFill>
                  <a:schemeClr val="accent5">
                    <a:lumMod val="50000"/>
                  </a:schemeClr>
                </a:solidFill>
                <a:latin typeface="Helvetica" pitchFamily="34" charset="0"/>
                <a:ea typeface="+mn-ea"/>
                <a:cs typeface="+mn-cs"/>
              </a:rPr>
              <a:t>: </a:t>
            </a:r>
          </a:p>
          <a:p>
            <a:r>
              <a:rPr lang="en-US" sz="1600" kern="1200" dirty="0">
                <a:solidFill>
                  <a:schemeClr val="accent5">
                    <a:lumMod val="50000"/>
                  </a:schemeClr>
                </a:solidFill>
                <a:latin typeface="Helvetica" pitchFamily="34" charset="0"/>
                <a:ea typeface="+mn-ea"/>
                <a:cs typeface="+mn-cs"/>
              </a:rPr>
              <a:t>no simultaneous measurements of </a:t>
            </a:r>
            <a:r>
              <a:rPr lang="en-US" sz="1600" kern="1200" dirty="0" err="1">
                <a:solidFill>
                  <a:schemeClr val="accent5">
                    <a:lumMod val="50000"/>
                  </a:schemeClr>
                </a:solidFill>
                <a:latin typeface="Helvetica" pitchFamily="34" charset="0"/>
                <a:ea typeface="+mn-ea"/>
                <a:cs typeface="+mn-cs"/>
              </a:rPr>
              <a:t>noncommuting</a:t>
            </a:r>
            <a:r>
              <a:rPr lang="en-US" sz="1600" kern="1200" dirty="0">
                <a:solidFill>
                  <a:schemeClr val="accent5">
                    <a:lumMod val="50000"/>
                  </a:schemeClr>
                </a:solidFill>
                <a:latin typeface="Helvetica" pitchFamily="34" charset="0"/>
                <a:ea typeface="+mn-ea"/>
                <a:cs typeface="+mn-cs"/>
              </a:rPr>
              <a:t> observables</a:t>
            </a:r>
          </a:p>
        </p:txBody>
      </p:sp>
      <p:pic>
        <p:nvPicPr>
          <p:cNvPr id="16" name="Picture 15" descr="\documentclass{slides}\pagestyle{empty}&#10;\setlength{\textwidth}{9.5truein}&#10;\usepackage{amssymb,amsmath}&#10;\usepackage{latexsym}&#10;\usepackage{bm}&#10;\usepackage{upgreek}&#10;\usepackage{color}&#10;\color[rgb]{0.5,0,0.5}&#10;\begin{document}&#10;\scriptsize&#10;\begin{center}&#10;unitary (Hamiltonian) dynamics&#10;\end{center}&#10;\end{document}" title="IguanaTex Bitmap Display">
            <a:extLst>
              <a:ext uri="{FF2B5EF4-FFF2-40B4-BE49-F238E27FC236}">
                <a16:creationId xmlns:a16="http://schemas.microsoft.com/office/drawing/2014/main" id="{D94DED07-69A8-D222-535D-5BDB5BD6F7DF}"/>
              </a:ext>
            </a:extLst>
          </p:cNvPr>
          <p:cNvPicPr>
            <a:picLocks noChangeAspect="1"/>
          </p:cNvPicPr>
          <p:nvPr>
            <p:custDataLst>
              <p:tags r:id="rId1"/>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00" y="4825008"/>
            <a:ext cx="3355433" cy="204192"/>
          </a:xfrm>
          <a:prstGeom prst="rect">
            <a:avLst/>
          </a:prstGeom>
          <a:noFill/>
          <a:ln/>
          <a:effectLst/>
        </p:spPr>
      </p:pic>
      <p:pic>
        <p:nvPicPr>
          <p:cNvPr id="4" name="Picture 3" descr="\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    \Qcircuit @C=1em @R=1em{&#10;    &amp;                       &amp;       &amp;                   &amp;       &amp;       &amp;\ustick{j,\;p_j=|\langle j|\psi\rangle|^2=\langle\psi|P_j|\psi\rangle}\\&#10;    \lstick{|\psi\rangle}   &amp;\qw    &amp;\gate{e^{-iHt/\hbar}}    &amp;\qw    &amp;\qw    &amp;\measureD{X}\cwx   &amp;\qw    &amp;\rstick{P_j|\psi\rangle/\sqrt{p_j}=|j\rangle}\qw&#10;    }&#10;\end{document}&#10;" title="IguanaTex Bitmap Display">
            <a:extLst>
              <a:ext uri="{FF2B5EF4-FFF2-40B4-BE49-F238E27FC236}">
                <a16:creationId xmlns:a16="http://schemas.microsoft.com/office/drawing/2014/main" id="{5FE4CEE6-F6D4-0F47-0479-780E72D36DBA}"/>
              </a:ext>
            </a:extLst>
          </p:cNvPr>
          <p:cNvPicPr>
            <a:picLocks noChangeAspect="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600" y="3429000"/>
            <a:ext cx="6976619" cy="1304934"/>
          </a:xfrm>
          <a:prstGeom prst="rect">
            <a:avLst/>
          </a:prstGeom>
          <a:noFill/>
          <a:ln/>
          <a:effectLst/>
        </p:spPr>
      </p:pic>
      <p:grpSp>
        <p:nvGrpSpPr>
          <p:cNvPr id="18" name="Group 17">
            <a:extLst>
              <a:ext uri="{FF2B5EF4-FFF2-40B4-BE49-F238E27FC236}">
                <a16:creationId xmlns:a16="http://schemas.microsoft.com/office/drawing/2014/main" id="{36B2A980-16AD-13A4-B0EA-7E5FDD95E039}"/>
              </a:ext>
            </a:extLst>
          </p:cNvPr>
          <p:cNvGrpSpPr/>
          <p:nvPr/>
        </p:nvGrpSpPr>
        <p:grpSpPr>
          <a:xfrm>
            <a:off x="4800600" y="2286000"/>
            <a:ext cx="3510163" cy="2667000"/>
            <a:chOff x="4414637" y="2286000"/>
            <a:chExt cx="3510163" cy="2667000"/>
          </a:xfrm>
        </p:grpSpPr>
        <p:pic>
          <p:nvPicPr>
            <p:cNvPr id="32" name="Picture 31" descr="\documentclass{slides}\pagestyle{empty}&#10;\setlength{\textwidth}{9.5truein}&#10;\usepackage{amssymb,amsmath}&#10;\usepackage{latexsym}&#10;\usepackage{bm}&#10;\usepackage{upgreek}&#10;\usepackage{color}&#10;\color[rgb]{0.5,0,0.5}&#10;\begin{document}&#10;\scriptsize&#10;Collapse&#10;\end{document}" title="IguanaTex Bitmap Display">
              <a:extLst>
                <a:ext uri="{FF2B5EF4-FFF2-40B4-BE49-F238E27FC236}">
                  <a16:creationId xmlns:a16="http://schemas.microsoft.com/office/drawing/2014/main" id="{9393DB21-2802-2ED1-DEEA-2D40F17A1CE3}"/>
                </a:ext>
              </a:extLst>
            </p:cNvPr>
            <p:cNvPicPr>
              <a:picLocks noChangeAspect="1"/>
            </p:cNvPicPr>
            <p:nvPr>
              <p:custDataLst>
                <p:tags r:id="rId5"/>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4609" y="4776237"/>
              <a:ext cx="860191" cy="176763"/>
            </a:xfrm>
            <a:prstGeom prst="rect">
              <a:avLst/>
            </a:prstGeom>
            <a:noFill/>
            <a:ln/>
            <a:effectLst/>
          </p:spPr>
        </p:pic>
        <p:grpSp>
          <p:nvGrpSpPr>
            <p:cNvPr id="17" name="Group 16">
              <a:extLst>
                <a:ext uri="{FF2B5EF4-FFF2-40B4-BE49-F238E27FC236}">
                  <a16:creationId xmlns:a16="http://schemas.microsoft.com/office/drawing/2014/main" id="{918A099D-0B2E-FDB8-FF4E-EE401285B016}"/>
                </a:ext>
              </a:extLst>
            </p:cNvPr>
            <p:cNvGrpSpPr/>
            <p:nvPr/>
          </p:nvGrpSpPr>
          <p:grpSpPr>
            <a:xfrm>
              <a:off x="4414637" y="2286000"/>
              <a:ext cx="2976763" cy="1671810"/>
              <a:chOff x="4414637" y="2286000"/>
              <a:chExt cx="2976763" cy="1671810"/>
            </a:xfrm>
          </p:grpSpPr>
          <p:pic>
            <p:nvPicPr>
              <p:cNvPr id="28" name="Picture 27" descr="\documentclass{slides}\pagestyle{empty}&#10;\setlength{\textwidth}{9.5truein}&#10;\usepackage{amssymb,amsmath}&#10;\usepackage{latexsym}&#10;\usepackage{bm}&#10;\usepackage{upgreek}&#10;\usepackage{color}&#10;\color[rgb]{0.5,0,0.5}&#10;\begin{document}&#10;\scriptsize&#10;Born rule&#10;\end{document}" title="IguanaTex Bitmap Display">
                <a:extLst>
                  <a:ext uri="{FF2B5EF4-FFF2-40B4-BE49-F238E27FC236}">
                    <a16:creationId xmlns:a16="http://schemas.microsoft.com/office/drawing/2014/main" id="{1909B064-E000-2514-41F2-9471A230B499}"/>
                  </a:ext>
                </a:extLst>
              </p:cNvPr>
              <p:cNvPicPr>
                <a:picLocks noChangeAspect="1"/>
              </p:cNvPicPr>
              <p:nvPr>
                <p:custDataLst>
                  <p:tags r:id="rId6"/>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00" y="3810000"/>
                <a:ext cx="963810" cy="147810"/>
              </a:xfrm>
              <a:prstGeom prst="rect">
                <a:avLst/>
              </a:prstGeom>
              <a:noFill/>
              <a:ln/>
              <a:effectLst/>
            </p:spPr>
          </p:pic>
          <p:pic>
            <p:nvPicPr>
              <p:cNvPr id="53" name="Picture 52" descr="\documentclass{slides}\pagestyle{empty}&#10;\usepackage{amssymb,amsmath}&#10;\usepackage{latexsym}&#10;\usepackage{bm}&#10;\usepackage{upgreek}&#10;\usepackage{color}&#10;\color[rgb]{0.5,0,0.5}&#10;\begin{document}&#10;\scriptsize&#10;\begin{center}&#10;von Neumann measurement\\of Hermitian observable&#10;$$&#10;X=\sum_j\lambda_j|j\rangle\langle j|=\sum_j\lambda_j P_j&#10;$$&#10;\end{center}&#10;\end{document}" title="IguanaTex Bitmap Display">
                <a:extLst>
                  <a:ext uri="{FF2B5EF4-FFF2-40B4-BE49-F238E27FC236}">
                    <a16:creationId xmlns:a16="http://schemas.microsoft.com/office/drawing/2014/main" id="{47D5C707-2552-F239-E1F6-24BB3DE7FA21}"/>
                  </a:ext>
                </a:extLst>
              </p:cNvPr>
              <p:cNvPicPr>
                <a:picLocks noChangeAspect="1"/>
              </p:cNvPicPr>
              <p:nvPr>
                <p:custDataLst>
                  <p:tags r:id="rId7"/>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4637" y="2286000"/>
                <a:ext cx="2976763" cy="1065911"/>
              </a:xfrm>
              <a:prstGeom prst="rect">
                <a:avLst/>
              </a:prstGeom>
              <a:noFill/>
              <a:ln/>
              <a:effectLst/>
            </p:spPr>
          </p:pic>
        </p:grpSp>
      </p:grpSp>
      <p:grpSp>
        <p:nvGrpSpPr>
          <p:cNvPr id="9" name="Group 8">
            <a:extLst>
              <a:ext uri="{FF2B5EF4-FFF2-40B4-BE49-F238E27FC236}">
                <a16:creationId xmlns:a16="http://schemas.microsoft.com/office/drawing/2014/main" id="{574F37F2-E5DE-7EAB-45A1-4442D8B29D00}"/>
              </a:ext>
            </a:extLst>
          </p:cNvPr>
          <p:cNvGrpSpPr/>
          <p:nvPr/>
        </p:nvGrpSpPr>
        <p:grpSpPr>
          <a:xfrm>
            <a:off x="0" y="5181600"/>
            <a:ext cx="7086600" cy="1520570"/>
            <a:chOff x="-152400" y="5191780"/>
            <a:chExt cx="7086600" cy="1520570"/>
          </a:xfrm>
        </p:grpSpPr>
        <p:sp>
          <p:nvSpPr>
            <p:cNvPr id="54" name="TextBox 53">
              <a:extLst>
                <a:ext uri="{FF2B5EF4-FFF2-40B4-BE49-F238E27FC236}">
                  <a16:creationId xmlns:a16="http://schemas.microsoft.com/office/drawing/2014/main" id="{03B4DFD3-703C-4669-8C28-5778EE8AA808}"/>
                </a:ext>
              </a:extLst>
            </p:cNvPr>
            <p:cNvSpPr txBox="1"/>
            <p:nvPr/>
          </p:nvSpPr>
          <p:spPr>
            <a:xfrm>
              <a:off x="152400" y="5715000"/>
              <a:ext cx="6781800" cy="707886"/>
            </a:xfrm>
            <a:prstGeom prst="rect">
              <a:avLst/>
            </a:prstGeom>
            <a:noFill/>
            <a:ln w="19050">
              <a:solidFill>
                <a:schemeClr val="tx1"/>
              </a:solidFill>
            </a:ln>
          </p:spPr>
          <p:txBody>
            <a:bodyPr wrap="square" rtlCol="0">
              <a:spAutoFit/>
            </a:bodyPr>
            <a:lstStyle/>
            <a:p>
              <a:pPr algn="l"/>
              <a:r>
                <a:rPr lang="en-US" sz="2000" kern="1200" dirty="0">
                  <a:solidFill>
                    <a:schemeClr val="tx1"/>
                  </a:solidFill>
                  <a:latin typeface="Helvetica" pitchFamily="34" charset="0"/>
                  <a:ea typeface="+mn-ea"/>
                  <a:cs typeface="+mn-cs"/>
                </a:rPr>
                <a:t>Temporal	</a:t>
              </a:r>
              <a:r>
                <a:rPr lang="en-US" dirty="0">
                  <a:solidFill>
                    <a:schemeClr val="tx1"/>
                  </a:solidFill>
                </a:rPr>
                <a:t>Autonomous	Transformation	Group</a:t>
              </a:r>
            </a:p>
            <a:p>
              <a:pPr algn="l"/>
              <a:r>
                <a:rPr lang="en-US" dirty="0">
                  <a:solidFill>
                    <a:srgbClr val="0099CC"/>
                  </a:solidFill>
                </a:rPr>
                <a:t>     No		       </a:t>
              </a:r>
              <a:r>
                <a:rPr lang="en-US" dirty="0">
                  <a:solidFill>
                    <a:srgbClr val="FF0000"/>
                  </a:solidFill>
                </a:rPr>
                <a:t>Yes</a:t>
              </a:r>
              <a:r>
                <a:rPr lang="en-US" dirty="0">
                  <a:solidFill>
                    <a:srgbClr val="0099CC"/>
                  </a:solidFill>
                </a:rPr>
                <a:t>	           	        Yes	   No</a:t>
              </a:r>
            </a:p>
          </p:txBody>
        </p:sp>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a16="http://schemas.microsoft.com/office/drawing/2014/main" id="{A1988679-57B8-AAA4-831F-68FCC9DC542B}"/>
                    </a:ext>
                  </a:extLst>
                </p14:cNvPr>
                <p14:cNvContentPartPr/>
                <p14:nvPr/>
              </p14:nvContentPartPr>
              <p14:xfrm>
                <a:off x="1004683" y="6045067"/>
                <a:ext cx="360" cy="360"/>
              </p14:xfrm>
            </p:contentPart>
          </mc:Choice>
          <mc:Fallback xmlns="">
            <p:pic>
              <p:nvPicPr>
                <p:cNvPr id="6" name="Ink 5">
                  <a:extLst>
                    <a:ext uri="{FF2B5EF4-FFF2-40B4-BE49-F238E27FC236}">
                      <a16:creationId xmlns:a16="http://schemas.microsoft.com/office/drawing/2014/main" id="{A1988679-57B8-AAA4-831F-68FCC9DC542B}"/>
                    </a:ext>
                  </a:extLst>
                </p:cNvPr>
                <p:cNvPicPr/>
                <p:nvPr/>
              </p:nvPicPr>
              <p:blipFill>
                <a:blip r:embed="rId22"/>
                <a:stretch>
                  <a:fillRect/>
                </a:stretch>
              </p:blipFill>
              <p:spPr>
                <a:xfrm>
                  <a:off x="995683" y="6036067"/>
                  <a:ext cx="18000" cy="18000"/>
                </a:xfrm>
                <a:prstGeom prst="rect">
                  <a:avLst/>
                </a:prstGeom>
              </p:spPr>
            </p:pic>
          </mc:Fallback>
        </mc:AlternateContent>
        <p:pic>
          <p:nvPicPr>
            <p:cNvPr id="29" name="Picture 28" descr="\documentclass{slides}\pagestyle{empty}&#10;\setlength{\textwidth}{9.5truein}&#10;\usepackage{amssymb,amsmath}&#10;\usepackage{latexsym}&#10;\usepackage{bm}&#10;\usepackage{upgreek}&#10;\usepackage{color}&#10;\color[rgb]{1,0,0}&#10;\begin{document}&#10;\scriptsize&#10;\begin{center}&#10;Drop $|\psi\rangle$ from description.&#10;\end{center}&#10;\end{document}" title="IguanaTex Bitmap Display">
              <a:extLst>
                <a:ext uri="{FF2B5EF4-FFF2-40B4-BE49-F238E27FC236}">
                  <a16:creationId xmlns:a16="http://schemas.microsoft.com/office/drawing/2014/main" id="{8351C2E4-FB6E-4861-B7AF-365C8BFC3E63}"/>
                </a:ext>
              </a:extLst>
            </p:cNvPr>
            <p:cNvPicPr>
              <a:picLocks noChangeAspect="1"/>
            </p:cNvPicPr>
            <p:nvPr>
              <p:custDataLst>
                <p:tags r:id="rId4"/>
              </p:custDataLst>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8520" y="6502063"/>
              <a:ext cx="2782480" cy="210287"/>
            </a:xfrm>
            <a:prstGeom prst="rect">
              <a:avLst/>
            </a:prstGeom>
            <a:noFill/>
            <a:ln/>
            <a:effectLst/>
          </p:spPr>
        </p:pic>
        <p:sp>
          <p:nvSpPr>
            <p:cNvPr id="2" name="TextBox 1">
              <a:extLst>
                <a:ext uri="{FF2B5EF4-FFF2-40B4-BE49-F238E27FC236}">
                  <a16:creationId xmlns:a16="http://schemas.microsoft.com/office/drawing/2014/main" id="{C52A5B72-6634-0E13-27D6-BAFEF5EBEF2E}"/>
                </a:ext>
              </a:extLst>
            </p:cNvPr>
            <p:cNvSpPr txBox="1"/>
            <p:nvPr/>
          </p:nvSpPr>
          <p:spPr>
            <a:xfrm>
              <a:off x="-152400" y="5191780"/>
              <a:ext cx="2068372" cy="523220"/>
            </a:xfrm>
            <a:prstGeom prst="rect">
              <a:avLst/>
            </a:prstGeom>
            <a:noFill/>
          </p:spPr>
          <p:txBody>
            <a:bodyPr wrap="square" rtlCol="0">
              <a:spAutoFit/>
            </a:bodyPr>
            <a:lstStyle/>
            <a:p>
              <a:r>
                <a:rPr lang="en-US" sz="1400" kern="1200" dirty="0">
                  <a:solidFill>
                    <a:schemeClr val="tx1"/>
                  </a:solidFill>
                  <a:latin typeface="Helvetica" pitchFamily="34" charset="0"/>
                  <a:ea typeface="+mn-ea"/>
                  <a:cs typeface="+mn-cs"/>
                </a:rPr>
                <a:t>Temporal: </a:t>
              </a:r>
            </a:p>
            <a:p>
              <a:r>
                <a:rPr lang="en-US" sz="1400" kern="1200" dirty="0">
                  <a:solidFill>
                    <a:schemeClr val="tx1"/>
                  </a:solidFill>
                  <a:latin typeface="Helvetica" pitchFamily="34" charset="0"/>
                  <a:ea typeface="+mn-ea"/>
                  <a:cs typeface="+mn-cs"/>
                </a:rPr>
                <a:t>(continuous) </a:t>
              </a:r>
              <a:r>
                <a:rPr lang="en-US" sz="1400" i="1" kern="1200" dirty="0">
                  <a:solidFill>
                    <a:schemeClr val="tx1"/>
                  </a:solidFill>
                  <a:latin typeface="Helvetica" pitchFamily="34" charset="0"/>
                  <a:ea typeface="+mn-ea"/>
                  <a:cs typeface="+mn-cs"/>
                </a:rPr>
                <a:t>process</a:t>
              </a:r>
            </a:p>
          </p:txBody>
        </p:sp>
        <p:sp>
          <p:nvSpPr>
            <p:cNvPr id="7" name="TextBox 6">
              <a:extLst>
                <a:ext uri="{FF2B5EF4-FFF2-40B4-BE49-F238E27FC236}">
                  <a16:creationId xmlns:a16="http://schemas.microsoft.com/office/drawing/2014/main" id="{76BFBE0E-C461-0B0E-4092-C8A39005E701}"/>
                </a:ext>
              </a:extLst>
            </p:cNvPr>
            <p:cNvSpPr txBox="1"/>
            <p:nvPr/>
          </p:nvSpPr>
          <p:spPr>
            <a:xfrm>
              <a:off x="1905000" y="5191780"/>
              <a:ext cx="1905000" cy="523220"/>
            </a:xfrm>
            <a:prstGeom prst="rect">
              <a:avLst/>
            </a:prstGeom>
            <a:noFill/>
          </p:spPr>
          <p:txBody>
            <a:bodyPr wrap="square" rtlCol="0">
              <a:spAutoFit/>
            </a:bodyPr>
            <a:lstStyle/>
            <a:p>
              <a:r>
                <a:rPr lang="en-US" sz="1400" dirty="0">
                  <a:solidFill>
                    <a:schemeClr val="tx1"/>
                  </a:solidFill>
                </a:rPr>
                <a:t>Autonomous:</a:t>
              </a:r>
              <a:r>
                <a:rPr lang="en-US" sz="1400" kern="1200" dirty="0">
                  <a:solidFill>
                    <a:schemeClr val="tx1"/>
                  </a:solidFill>
                  <a:latin typeface="Helvetica" pitchFamily="34" charset="0"/>
                  <a:ea typeface="+mn-ea"/>
                  <a:cs typeface="+mn-cs"/>
                </a:rPr>
                <a:t> independent of state</a:t>
              </a:r>
            </a:p>
          </p:txBody>
        </p:sp>
      </p:grpSp>
      <p:sp>
        <p:nvSpPr>
          <p:cNvPr id="3" name="TextBox 2">
            <a:extLst>
              <a:ext uri="{FF2B5EF4-FFF2-40B4-BE49-F238E27FC236}">
                <a16:creationId xmlns:a16="http://schemas.microsoft.com/office/drawing/2014/main" id="{FD6A2477-0592-16D1-EA5A-55A88C12BBB6}"/>
              </a:ext>
            </a:extLst>
          </p:cNvPr>
          <p:cNvSpPr txBox="1"/>
          <p:nvPr/>
        </p:nvSpPr>
        <p:spPr>
          <a:xfrm>
            <a:off x="304800" y="2351782"/>
            <a:ext cx="4088880" cy="1077218"/>
          </a:xfrm>
          <a:prstGeom prst="rect">
            <a:avLst/>
          </a:prstGeom>
          <a:noFill/>
        </p:spPr>
        <p:txBody>
          <a:bodyPr wrap="square" rtlCol="0">
            <a:spAutoFit/>
          </a:bodyPr>
          <a:lstStyle/>
          <a:p>
            <a:pPr algn="l"/>
            <a:r>
              <a:rPr lang="en-US" sz="1600" dirty="0">
                <a:solidFill>
                  <a:srgbClr val="990099"/>
                </a:solidFill>
              </a:rPr>
              <a:t>von Neumann’s synthesis: inner products and Hilbert space, unitary transformations (Hamiltonian dynamics), and measurements of Hermitian observables. </a:t>
            </a:r>
          </a:p>
        </p:txBody>
      </p:sp>
      <p:pic>
        <p:nvPicPr>
          <p:cNvPr id="11" name="Picture 10" descr="\documentclass{slides}\pagestyle{empty}&#10;\setlength{\textwidth}{9.5truein}&#10;\usepackage{amssymb,amsmath}&#10;\usepackage{latexsym}&#10;\usepackage{bm}&#10;\usepackage{upgreek}&#10;\usepackage{color}&#10;\color[rgb]{0.5,0,0.5}&#10;\begin{document}&#10;\scriptsize&#10;\begin{center}&#10;State vector&#10;\end{center}&#10;\end{document}" title="IguanaTex Bitmap Display">
            <a:extLst>
              <a:ext uri="{FF2B5EF4-FFF2-40B4-BE49-F238E27FC236}">
                <a16:creationId xmlns:a16="http://schemas.microsoft.com/office/drawing/2014/main" id="{2E54B332-1D3C-6CD1-2218-741AD88E9DBB}"/>
              </a:ext>
            </a:extLst>
          </p:cNvPr>
          <p:cNvPicPr>
            <a:picLocks noChangeAspect="1"/>
          </p:cNvPicPr>
          <p:nvPr>
            <p:custDataLst>
              <p:tags r:id="rId3"/>
            </p:custDataLst>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4419600"/>
            <a:ext cx="1303621" cy="152382"/>
          </a:xfrm>
          <a:prstGeom prst="rect">
            <a:avLst/>
          </a:prstGeom>
          <a:noFill/>
          <a:ln/>
          <a:effectLst/>
        </p:spPr>
      </p:pic>
    </p:spTree>
    <p:extLst>
      <p:ext uri="{BB962C8B-B14F-4D97-AF65-F5344CB8AC3E}">
        <p14:creationId xmlns:p14="http://schemas.microsoft.com/office/powerpoint/2010/main" val="13470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112693"/>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The desert (1932–60)</a:t>
            </a:r>
            <a:endParaRPr lang="en-US" sz="2800" b="1" dirty="0">
              <a:solidFill>
                <a:schemeClr val="accent2"/>
              </a:solidFill>
            </a:endParaRPr>
          </a:p>
        </p:txBody>
      </p:sp>
      <p:sp>
        <p:nvSpPr>
          <p:cNvPr id="23" name="TextBox 22">
            <a:extLst>
              <a:ext uri="{FF2B5EF4-FFF2-40B4-BE49-F238E27FC236}">
                <a16:creationId xmlns:a16="http://schemas.microsoft.com/office/drawing/2014/main" id="{55B2E502-5C84-3F0D-49B4-9282411CA4C7}"/>
              </a:ext>
            </a:extLst>
          </p:cNvPr>
          <p:cNvSpPr txBox="1"/>
          <p:nvPr/>
        </p:nvSpPr>
        <p:spPr>
          <a:xfrm>
            <a:off x="381000" y="1103055"/>
            <a:ext cx="8534400" cy="2554545"/>
          </a:xfrm>
          <a:prstGeom prst="rect">
            <a:avLst/>
          </a:prstGeom>
          <a:noFill/>
        </p:spPr>
        <p:txBody>
          <a:bodyPr wrap="square" rtlCol="0">
            <a:spAutoFit/>
          </a:bodyPr>
          <a:lstStyle/>
          <a:p>
            <a:pPr algn="l"/>
            <a:r>
              <a:rPr lang="en-US" sz="1600" dirty="0"/>
              <a:t>Quantum measurement theory withered under the desert sun, whereas the unitary side of quantum mechanics thrived with constant and well-deserved nurturing.</a:t>
            </a:r>
          </a:p>
          <a:p>
            <a:pPr algn="l"/>
            <a:endParaRPr lang="en-US" sz="1600" dirty="0"/>
          </a:p>
          <a:p>
            <a:pPr algn="l"/>
            <a:r>
              <a:rPr lang="en-US" sz="1600" dirty="0"/>
              <a:t>Everybody used the Born rule, though how to interpret its probabilities and the quantum state itself remains a source of discussion and debate today.  Nobody used and next to nobody bought von Neumann’s collapse, because there were no repeated measurements on the same system.</a:t>
            </a:r>
          </a:p>
          <a:p>
            <a:pPr algn="l"/>
            <a:endParaRPr lang="en-US" sz="1600" dirty="0"/>
          </a:p>
          <a:p>
            <a:pPr algn="l"/>
            <a:r>
              <a:rPr lang="en-US" sz="1600" dirty="0"/>
              <a:t>All measurements were actually von Neumann’s indirect measurements and analyzed using the Born rule without using von Neumann measurements of Hermitian observables.</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1988679-57B8-AAA4-831F-68FCC9DC542B}"/>
                  </a:ext>
                </a:extLst>
              </p14:cNvPr>
              <p14:cNvContentPartPr/>
              <p14:nvPr/>
            </p14:nvContentPartPr>
            <p14:xfrm>
              <a:off x="1919083" y="6020004"/>
              <a:ext cx="360" cy="360"/>
            </p14:xfrm>
          </p:contentPart>
        </mc:Choice>
        <mc:Fallback xmlns="">
          <p:pic>
            <p:nvPicPr>
              <p:cNvPr id="6" name="Ink 5">
                <a:extLst>
                  <a:ext uri="{FF2B5EF4-FFF2-40B4-BE49-F238E27FC236}">
                    <a16:creationId xmlns:a16="http://schemas.microsoft.com/office/drawing/2014/main" id="{A1988679-57B8-AAA4-831F-68FCC9DC542B}"/>
                  </a:ext>
                </a:extLst>
              </p:cNvPr>
              <p:cNvPicPr/>
              <p:nvPr/>
            </p:nvPicPr>
            <p:blipFill>
              <a:blip r:embed="rId4"/>
              <a:stretch>
                <a:fillRect/>
              </a:stretch>
            </p:blipFill>
            <p:spPr>
              <a:xfrm>
                <a:off x="1910083" y="6011004"/>
                <a:ext cx="18000" cy="18000"/>
              </a:xfrm>
              <a:prstGeom prst="rect">
                <a:avLst/>
              </a:prstGeom>
            </p:spPr>
          </p:pic>
        </mc:Fallback>
      </mc:AlternateContent>
      <p:sp>
        <p:nvSpPr>
          <p:cNvPr id="2" name="TextBox 1">
            <a:extLst>
              <a:ext uri="{FF2B5EF4-FFF2-40B4-BE49-F238E27FC236}">
                <a16:creationId xmlns:a16="http://schemas.microsoft.com/office/drawing/2014/main" id="{E115008B-70E3-82A2-3585-1FF54B5F1762}"/>
              </a:ext>
            </a:extLst>
          </p:cNvPr>
          <p:cNvSpPr txBox="1"/>
          <p:nvPr/>
        </p:nvSpPr>
        <p:spPr>
          <a:xfrm>
            <a:off x="152400" y="3792141"/>
            <a:ext cx="7467600" cy="1846659"/>
          </a:xfrm>
          <a:prstGeom prst="rect">
            <a:avLst/>
          </a:prstGeom>
          <a:noFill/>
        </p:spPr>
        <p:txBody>
          <a:bodyPr wrap="square" rtlCol="0">
            <a:spAutoFit/>
          </a:bodyPr>
          <a:lstStyle/>
          <a:p>
            <a:r>
              <a:rPr lang="en-US" sz="1800" dirty="0">
                <a:solidFill>
                  <a:schemeClr val="tx1"/>
                </a:solidFill>
              </a:rPr>
              <a:t>Mathematical developments</a:t>
            </a:r>
          </a:p>
          <a:p>
            <a:pPr algn="l"/>
            <a:r>
              <a:rPr lang="en-US" sz="1600" dirty="0">
                <a:solidFill>
                  <a:srgbClr val="7030A0"/>
                </a:solidFill>
              </a:rPr>
              <a:t>Unitary Lie groups: symmetry groups and representation theory</a:t>
            </a:r>
          </a:p>
          <a:p>
            <a:pPr algn="l"/>
            <a:r>
              <a:rPr lang="en-US" sz="1600" dirty="0">
                <a:solidFill>
                  <a:srgbClr val="7030A0"/>
                </a:solidFill>
              </a:rPr>
              <a:t>Functional and harmonic analysis</a:t>
            </a:r>
          </a:p>
          <a:p>
            <a:pPr algn="l"/>
            <a:r>
              <a:rPr lang="en-US" sz="1600" dirty="0">
                <a:solidFill>
                  <a:srgbClr val="7030A0"/>
                </a:solidFill>
              </a:rPr>
              <a:t>Functional (path) integration</a:t>
            </a:r>
          </a:p>
          <a:p>
            <a:pPr algn="l"/>
            <a:r>
              <a:rPr lang="en-US" sz="1600" dirty="0">
                <a:solidFill>
                  <a:srgbClr val="7030A0"/>
                </a:solidFill>
              </a:rPr>
              <a:t>Transformation groups</a:t>
            </a:r>
          </a:p>
          <a:p>
            <a:pPr algn="l"/>
            <a:r>
              <a:rPr lang="en-US" sz="1600" dirty="0">
                <a:solidFill>
                  <a:srgbClr val="7030A0"/>
                </a:solidFill>
              </a:rPr>
              <a:t>Differential geometry of complex Lie groups</a:t>
            </a:r>
          </a:p>
          <a:p>
            <a:pPr algn="l"/>
            <a:r>
              <a:rPr lang="en-US" sz="1600" dirty="0">
                <a:solidFill>
                  <a:srgbClr val="7030A0"/>
                </a:solidFill>
              </a:rPr>
              <a:t>Measures and probability theory, stochastic processes, and stochastic calculus</a:t>
            </a:r>
            <a:endParaRPr lang="en-US" sz="1600" kern="1200" dirty="0">
              <a:solidFill>
                <a:srgbClr val="7030A0"/>
              </a:solidFill>
              <a:latin typeface="Helvetica" pitchFamily="34" charset="0"/>
              <a:ea typeface="+mn-ea"/>
              <a:cs typeface="+mn-cs"/>
            </a:endParaRPr>
          </a:p>
        </p:txBody>
      </p:sp>
      <p:sp>
        <p:nvSpPr>
          <p:cNvPr id="3" name="TextBox 2">
            <a:extLst>
              <a:ext uri="{FF2B5EF4-FFF2-40B4-BE49-F238E27FC236}">
                <a16:creationId xmlns:a16="http://schemas.microsoft.com/office/drawing/2014/main" id="{D782BB90-4074-F54A-B279-10D0F5D299A6}"/>
              </a:ext>
            </a:extLst>
          </p:cNvPr>
          <p:cNvSpPr txBox="1"/>
          <p:nvPr/>
        </p:nvSpPr>
        <p:spPr>
          <a:xfrm>
            <a:off x="3811440" y="4419600"/>
            <a:ext cx="4875360" cy="2308324"/>
          </a:xfrm>
          <a:prstGeom prst="rect">
            <a:avLst/>
          </a:prstGeom>
          <a:noFill/>
        </p:spPr>
        <p:txBody>
          <a:bodyPr wrap="square" rtlCol="0">
            <a:spAutoFit/>
          </a:bodyPr>
          <a:lstStyle/>
          <a:p>
            <a:r>
              <a:rPr lang="en-US" sz="1600" dirty="0">
                <a:solidFill>
                  <a:schemeClr val="accent5">
                    <a:lumMod val="50000"/>
                  </a:schemeClr>
                </a:solidFill>
              </a:rPr>
              <a:t>First three and a bit of the fourth fell on fertile soil in the unitary sector of quantum mechanics and quantum field theory.  </a:t>
            </a:r>
          </a:p>
          <a:p>
            <a:endParaRPr lang="en-US" sz="1600" dirty="0">
              <a:solidFill>
                <a:schemeClr val="accent5">
                  <a:lumMod val="50000"/>
                </a:schemeClr>
              </a:solidFill>
            </a:endParaRPr>
          </a:p>
          <a:p>
            <a:endParaRPr lang="en-US" sz="1600" dirty="0">
              <a:solidFill>
                <a:schemeClr val="accent5">
                  <a:lumMod val="50000"/>
                </a:schemeClr>
              </a:solidFill>
            </a:endParaRPr>
          </a:p>
          <a:p>
            <a:r>
              <a:rPr lang="en-US" sz="1600" dirty="0">
                <a:solidFill>
                  <a:schemeClr val="accent5">
                    <a:lumMod val="50000"/>
                  </a:schemeClr>
                </a:solidFill>
              </a:rPr>
              <a:t>None of this got into (or was needed in) the desiccated quantum measurement theory.</a:t>
            </a:r>
          </a:p>
          <a:p>
            <a:endParaRPr lang="en-US" sz="1600" dirty="0">
              <a:solidFill>
                <a:schemeClr val="accent5">
                  <a:lumMod val="50000"/>
                </a:schemeClr>
              </a:solidFill>
            </a:endParaRPr>
          </a:p>
          <a:p>
            <a:r>
              <a:rPr lang="en-US" sz="1600" dirty="0">
                <a:solidFill>
                  <a:schemeClr val="accent5">
                    <a:lumMod val="50000"/>
                  </a:schemeClr>
                </a:solidFill>
              </a:rPr>
              <a:t>We use all these developments.</a:t>
            </a:r>
            <a:endParaRPr lang="en-US" sz="1600" kern="1200" dirty="0">
              <a:solidFill>
                <a:schemeClr val="accent5">
                  <a:lumMod val="50000"/>
                </a:schemeClr>
              </a:solidFill>
              <a:latin typeface="Helvetica" pitchFamily="34" charset="0"/>
              <a:ea typeface="+mn-ea"/>
              <a:cs typeface="+mn-cs"/>
            </a:endParaRPr>
          </a:p>
        </p:txBody>
      </p:sp>
    </p:spTree>
    <p:extLst>
      <p:ext uri="{BB962C8B-B14F-4D97-AF65-F5344CB8AC3E}">
        <p14:creationId xmlns:p14="http://schemas.microsoft.com/office/powerpoint/2010/main" val="20237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15D4B5DF-E557-42BF-A6C6-92EE734932C7}"/>
              </a:ext>
            </a:extLst>
          </p:cNvPr>
          <p:cNvSpPr txBox="1">
            <a:spLocks noChangeArrowheads="1"/>
          </p:cNvSpPr>
          <p:nvPr/>
        </p:nvSpPr>
        <p:spPr bwMode="auto">
          <a:xfrm>
            <a:off x="0" y="36493"/>
            <a:ext cx="9144000" cy="954107"/>
          </a:xfrm>
          <a:prstGeom prst="rect">
            <a:avLst/>
          </a:prstGeom>
          <a:noFill/>
          <a:ln w="19050" algn="ctr">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100 years of quantum measurements. </a:t>
            </a:r>
          </a:p>
          <a:p>
            <a:pPr marL="609600" indent="-609600"/>
            <a:r>
              <a:rPr lang="en-US" sz="2800" b="1" dirty="0">
                <a:solidFill>
                  <a:srgbClr val="996600"/>
                </a:solidFill>
                <a:latin typeface="Comic Sans MS" pitchFamily="66" charset="0"/>
              </a:rPr>
              <a:t>Generalized measurement theory (1960–85)</a:t>
            </a:r>
            <a:endParaRPr lang="en-US" sz="2800" b="1" dirty="0">
              <a:solidFill>
                <a:schemeClr val="accent2"/>
              </a:solidFill>
            </a:endParaRPr>
          </a:p>
        </p:txBody>
      </p:sp>
      <p:sp>
        <p:nvSpPr>
          <p:cNvPr id="13" name="TextBox 12">
            <a:extLst>
              <a:ext uri="{FF2B5EF4-FFF2-40B4-BE49-F238E27FC236}">
                <a16:creationId xmlns:a16="http://schemas.microsoft.com/office/drawing/2014/main" id="{BFB497A1-1B7D-0C8E-1FBA-7E2C7B7FE81A}"/>
              </a:ext>
            </a:extLst>
          </p:cNvPr>
          <p:cNvSpPr txBox="1"/>
          <p:nvPr/>
        </p:nvSpPr>
        <p:spPr>
          <a:xfrm>
            <a:off x="228600" y="933271"/>
            <a:ext cx="7162800" cy="1200329"/>
          </a:xfrm>
          <a:prstGeom prst="rect">
            <a:avLst/>
          </a:prstGeom>
          <a:noFill/>
        </p:spPr>
        <p:txBody>
          <a:bodyPr wrap="square" rtlCol="0">
            <a:spAutoFit/>
          </a:bodyPr>
          <a:lstStyle/>
          <a:p>
            <a:pPr algn="l"/>
            <a:r>
              <a:rPr lang="en-US" sz="1800" dirty="0"/>
              <a:t>Overcomplete-basis measurements (measurements of </a:t>
            </a:r>
            <a:r>
              <a:rPr lang="en-US" sz="1800" dirty="0" err="1"/>
              <a:t>noncommuting</a:t>
            </a:r>
            <a:r>
              <a:rPr lang="en-US" sz="1800" dirty="0"/>
              <a:t> observables, coherent states, heterodyne)</a:t>
            </a:r>
          </a:p>
          <a:p>
            <a:pPr algn="l"/>
            <a:endParaRPr lang="en-US" sz="1800" dirty="0"/>
          </a:p>
          <a:p>
            <a:pPr algn="l"/>
            <a:r>
              <a:rPr lang="en-US" sz="1800" dirty="0"/>
              <a:t>Hint of repeated measurements</a:t>
            </a:r>
          </a:p>
        </p:txBody>
      </p:sp>
      <p:grpSp>
        <p:nvGrpSpPr>
          <p:cNvPr id="24" name="Group 23">
            <a:extLst>
              <a:ext uri="{FF2B5EF4-FFF2-40B4-BE49-F238E27FC236}">
                <a16:creationId xmlns:a16="http://schemas.microsoft.com/office/drawing/2014/main" id="{9045A7DD-8FA6-6E7D-CDF7-76700FE2E9D5}"/>
              </a:ext>
            </a:extLst>
          </p:cNvPr>
          <p:cNvGrpSpPr/>
          <p:nvPr/>
        </p:nvGrpSpPr>
        <p:grpSpPr>
          <a:xfrm>
            <a:off x="1066800" y="1970782"/>
            <a:ext cx="6943995" cy="1077218"/>
            <a:chOff x="952077" y="1734978"/>
            <a:chExt cx="6943995" cy="1077218"/>
          </a:xfrm>
        </p:grpSpPr>
        <p:sp>
          <p:nvSpPr>
            <p:cNvPr id="15" name="TextBox 14">
              <a:extLst>
                <a:ext uri="{FF2B5EF4-FFF2-40B4-BE49-F238E27FC236}">
                  <a16:creationId xmlns:a16="http://schemas.microsoft.com/office/drawing/2014/main" id="{F14A3E4A-FC97-C496-052B-18BCB01B9AC7}"/>
                </a:ext>
              </a:extLst>
            </p:cNvPr>
            <p:cNvSpPr txBox="1"/>
            <p:nvPr/>
          </p:nvSpPr>
          <p:spPr>
            <a:xfrm>
              <a:off x="952077" y="2003047"/>
              <a:ext cx="5877195" cy="646331"/>
            </a:xfrm>
            <a:prstGeom prst="rect">
              <a:avLst/>
            </a:prstGeom>
            <a:noFill/>
          </p:spPr>
          <p:txBody>
            <a:bodyPr wrap="square" rtlCol="0">
              <a:spAutoFit/>
            </a:bodyPr>
            <a:lstStyle/>
            <a:p>
              <a:pPr algn="l"/>
              <a:r>
                <a:rPr lang="en-US" sz="1800" dirty="0"/>
                <a:t>Generalized measurement theory.  Taking advantage of von Neumann’s indirect measurements</a:t>
              </a:r>
              <a:endParaRPr lang="en-US" sz="1800" kern="1200" dirty="0">
                <a:solidFill>
                  <a:srgbClr val="0033CC"/>
                </a:solidFill>
                <a:latin typeface="Helvetica" pitchFamily="34" charset="0"/>
                <a:ea typeface="+mn-ea"/>
                <a:cs typeface="+mn-cs"/>
              </a:endParaRPr>
            </a:p>
          </p:txBody>
        </p:sp>
        <p:sp>
          <p:nvSpPr>
            <p:cNvPr id="16" name="TextBox 15">
              <a:extLst>
                <a:ext uri="{FF2B5EF4-FFF2-40B4-BE49-F238E27FC236}">
                  <a16:creationId xmlns:a16="http://schemas.microsoft.com/office/drawing/2014/main" id="{2ED464B6-62AD-4F6E-23EF-D0390924E94E}"/>
                </a:ext>
              </a:extLst>
            </p:cNvPr>
            <p:cNvSpPr txBox="1"/>
            <p:nvPr/>
          </p:nvSpPr>
          <p:spPr>
            <a:xfrm>
              <a:off x="6905472" y="1734978"/>
              <a:ext cx="990600" cy="1077218"/>
            </a:xfrm>
            <a:prstGeom prst="rect">
              <a:avLst/>
            </a:prstGeom>
            <a:noFill/>
          </p:spPr>
          <p:txBody>
            <a:bodyPr wrap="square" rtlCol="0">
              <a:spAutoFit/>
            </a:bodyPr>
            <a:lstStyle/>
            <a:p>
              <a:pPr algn="l"/>
              <a:r>
                <a:rPr lang="en-US" sz="1600" dirty="0">
                  <a:solidFill>
                    <a:schemeClr val="tx1"/>
                  </a:solidFill>
                </a:rPr>
                <a:t>Wigner</a:t>
              </a:r>
            </a:p>
            <a:p>
              <a:pPr algn="l"/>
              <a:r>
                <a:rPr lang="en-US" sz="1600" kern="1200" dirty="0">
                  <a:solidFill>
                    <a:schemeClr val="tx1"/>
                  </a:solidFill>
                  <a:latin typeface="Helvetica" pitchFamily="34" charset="0"/>
                  <a:ea typeface="+mn-ea"/>
                  <a:cs typeface="+mn-cs"/>
                </a:rPr>
                <a:t>Davies</a:t>
              </a:r>
            </a:p>
            <a:p>
              <a:pPr algn="l"/>
              <a:r>
                <a:rPr lang="en-US" sz="1600" dirty="0">
                  <a:solidFill>
                    <a:schemeClr val="tx1"/>
                  </a:solidFill>
                </a:rPr>
                <a:t>Ludwig</a:t>
              </a:r>
              <a:endParaRPr lang="en-US" sz="1600" kern="1200" dirty="0">
                <a:solidFill>
                  <a:schemeClr val="tx1"/>
                </a:solidFill>
                <a:latin typeface="Helvetica" pitchFamily="34" charset="0"/>
                <a:ea typeface="+mn-ea"/>
                <a:cs typeface="+mn-cs"/>
              </a:endParaRPr>
            </a:p>
            <a:p>
              <a:pPr algn="l"/>
              <a:r>
                <a:rPr lang="en-US" sz="1600" dirty="0">
                  <a:solidFill>
                    <a:schemeClr val="tx1"/>
                  </a:solidFill>
                </a:rPr>
                <a:t>Kraus</a:t>
              </a:r>
            </a:p>
          </p:txBody>
        </p:sp>
      </p:grpSp>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A1988679-57B8-AAA4-831F-68FCC9DC542B}"/>
                  </a:ext>
                </a:extLst>
              </p14:cNvPr>
              <p14:cNvContentPartPr/>
              <p14:nvPr/>
            </p14:nvContentPartPr>
            <p14:xfrm>
              <a:off x="1890355" y="6554418"/>
              <a:ext cx="360" cy="360"/>
            </p14:xfrm>
          </p:contentPart>
        </mc:Choice>
        <mc:Fallback xmlns="">
          <p:pic>
            <p:nvPicPr>
              <p:cNvPr id="6" name="Ink 5">
                <a:extLst>
                  <a:ext uri="{FF2B5EF4-FFF2-40B4-BE49-F238E27FC236}">
                    <a16:creationId xmlns:a16="http://schemas.microsoft.com/office/drawing/2014/main" id="{A1988679-57B8-AAA4-831F-68FCC9DC542B}"/>
                  </a:ext>
                </a:extLst>
              </p:cNvPr>
              <p:cNvPicPr/>
              <p:nvPr/>
            </p:nvPicPr>
            <p:blipFill>
              <a:blip r:embed="rId11"/>
              <a:stretch>
                <a:fillRect/>
              </a:stretch>
            </p:blipFill>
            <p:spPr>
              <a:xfrm>
                <a:off x="1881355" y="6545418"/>
                <a:ext cx="18000" cy="18000"/>
              </a:xfrm>
              <a:prstGeom prst="rect">
                <a:avLst/>
              </a:prstGeom>
            </p:spPr>
          </p:pic>
        </mc:Fallback>
      </mc:AlternateContent>
      <p:grpSp>
        <p:nvGrpSpPr>
          <p:cNvPr id="23" name="Group 22">
            <a:extLst>
              <a:ext uri="{FF2B5EF4-FFF2-40B4-BE49-F238E27FC236}">
                <a16:creationId xmlns:a16="http://schemas.microsoft.com/office/drawing/2014/main" id="{28FEE64A-46BC-1320-5A29-4DF4818E2C2E}"/>
              </a:ext>
            </a:extLst>
          </p:cNvPr>
          <p:cNvGrpSpPr/>
          <p:nvPr/>
        </p:nvGrpSpPr>
        <p:grpSpPr>
          <a:xfrm>
            <a:off x="5105400" y="4953000"/>
            <a:ext cx="3838728" cy="1465422"/>
            <a:chOff x="5076672" y="4478178"/>
            <a:chExt cx="3838728" cy="1465422"/>
          </a:xfrm>
        </p:grpSpPr>
        <p:pic>
          <p:nvPicPr>
            <p:cNvPr id="8" name="Picture 7" descr="\documentclass{slides}\pagestyle{empty}&#10;\setlength{\textwidth}{9.5truein}&#10;\usepackage{amssymb,amsmath}&#10;\usepackage{latexsym}&#10;\usepackage{bm}&#10;\usepackage{upgreek}&#10;\usepackage{color}&#10;\color[rgb]{0.5,0,0.5}&#10;\begin{document}&#10;\scriptsize&#10;\begin{align}&#10;&amp;\mbox{(Kraus operator)}=K_j=\langle j|U|0\rangle\nonumber\\&#10;&amp;\mbox{(POVM element)}=E_j=K_j^\dagger K_j\ge0\nonumber\\&#10;&amp;\mbox{(Completeness):}\quad\sum_j E_j=1\nonumber&#10;\end{align}&#10;\end{document}" title="IguanaTex Bitmap Display">
              <a:extLst>
                <a:ext uri="{FF2B5EF4-FFF2-40B4-BE49-F238E27FC236}">
                  <a16:creationId xmlns:a16="http://schemas.microsoft.com/office/drawing/2014/main" id="{9694EFCA-C7A8-87A3-0191-FAECDB59ACBF}"/>
                </a:ext>
              </a:extLst>
            </p:cNvPr>
            <p:cNvPicPr>
              <a:picLocks noChangeAspect="1"/>
            </p:cNvPicPr>
            <p:nvPr>
              <p:custDataLst>
                <p:tags r:id="rId7"/>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6672" y="4478178"/>
              <a:ext cx="3715049" cy="1175623"/>
            </a:xfrm>
            <a:prstGeom prst="rect">
              <a:avLst/>
            </a:prstGeom>
            <a:noFill/>
            <a:ln/>
            <a:effectLst/>
          </p:spPr>
        </p:pic>
        <p:grpSp>
          <p:nvGrpSpPr>
            <p:cNvPr id="22" name="Group 21">
              <a:extLst>
                <a:ext uri="{FF2B5EF4-FFF2-40B4-BE49-F238E27FC236}">
                  <a16:creationId xmlns:a16="http://schemas.microsoft.com/office/drawing/2014/main" id="{D0CCF4AE-36F8-3A70-244A-50CB9864A0ED}"/>
                </a:ext>
              </a:extLst>
            </p:cNvPr>
            <p:cNvGrpSpPr/>
            <p:nvPr/>
          </p:nvGrpSpPr>
          <p:grpSpPr>
            <a:xfrm>
              <a:off x="7923541" y="5105400"/>
              <a:ext cx="991859" cy="838200"/>
              <a:chOff x="7848600" y="5181600"/>
              <a:chExt cx="1200150" cy="838200"/>
            </a:xfrm>
          </p:grpSpPr>
          <p:sp>
            <p:nvSpPr>
              <p:cNvPr id="14" name="TextBox 13">
                <a:extLst>
                  <a:ext uri="{FF2B5EF4-FFF2-40B4-BE49-F238E27FC236}">
                    <a16:creationId xmlns:a16="http://schemas.microsoft.com/office/drawing/2014/main" id="{350DB746-16A6-B418-C0FF-956B19748F36}"/>
                  </a:ext>
                </a:extLst>
              </p:cNvPr>
              <p:cNvSpPr txBox="1"/>
              <p:nvPr/>
            </p:nvSpPr>
            <p:spPr>
              <a:xfrm>
                <a:off x="7848600" y="5650468"/>
                <a:ext cx="1200150" cy="369332"/>
              </a:xfrm>
              <a:prstGeom prst="rect">
                <a:avLst/>
              </a:prstGeom>
              <a:noFill/>
              <a:ln w="19050">
                <a:solidFill>
                  <a:srgbClr val="990099"/>
                </a:solidFill>
              </a:ln>
            </p:spPr>
            <p:txBody>
              <a:bodyPr wrap="square" rtlCol="0">
                <a:spAutoFit/>
              </a:bodyPr>
              <a:lstStyle/>
              <a:p>
                <a:r>
                  <a:rPr lang="en-US" sz="1800" dirty="0">
                    <a:solidFill>
                      <a:srgbClr val="990099"/>
                    </a:solidFill>
                  </a:rPr>
                  <a:t>Positive</a:t>
                </a:r>
              </a:p>
            </p:txBody>
          </p:sp>
          <p:cxnSp>
            <p:nvCxnSpPr>
              <p:cNvPr id="18" name="Straight Arrow Connector 17">
                <a:extLst>
                  <a:ext uri="{FF2B5EF4-FFF2-40B4-BE49-F238E27FC236}">
                    <a16:creationId xmlns:a16="http://schemas.microsoft.com/office/drawing/2014/main" id="{3C6D5D26-41EC-E4A9-E1A4-97FB70E87399}"/>
                  </a:ext>
                </a:extLst>
              </p:cNvPr>
              <p:cNvCxnSpPr>
                <a:cxnSpLocks/>
              </p:cNvCxnSpPr>
              <p:nvPr/>
            </p:nvCxnSpPr>
            <p:spPr bwMode="auto">
              <a:xfrm flipV="1">
                <a:off x="8554190" y="5181600"/>
                <a:ext cx="0" cy="473258"/>
              </a:xfrm>
              <a:prstGeom prst="straightConnector1">
                <a:avLst/>
              </a:prstGeom>
              <a:solidFill>
                <a:schemeClr val="accent1"/>
              </a:solidFill>
              <a:ln w="19050" cap="flat" cmpd="sng" algn="ctr">
                <a:solidFill>
                  <a:srgbClr val="990099"/>
                </a:solidFill>
                <a:prstDash val="solid"/>
                <a:round/>
                <a:headEnd type="none" w="med" len="med"/>
                <a:tailEnd type="triangle"/>
              </a:ln>
              <a:effectLst/>
            </p:spPr>
          </p:cxnSp>
        </p:grpSp>
      </p:grpSp>
      <p:pic>
        <p:nvPicPr>
          <p:cNvPr id="28" name="Picture 27" descr="IguanaTex Bitmap Display&#10;&#10;\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raisebox{-5.5em}{\large$\displaystyle{\Longleftrightarrow}$}&#10;\hspace{1em}&#10;\raisebox{-5em}{&#10;\Qcircuit @C=1em @R=1em{&#10;                            &amp;       &amp;\ustick{j,\;p_j=\langle\psi|E_j|\psi\rangle}\\&#10;    \lstick{|\psi\rangle}   &amp;\qw    &amp;\gate{K_j}\cwx     &amp;\qw    &amp;\rstick{K_j|\psi\rangle/\sqrt{p_j}}\qw&#10;    }&#10;    }&#10;\end{document}&#10;&#10;">
            <a:extLst>
              <a:ext uri="{FF2B5EF4-FFF2-40B4-BE49-F238E27FC236}">
                <a16:creationId xmlns:a16="http://schemas.microsoft.com/office/drawing/2014/main" id="{53172915-29B0-F88E-F5F2-77AC24BD476A}"/>
              </a:ext>
            </a:extLst>
          </p:cNvPr>
          <p:cNvPicPr>
            <a:picLocks noChangeAspect="1"/>
          </p:cNvPicPr>
          <p:nvPr>
            <p:custDataLst>
              <p:tags r:id="rId1"/>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112" y="5286388"/>
            <a:ext cx="4617488" cy="1190612"/>
          </a:xfrm>
          <a:prstGeom prst="rect">
            <a:avLst/>
          </a:prstGeom>
          <a:noFill/>
          <a:ln/>
          <a:effectLst/>
        </p:spPr>
      </p:pic>
      <p:grpSp>
        <p:nvGrpSpPr>
          <p:cNvPr id="17" name="Group 16">
            <a:extLst>
              <a:ext uri="{FF2B5EF4-FFF2-40B4-BE49-F238E27FC236}">
                <a16:creationId xmlns:a16="http://schemas.microsoft.com/office/drawing/2014/main" id="{D8E2CEF2-774E-BEEA-6996-9C74026A62A6}"/>
              </a:ext>
            </a:extLst>
          </p:cNvPr>
          <p:cNvGrpSpPr/>
          <p:nvPr/>
        </p:nvGrpSpPr>
        <p:grpSpPr>
          <a:xfrm>
            <a:off x="152400" y="3276600"/>
            <a:ext cx="8581881" cy="1524000"/>
            <a:chOff x="152400" y="3276600"/>
            <a:chExt cx="8581881" cy="1524000"/>
          </a:xfrm>
        </p:grpSpPr>
        <p:grpSp>
          <p:nvGrpSpPr>
            <p:cNvPr id="29" name="Group 28">
              <a:extLst>
                <a:ext uri="{FF2B5EF4-FFF2-40B4-BE49-F238E27FC236}">
                  <a16:creationId xmlns:a16="http://schemas.microsoft.com/office/drawing/2014/main" id="{B631D7F4-EB1C-E227-6EE1-103447995E82}"/>
                </a:ext>
              </a:extLst>
            </p:cNvPr>
            <p:cNvGrpSpPr/>
            <p:nvPr/>
          </p:nvGrpSpPr>
          <p:grpSpPr>
            <a:xfrm>
              <a:off x="352282" y="3276600"/>
              <a:ext cx="8381999" cy="1524000"/>
              <a:chOff x="352282" y="3048000"/>
              <a:chExt cx="8381999" cy="1524000"/>
            </a:xfrm>
          </p:grpSpPr>
          <p:pic>
            <p:nvPicPr>
              <p:cNvPr id="12" name="Picture 11" descr="\documentclass{slides}\pagestyle{empty}&#10;\setlength{\textwidth}{9.5truein}&#10;\usepackage{amssymb,amsmath}&#10;\usepackage{latexsym}&#10;\usepackage{bm}&#10;\usepackage{upgreek}&#10;\usepackage{color}&#10;\color[rgb]{0.5,0,0.5}&#10;\begin{document}&#10;\scriptsize&#10;Born rule&#10;\end{document}" title="IguanaTex Bitmap Display">
                <a:extLst>
                  <a:ext uri="{FF2B5EF4-FFF2-40B4-BE49-F238E27FC236}">
                    <a16:creationId xmlns:a16="http://schemas.microsoft.com/office/drawing/2014/main" id="{13EC2B84-D86F-5136-2DBA-3F061BB351BF}"/>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6072" y="3048000"/>
                <a:ext cx="963810" cy="147810"/>
              </a:xfrm>
              <a:prstGeom prst="rect">
                <a:avLst/>
              </a:prstGeom>
              <a:noFill/>
              <a:ln/>
              <a:effectLst/>
            </p:spPr>
          </p:pic>
          <p:pic>
            <p:nvPicPr>
              <p:cNvPr id="26" name="Picture 25" descr="IguanaTex Bitmap Display&#10;&#10;\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lstick{|0\rangle}      &amp;\qw    &amp;\multigate{1}{U}   &amp;\qw    &amp;\measureD{\phantom{X}}     &amp;\rstick{j,\;p_j=\textrm{tr}_S(K_j|\psi\rangle\langle\psi|K_j^\dag)                                            =\textrm{tr}_S(E_j|\psi\rangle\langle\psi|)}\cw\\&#10;    \lstick{|\psi\rangle}   &amp;\qw    &amp;\ghost{U}          &amp;\qw    &amp;\qw                        &amp;\rstick{\langle j|U|0\rangle|\psi\rangle/\sqrt{p_j}=K_j|\psi\rangle/\sqrt{p_j}}\qw &#10;    }&#10;\end{document}&#10;&#10;">
                <a:extLst>
                  <a:ext uri="{FF2B5EF4-FFF2-40B4-BE49-F238E27FC236}">
                    <a16:creationId xmlns:a16="http://schemas.microsoft.com/office/drawing/2014/main" id="{C416F832-4FC1-FC99-746B-3D4D2CF8C5AA}"/>
                  </a:ext>
                </a:extLst>
              </p:cNvPr>
              <p:cNvPicPr>
                <a:picLocks noChangeAspect="1"/>
              </p:cNvPicPr>
              <p:nvPr>
                <p:custDataLst>
                  <p:tags r:id="rId5"/>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282" y="3276600"/>
                <a:ext cx="8381999" cy="968950"/>
              </a:xfrm>
              <a:prstGeom prst="rect">
                <a:avLst/>
              </a:prstGeom>
              <a:noFill/>
              <a:ln/>
              <a:effectLst/>
            </p:spPr>
          </p:pic>
          <p:pic>
            <p:nvPicPr>
              <p:cNvPr id="4" name="Picture 3" descr="\documentclass{slides}\pagestyle{empty}&#10;\setlength{\textwidth}{9.5truein}&#10;\usepackage{amssymb,amsmath}&#10;\usepackage{latexsym}&#10;\usepackage{bm}&#10;\usepackage{upgreek}&#10;\usepackage{color}&#10;\color[rgb]{0.5,0,0.5}&#10;\begin{document}&#10;\scriptsize&#10;&#10;``Gentler'' collapse&#10;\end{document}" title="IguanaTex Bitmap Display">
                <a:extLst>
                  <a:ext uri="{FF2B5EF4-FFF2-40B4-BE49-F238E27FC236}">
                    <a16:creationId xmlns:a16="http://schemas.microsoft.com/office/drawing/2014/main" id="{C5F7E658-79E1-3F22-4B6A-5890DD3EBBB8}"/>
                  </a:ext>
                </a:extLst>
              </p:cNvPr>
              <p:cNvPicPr>
                <a:picLocks noChangeAspect="1"/>
              </p:cNvPicPr>
              <p:nvPr>
                <p:custDataLst>
                  <p:tags r:id="rId6"/>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6661" y="4395237"/>
                <a:ext cx="1907811" cy="176763"/>
              </a:xfrm>
              <a:prstGeom prst="rect">
                <a:avLst/>
              </a:prstGeom>
              <a:noFill/>
              <a:ln/>
              <a:effectLst/>
            </p:spPr>
          </p:pic>
        </p:grpSp>
        <p:pic>
          <p:nvPicPr>
            <p:cNvPr id="5" name="Picture 4" descr="\documentclass{slides}\pagestyle{empty}&#10;\setlength{\textwidth}{9.5truein}&#10;\usepackage{amssymb,amsmath}&#10;\usepackage{latexsym}&#10;\usepackage{bm}&#10;\usepackage{upgreek}&#10;\usepackage{color}&#10;\color[rgb]{0.5,0,0.5}&#10;\begin{document}&#10;\scriptsize&#10;Meter (ancilla)&#10;\end{document}" title="IguanaTex Bitmap Display">
              <a:extLst>
                <a:ext uri="{FF2B5EF4-FFF2-40B4-BE49-F238E27FC236}">
                  <a16:creationId xmlns:a16="http://schemas.microsoft.com/office/drawing/2014/main" id="{64391290-A253-5C68-47F1-FADFD055DF71}"/>
                </a:ext>
              </a:extLst>
            </p:cNvPr>
            <p:cNvPicPr>
              <a:picLocks noChangeAspect="1"/>
            </p:cNvPicPr>
            <p:nvPr>
              <p:custDataLst>
                <p:tags r:id="rId2"/>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3276600"/>
              <a:ext cx="1544382" cy="204191"/>
            </a:xfrm>
            <a:prstGeom prst="rect">
              <a:avLst/>
            </a:prstGeom>
            <a:noFill/>
            <a:ln/>
            <a:effectLst/>
          </p:spPr>
        </p:pic>
        <p:pic>
          <p:nvPicPr>
            <p:cNvPr id="11" name="Picture 10" descr="\documentclass{slides}\pagestyle{empty}&#10;\setlength{\textwidth}{9.5truein}&#10;\usepackage{amssymb,amsmath}&#10;\usepackage{latexsym}&#10;\usepackage{bm}&#10;\usepackage{upgreek}&#10;\usepackage{color}&#10;\color[rgb]{0.5,0,0.5}&#10;\begin{document}&#10;\scriptsize&#10;System&#10;\end{document}" title="IguanaTex Bitmap Display">
              <a:extLst>
                <a:ext uri="{FF2B5EF4-FFF2-40B4-BE49-F238E27FC236}">
                  <a16:creationId xmlns:a16="http://schemas.microsoft.com/office/drawing/2014/main" id="{366CB3CA-6087-8026-012D-674C61B9B676}"/>
                </a:ext>
              </a:extLst>
            </p:cNvPr>
            <p:cNvPicPr>
              <a:picLocks noChangeAspect="1"/>
            </p:cNvPicPr>
            <p:nvPr>
              <p:custDataLst>
                <p:tags r:id="rId3"/>
              </p:custDataLst>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495" y="4545352"/>
              <a:ext cx="745905" cy="179048"/>
            </a:xfrm>
            <a:prstGeom prst="rect">
              <a:avLst/>
            </a:prstGeom>
            <a:noFill/>
            <a:ln/>
            <a:effectLst/>
          </p:spPr>
        </p:pic>
      </p:grpSp>
    </p:spTree>
    <p:extLst>
      <p:ext uri="{BB962C8B-B14F-4D97-AF65-F5344CB8AC3E}">
        <p14:creationId xmlns:p14="http://schemas.microsoft.com/office/powerpoint/2010/main" val="30193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1+#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45.4818"/>
  <p:tag name="ORIGINALWIDTH" val="948.6314"/>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orn rule&#10;\end{document}"/>
  <p:tag name="IGUANATEXSIZE" val="20"/>
  <p:tag name="IGUANATEXCURSOR" val="242"/>
  <p:tag name="TRANSPARENCY" val="True"/>
  <p:tag name="LATEXENGINEID" val="0"/>
  <p:tag name="TEMPFOLDER" val="c:\Windows\Temp\"/>
  <p:tag name="LATEXFORMHEIGHT" val="320"/>
  <p:tag name="LATEXFORMWIDTH" val="384"/>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27.934"/>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82.677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742.4072"/>
  <p:tag name="ORIGINALWIDTH" val="7145.857"/>
  <p:tag name="OUTPUTTYPE" val="PNG"/>
  <p:tag name="IGUANATEXVERSION" val="160"/>
  <p:tag name="LATEXADDIN" val="\documentclass{slides}\pagestyle{empty}&#10;\setlength{\textwidth}{9.5truein}&#10;\usepackage{amssymb,amsmath}&#10;\usepackage{latexsym}&#10;\usepackage{bm}&#10;\usepackage{upgreek}&#10;\usepackage{color}&#10;\color[rgb]{0,0,1}&#10;\begin{document}&#10;\scriptsize&#10;\begin{center}&#10;Measure $J_x$, $J_y$, and $J_z$.\\&#10;Commutators: $[J_\mu,J_\nu]=i\epsilon_{\mu\nu\eta}J_\eta$\\&#10;Quadratic term: $J_x^2+J_y^2+J_z^2=\vec J^{\,2}=\mbox{Casimir invariant}=1_j j(j+1)$&#10;\end{center}&#10;\end{document}"/>
  <p:tag name="IGUANATEXSIZE" val="20"/>
  <p:tag name="IGUANATEXCURSOR" val="451"/>
  <p:tag name="TRANSPARENCY" val="True"/>
  <p:tag name="LATEXENGINEID" val="0"/>
  <p:tag name="TEMPFOLDER" val="c:\Windows\Temp\"/>
  <p:tag name="LATEXFORMHEIGHT" val="320"/>
  <p:tag name="LATEXFORMWIDTH" val="384"/>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578.1777"/>
  <p:tag name="ORIGINALWIDTH" val="8812.898"/>
  <p:tag name="OUTPUTTYPE" val="PNG"/>
  <p:tag name="IGUANATEXVERSION" val="160"/>
  <p:tag name="LATEXADDIN" val="\documentclass{slides}\pagestyle{empty}&#10;\setlength{\textwidth}{10.5truein}&#10;\usepackage{amssymb,amsmath}&#10;\usepackage{latexsym}&#10;\usepackage{bm}&#10;\usepackage{upgreek}&#10;\usepackage{color}&#10;\color[rgb]{0.5,0,0.5}&#10;\begin{document}&#10;\scriptsize&#10;\begin{center}&#10;7D instrumental Lie algebra: $\textrm{span}\{-iJ_x,-iJ_y,-iJ_z,J_x,J_y,J_z,\vec J^2\}$\\&#10;\vspace{3pt}&#10;7D instrumental Lie group, the \emph{Instrumental Spin Group},&#10;$\mathrm{ISpin(3)}=\mathrm{SL}(2,\mathbb{C})\times e^{\mathbb{R}\vec J^{\,2}}$&#10;\end{center}&#10;\end{document}"/>
  <p:tag name="IGUANATEXSIZE" val="20"/>
  <p:tag name="IGUANATEXCURSOR" val="347"/>
  <p:tag name="TRANSPARENCY" val="True"/>
  <p:tag name="LATEXENGINEID" val="0"/>
  <p:tag name="TEMPFOLDER" val="c:\Windows\Temp\"/>
  <p:tag name="LATEXFORMHEIGHT" val="416.15"/>
  <p:tag name="LATEXFORMWIDTH" val="574.35"/>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4136.483"/>
  <p:tag name="ORIGINALWIDTH" val="5319.085"/>
  <p:tag name="OUTPUTTYPE" val="PNG"/>
  <p:tag name="IGUANATEXVERSION" val="160"/>
  <p:tag name="LATEXADDIN" val="\documentclass{slides}\pagestyle{empty}&#10;\setlength{\textwidth}{8.5truein}&#10;\usepackage{amssymb,amsmath}&#10;\usepackage{latexsym}&#10;\usepackage{bm}&#10;\usepackage{upgreek}&#10;\usepackage{color}&#10;\color[rgb]{0.25,0.5,0.25}&#10;\begin{document}&#10;\scriptsize&#10;\begin{center}&#10;Co\&quot;ordinate manifold with Cartan decomposition,\\&#10;group-theoretic singular-value decomposition,&#10;$$\mbox{Kraus operator}\quad L = (D_{\hat m}e^{-iJ_z\psi})e^{-\vec{J}^{\,2}\ell+J_z a}D_{\hat n}^\dagger$$&#10;\vspace{3pt}&#10;$$\mbox{POVM element}\quad E = L^\dagger L=  e^{-\vec J^{\,2}2\ell}D_{\hat n}e^{J_z2a}D_{\hat n}^\dagger$$&#10;\end{center}&#10;\vspace{10pt}&#10;\begin{align}&#10;\ell&amp;=\mbox{(center normalization),}\quad d\ell=\kappa\,dt\,,\nonumber\\&#10;&amp;\qquad\mbox{$\ell=\kappa t$ is ballistic} \nonumber\\&#10;\psi&amp;=\mbox{(geodesic curvature between past and future)}\nonumber\\&#10;a&amp;=\mbox{(radial/purity),}\quad da_t = \kappa\,dt\,\coth a_t + \sqrt{\kappa}\,dY_t^z\,,\nonumber\\&#10;&amp;\qquad\mbox{$a$ is ballistic and diffusive}\nonumber\\&#10;\hat m&amp;=\mbox{(post-measurement Bloch sphere)}\nonumber\\&#10;\hat n&amp;=\mbox{(POVM Bloch sphere)}\nonumber&#10;\end{align}&#10;\end{document}"/>
  <p:tag name="IGUANATEXSIZE" val="20"/>
  <p:tag name="IGUANATEXCURSOR" val="599"/>
  <p:tag name="TRANSPARENCY" val="True"/>
  <p:tag name="LATEXENGINEID" val="0"/>
  <p:tag name="TEMPFOLDER" val="c:\Windows\Temp\"/>
  <p:tag name="LATEXFORMHEIGHT" val="500.5"/>
  <p:tag name="LATEXFORMWIDTH" val="714.7"/>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76.9779"/>
  <p:tag name="ORIGINALWIDTH" val="5115.86"/>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D_{\hat m}$ and $D_{\hat n}$ are spherical displacement operators.&#10;\end{document}"/>
  <p:tag name="IGUANATEXSIZE" val="20"/>
  <p:tag name="IGUANATEXCURSOR" val="257"/>
  <p:tag name="TRANSPARENCY" val="True"/>
  <p:tag name="LATEXENGINEID" val="0"/>
  <p:tag name="TEMPFOLDER" val="c:\Windows\Temp\"/>
  <p:tag name="LATEXFORMHEIGHT" val="320"/>
  <p:tag name="LATEXFORMWIDTH" val="384"/>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422.9472"/>
  <p:tag name="ORIGINALWIDTH" val="3483.315"/>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begin{center}&#10;Base manifold (symmetric space)\\ &#10;of positive transformations.&#10;\end{center}&#10;\end{document}"/>
  <p:tag name="IGUANATEXSIZE" val="20"/>
  <p:tag name="IGUANATEXCURSOR" val="235"/>
  <p:tag name="TRANSPARENCY" val="True"/>
  <p:tag name="LATEXENGINEID" val="0"/>
  <p:tag name="TEMPFOLDER" val="c:\Windows\Temp\"/>
  <p:tag name="LATEXFORMHEIGHT" val="320"/>
  <p:tag name="LATEXFORMWIDTH" val="384"/>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644.9194"/>
  <p:tag name="ORIGINALWIDTH" val="3122.61"/>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begin{align}&#10;a=0:\;\,&amp;L^\dagger L=e^{-\vec J^{\,2}2\kappa t}\nonumber\\&#10;a\rightarrow\infty:\;\,&amp;L^\dagger L\propto e^{-\vec J^{\,2}2\kappa t}|j,\hat n\rangle\langle j,\hat n|\nonumber&#10;\end{align}&#10;\end{document} "/>
  <p:tag name="IGUANATEXSIZE" val="20"/>
  <p:tag name="IGUANATEXCURSOR" val="325"/>
  <p:tag name="TRANSPARENCY" val="True"/>
  <p:tag name="LATEXENGINEID" val="0"/>
  <p:tag name="TEMPFOLDER" val="c:\Windows\Temp\"/>
  <p:tag name="LATEXFORMHEIGHT" val="320"/>
  <p:tag name="LATEXFORMWIDTH" val="384"/>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393.7008"/>
  <p:tag name="OUTPUTTYPE" val="PNG"/>
  <p:tag name="IGUANATEXVERSION" val="160"/>
  <p:tag name="LATEXADDIN" val="\input mathsymbols.tex&#10;&#10;\documentclass{slides}\pagestyle{empty}&#10;\begin{document}&#10;\scriptsize&#10;\begin{center}&#10;$|j,\hat z\rangle$&#10;\end{center}&#10;\end{document}"/>
  <p:tag name="IGUANATEXSIZE" val="20"/>
  <p:tag name="IGUANATEXCURSOR" val="118"/>
  <p:tag name="TRANSPARENCY" val="True"/>
  <p:tag name="LATEXENGINEID" val="0"/>
  <p:tag name="TEMPFOLDER" val="c:\Windows\Temp\"/>
  <p:tag name="LATEXFORMHEIGHT" val="312"/>
  <p:tag name="LATEXFORMWIDTH" val="384"/>
  <p:tag name="LATEXFORMWRAP" val="True"/>
  <p:tag name="BITMAPVECTOR" val="0"/>
</p:tagLst>
</file>

<file path=ppt/tags/tag109.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1501.312"/>
  <p:tag name="OUTPUTTYPE" val="PNG"/>
  <p:tag name="IGUANATEXVERSION" val="160"/>
  <p:tag name="LATEXADDIN" val="\documentclass{slides}\pagestyle{empty}&#10;\begin{document}&#10;\scriptsize&#10;\begin{center}&#10;$|j,\hat n\rangle = D_{\hat n}\,|j,\hat z\rangle$&#10;\end{center}&#10;\end{document}"/>
  <p:tag name="IGUANATEXSIZE" val="20"/>
  <p:tag name="IGUANATEXCURSOR" val="161"/>
  <p:tag name="TRANSPARENCY" val="True"/>
  <p:tag name="LATEXENGINEID" val="0"/>
  <p:tag name="TEMPFOLDER" val="c:\Windows\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049.119"/>
  <p:tag name="ORIGINALWIDTH" val="2929.884"/>
  <p:tag name="OUTPUTTYPE" val="PNG"/>
  <p:tag name="IGUANATEXVERSION" val="160"/>
  <p:tag name="LATEXADDIN" val="\documentclass{slides}\pagestyle{empty}&#10;\usepackage{amssymb,amsmath}&#10;\usepackage{latexsym}&#10;\usepackage{bm}&#10;\usepackage{upgreek}&#10;\usepackage{color}&#10;\color[rgb]{0.5,0,0.5}&#10;\begin{document}&#10;\scriptsize&#10;\begin{center}&#10;von Neumann measurement\\of Hermitian observable&#10;$$&#10;X=\sum_j\lambda_j|j\rangle\langle j|=\sum_j\lambda_j P_j&#10;$$&#10;\end{center}&#10;\end{document}"/>
  <p:tag name="IGUANATEXSIZE" val="20"/>
  <p:tag name="IGUANATEXCURSOR" val="239"/>
  <p:tag name="TRANSPARENCY" val="True"/>
  <p:tag name="LATEXENGINEID" val="0"/>
  <p:tag name="TEMPFOLDER" val="c:\Windows\Temp\"/>
  <p:tag name="LATEXFORMHEIGHT" val="320"/>
  <p:tag name="LATEXFORMWIDTH" val="384"/>
  <p:tag name="LATEXFORMWRAP" val="True"/>
  <p:tag name="BITMAPVECTOR" val="0"/>
</p:tagLst>
</file>

<file path=ppt/tags/tag110.xml><?xml version="1.0" encoding="utf-8"?>
<p:tagLst xmlns:a="http://schemas.openxmlformats.org/drawingml/2006/main" xmlns:r="http://schemas.openxmlformats.org/officeDocument/2006/relationships" xmlns:p="http://schemas.openxmlformats.org/presentationml/2006/main">
  <p:tag name="OUTPUTDPI" val="1200"/>
  <p:tag name="ORIGINALHEIGHT" val="3674.541"/>
  <p:tag name="ORIGINALWIDTH" val="5319.085"/>
  <p:tag name="OUTPUTTYPE" val="PNG"/>
  <p:tag name="IGUANATEXVERSION" val="160"/>
  <p:tag name="LATEXADDIN" val="\documentclass{slides}\pagestyle{empty}&#10;\setlength{\textwidth}{8.5truein}&#10;\usepackage{amssymb,amsmath}&#10;\usepackage{latexsym}&#10;\usepackage{bm}&#10;\usepackage{upgreek}&#10;\usepackage{color}&#10;\color[rgb]{0.25,0.5,0.25}&#10;\begin{document}&#10;\scriptsize&#10;\begin{center}&#10;Co\&quot;ordinate manifold with Cartan decomposition,\\&#10;group-theoretic singular-value decomposition,&#10;$$\mbox{Kraus operator}\quad L = (D_{\hat m}e^{-iJ_z\psi})e^{-\vec{J}^{\,2}\ell+J_z a}D_{\hat n}^\dagger$$&#10;$$\mbox{POVM element}\quad E = L^\dagger L=  e^{-\vec J^{\,2}2\ell}D_{\hat n}e^{J_z2a}D_{\hat n}^\dagger$$&#10;\end{center}&#10;\vspace{-12pt}&#10;\begin{align}&#10;\ell&amp;=\mbox{(center normalization),}\quad d\ell=\kappa\,dt\,,\nonumber\\&#10;&amp;\qquad\mbox{$\ell=\kappa t$ is ballistic} \nonumber\\&#10;\psi&amp;=\mbox{(geodesic curvature between past and future)}\nonumber\\&#10;a&amp;=\mbox{(radial/purity),}\quad da_t = \kappa\,dt\,\coth a_t + \sqrt{\kappa}\,dY_t^z\,,\nonumber\\&#10;&amp;\qquad\mbox{$a$ is ballistic and diffusive}\nonumber\\&#10;\hat m&amp;=\mbox{(post-measurement Bloch sphere)}\nonumber\\&#10;\hat n&amp;=\mbox{(POVM Bloch sphere)}\nonumber&#10;\end{align}&#10;\end{document}"/>
  <p:tag name="IGUANATEXSIZE" val="20"/>
  <p:tag name="IGUANATEXCURSOR" val="591"/>
  <p:tag name="TRANSPARENCY" val="True"/>
  <p:tag name="LATEXENGINEID" val="0"/>
  <p:tag name="TEMPFOLDER" val="c:\Windows\Temp\"/>
  <p:tag name="LATEXFORMHEIGHT" val="320"/>
  <p:tag name="LATEXFORMWIDTH" val="384"/>
  <p:tag name="LATEXFORMWRAP" val="True"/>
  <p:tag name="BITMAPVECTOR" val="0"/>
</p:tagLst>
</file>

<file path=ppt/tags/tag111.xml><?xml version="1.0" encoding="utf-8"?>
<p:tagLst xmlns:a="http://schemas.openxmlformats.org/drawingml/2006/main" xmlns:r="http://schemas.openxmlformats.org/officeDocument/2006/relationships" xmlns:p="http://schemas.openxmlformats.org/presentationml/2006/main">
  <p:tag name="OUTPUTDPI" val="1200"/>
  <p:tag name="ORIGINALHEIGHT" val="886.3892"/>
  <p:tag name="ORIGINALWIDTH" val="4705.662"/>
  <p:tag name="OUTPUTTYPE" val="PNG"/>
  <p:tag name="IGUANATEXVERSION" val="160"/>
  <p:tag name="LATEXADDIN" val="\documentclass{slides}\pagestyle{empty}&#10;\setlength{\textwidth}{5.25truein}&#10;\usepackage{amssymb,amsmath}&#10;\usepackage{latexsym}&#10;\usepackage{bm}&#10;\usepackage{upgreek}&#10;\usepackage{color}&#10;\color[rgb]{0,0,1}&#10;\begin{document}&#10;\scriptsize&#10;The base manifold of positive transformations (POVM elements) is a symmetric space, in this case a 3-hyperboloid of constant negative curvature, co\&quot;ordinated by $a$ and $\hat n$.&#10;\end{document}"/>
  <p:tag name="IGUANATEXSIZE" val="20"/>
  <p:tag name="IGUANATEXCURSOR" val="67"/>
  <p:tag name="TRANSPARENCY" val="True"/>
  <p:tag name="LATEXENGINEID" val="0"/>
  <p:tag name="TEMPFOLDER" val="c:\Windows\Temp\"/>
  <p:tag name="LATEXFORMHEIGHT" val="320"/>
  <p:tag name="LATEXFORMWIDTH" val="384"/>
  <p:tag name="LATEXFORMWRAP" val="True"/>
  <p:tag name="BITMAPVECTOR" val="0"/>
</p:tagLst>
</file>

<file path=ppt/tags/tag112.xml><?xml version="1.0" encoding="utf-8"?>
<p:tagLst xmlns:a="http://schemas.openxmlformats.org/drawingml/2006/main" xmlns:r="http://schemas.openxmlformats.org/officeDocument/2006/relationships" xmlns:p="http://schemas.openxmlformats.org/presentationml/2006/main">
  <p:tag name="OUTPUTDPI" val="1200"/>
  <p:tag name="ORIGINALHEIGHT" val="644.9194"/>
  <p:tag name="ORIGINALWIDTH" val="3283.09"/>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begin{align}&#10;a=0:\quad&amp;L^\dagger L=e^{-\vec J^{\,2}2\kappa t}\nonumber\\&#10;a\rightarrow\infty:\quad&amp;L^\dagger L\propto e^{-\vec J^{\,2}2\kappa t}|j,\hat n\rangle\langle j,\hat n|\nonumber&#10;\end{align}&#10;\end{document} "/>
  <p:tag name="IGUANATEXSIZE" val="20"/>
  <p:tag name="IGUANATEXCURSOR" val="304"/>
  <p:tag name="TRANSPARENCY" val="True"/>
  <p:tag name="LATEXENGINEID" val="0"/>
  <p:tag name="TEMPFOLDER" val="c:\Windows\Temp\"/>
  <p:tag name="LATEXFORMHEIGHT" val="320"/>
  <p:tag name="LATEXFORMWIDTH" val="384"/>
  <p:tag name="LATEXFORMWRAP" val="True"/>
  <p:tag name="BITMAPVECTOR" val="0"/>
</p:tagLst>
</file>

<file path=ppt/tags/tag113.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393.7008"/>
  <p:tag name="OUTPUTTYPE" val="PNG"/>
  <p:tag name="IGUANATEXVERSION" val="160"/>
  <p:tag name="LATEXADDIN" val="\input mathsymbols.tex&#10;&#10;\documentclass{slides}\pagestyle{empty}&#10;\begin{document}&#10;\scriptsize&#10;\begin{center}&#10;$|j,\hat z\rangle$&#10;\end{center}&#10;\end{document}"/>
  <p:tag name="IGUANATEXSIZE" val="20"/>
  <p:tag name="IGUANATEXCURSOR" val="118"/>
  <p:tag name="TRANSPARENCY" val="True"/>
  <p:tag name="LATEXENGINEID" val="0"/>
  <p:tag name="TEMPFOLDER" val="c:\Windows\Temp\"/>
  <p:tag name="LATEXFORMHEIGHT" val="312"/>
  <p:tag name="LATEXFORMWIDTH" val="384"/>
  <p:tag name="LATEXFORMWRAP" val="True"/>
  <p:tag name="BITMAPVECTOR" val="0"/>
</p:tagLst>
</file>

<file path=ppt/tags/tag114.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1501.312"/>
  <p:tag name="OUTPUTTYPE" val="PNG"/>
  <p:tag name="IGUANATEXVERSION" val="160"/>
  <p:tag name="LATEXADDIN" val="\documentclass{slides}\pagestyle{empty}&#10;\begin{document}&#10;\scriptsize&#10;\begin{center}&#10;$|j,\hat n\rangle = D_{\hat n}\,|j,\hat z\rangle$&#10;\end{center}&#10;\end{document}"/>
  <p:tag name="IGUANATEXSIZE" val="20"/>
  <p:tag name="IGUANATEXCURSOR" val="161"/>
  <p:tag name="TRANSPARENCY" val="True"/>
  <p:tag name="LATEXENGINEID" val="0"/>
  <p:tag name="TEMPFOLDER" val="c:\Windows\Temp\"/>
  <p:tag name="LATEXFORMHEIGHT" val="312"/>
  <p:tag name="LATEXFORMWIDTH" val="384"/>
  <p:tag name="LATEXFORMWRAP" val="True"/>
  <p:tag name="BITMAPVECTOR" val="0"/>
</p:tagLst>
</file>

<file path=ppt/tags/tag115.xml><?xml version="1.0" encoding="utf-8"?>
<p:tagLst xmlns:a="http://schemas.openxmlformats.org/drawingml/2006/main" xmlns:r="http://schemas.openxmlformats.org/officeDocument/2006/relationships" xmlns:p="http://schemas.openxmlformats.org/presentationml/2006/main">
  <p:tag name="OUTPUTDPI" val="1200"/>
  <p:tag name="ORIGINALHEIGHT" val="692.9134"/>
  <p:tag name="ORIGINALWIDTH" val="1360.33"/>
  <p:tag name="OUTPUTTYPE" val="PNG"/>
  <p:tag name="IGUANATEXVERSION" val="160"/>
  <p:tag name="LATEXADDIN" val="\input mathsymbols.tex&#10;&#10;\documentclass{slides}\pagestyle{empty}&#10;\begin{document}&#10;\scriptsize&#10;\begin{eqnarray}&#10;&amp;&amp;\hbox{Not 3-sphere}\nonumber\\&#10;&amp;&amp;\hbox{Radius $a$}\nonumber\\&#10;&amp;&amp;\hbox{Area $4\pi\sin^2\!a$}\nonumber&#10;\end{eqnarray}&#10;\end{document}"/>
  <p:tag name="IGUANATEXSIZE" val="20"/>
  <p:tag name="IGUANATEXCURSOR" val="122"/>
  <p:tag name="TRANSPARENCY" val="True"/>
  <p:tag name="LATEXENGINEID" val="0"/>
  <p:tag name="TEMPFOLDER" val="c:\Windows\Temp\"/>
  <p:tag name="LATEXFORMHEIGHT" val="312"/>
  <p:tag name="LATEXFORMWIDTH" val="384"/>
  <p:tag name="LATEXFORMWRAP" val="True"/>
  <p:tag name="BITMAPVECTOR" val="0"/>
</p:tagLst>
</file>

<file path=ppt/tags/tag116.xml><?xml version="1.0" encoding="utf-8"?>
<p:tagLst xmlns:a="http://schemas.openxmlformats.org/drawingml/2006/main" xmlns:r="http://schemas.openxmlformats.org/officeDocument/2006/relationships" xmlns:p="http://schemas.openxmlformats.org/presentationml/2006/main">
  <p:tag name="OUTPUTDPI" val="1200"/>
  <p:tag name="ORIGINALHEIGHT" val="695.1631"/>
  <p:tag name="ORIGINALWIDTH" val="1476.565"/>
  <p:tag name="OUTPUTTYPE" val="PNG"/>
  <p:tag name="IGUANATEXVERSION" val="160"/>
  <p:tag name="LATEXADDIN" val="\input mathsymbols.tex&#10;&#10;\documentclass{slides}\pagestyle{empty}&#10;\begin{document}&#10;\scriptsize&#10;\begin{eqnarray}&#10;&amp;&amp;\hbox{Not flat space}\nonumber\\&#10;&amp;&amp;\hbox{Radius $a$}\nonumber\\&#10;&amp;&amp;\hbox{Area $4\pi a^2$}\nonumber&#10;\end{eqnarray}&#10;\end{document}"/>
  <p:tag name="IGUANATEXSIZE" val="20"/>
  <p:tag name="IGUANATEXCURSOR" val="123"/>
  <p:tag name="TRANSPARENCY" val="True"/>
  <p:tag name="LATEXENGINEID" val="0"/>
  <p:tag name="TEMPFOLDER" val="c:\Windows\Temp\"/>
  <p:tag name="LATEXFORMHEIGHT" val="312"/>
  <p:tag name="LATEXFORMWIDTH" val="384"/>
  <p:tag name="LATEXFORMWRAP" val="True"/>
  <p:tag name="BITMAPVECTOR" val="0"/>
</p:tagLst>
</file>

<file path=ppt/tags/tag117.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84"/>
  <p:tag name="LATEXADDIN" val="\input mathsymbols.tex&#10;&#10;\documentclass{slides}\pagestyle{empty}&#10;\begin{document}&#10;\scriptsize&#10;\begin{center}&#10;$1$&#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118.xml><?xml version="1.0" encoding="utf-8"?>
<p:tagLst xmlns:a="http://schemas.openxmlformats.org/drawingml/2006/main" xmlns:r="http://schemas.openxmlformats.org/officeDocument/2006/relationships" xmlns:p="http://schemas.openxmlformats.org/presentationml/2006/main">
  <p:tag name="OUTPUTDPI" val="1200"/>
  <p:tag name="ORIGINALHEIGHT" val="179.25"/>
  <p:tag name="ORIGINALWIDTH" val="979.5"/>
  <p:tag name="LATEXADDIN" val="\input mathsymbols.tex&#10;&#10;\documentclass{slides}\pagestyle{empty}&#10;\begin{document}&#10;\scriptsize&#10;\begin{center}&#10;$E=e^{2a\hat{{\bf n}}\cdot{\bf J}}$&#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119.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489.5"/>
  <p:tag name="LATEXADDIN" val="\input mathsymbols.tex&#10;&#10;\documentclass{slides}\pagestyle{empty}&#10;\begin{document}&#10;\scriptsize&#10;\begin{eqnarray}&#10;&amp;&amp;\hbox{3-hyperboloid}\nonumber\\&#10;&amp;&amp;\hbox{Radius $a$}\nonumber\\&#10;&amp;&amp;\hbox{Area $4\pi\sinh^2\!a$}\nonumber&#10;\end{eqnarray}&#10;\end{document}"/>
  <p:tag name="IGUANATEXSIZE" val="20"/>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954.6306"/>
  <p:tag name="ORIGINALWIDTH" val="3702.287"/>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raisebox{-5.5em}{\large$\displaystyle{\Longleftrightarrow}$}&#10;\hspace{1em}&#10;\raisebox{-5em}{&#10;\Qcircuit @C=1em @R=1em{&#10;                            &amp;       &amp;\ustick{j,\;p_j=\langle\psi|E_j|\psi\rangle}\\&#10;    \lstick{|\psi\rangle}   &amp;\qw    &amp;\gate{K_j}\cwx     &amp;\qw    &amp;\rstick{K_j|\psi\rangle/\sqrt{p_j}}\qw&#10;    }&#10;    }&#10;\end{document}&#10;&#10;"/>
  <p:tag name="IGUANATEXSIZE" val="20"/>
  <p:tag name="IGUANATEXCURSOR" val="411"/>
  <p:tag name="TRANSPARENCY" val="True"/>
  <p:tag name="LATEXENGINEID" val="0"/>
  <p:tag name="TEMPFOLDER" val="c:\Windows\Temp\"/>
  <p:tag name="LATEXFORMHEIGHT" val="544.25"/>
  <p:tag name="LATEXFORMWIDTH" val="686"/>
  <p:tag name="LATEXFORMWRAP" val="True"/>
  <p:tag name="BITMAPVECTOR" val="0"/>
</p:tagLst>
</file>

<file path=ppt/tags/tag120.xml><?xml version="1.0" encoding="utf-8"?>
<p:tagLst xmlns:a="http://schemas.openxmlformats.org/drawingml/2006/main" xmlns:r="http://schemas.openxmlformats.org/officeDocument/2006/relationships" xmlns:p="http://schemas.openxmlformats.org/presentationml/2006/main">
  <p:tag name="OUTPUTDPI" val="1200"/>
  <p:tag name="ORIGINALHEIGHT" val="141"/>
  <p:tag name="ORIGINALWIDTH" val="84"/>
  <p:tag name="LATEXADDIN" val="\input mathsymbols.tex&#10;&#10;\documentclass{slides}\pagestyle{empty}&#10;\begin{document}&#10;\scriptsize&#10;\begin{center}&#10;$1$&#10;\end{center}&#10;\end{document}"/>
  <p:tag name="IGUANATEXSIZE" val="20"/>
  <p:tag name="IGUANATEXCURSOR" val="110"/>
  <p:tag name="TRANSPARENCY" val="True"/>
  <p:tag name="FILENAME" val=""/>
  <p:tag name="LATEXENGINEID" val="0"/>
  <p:tag name="TEMPFOLDER" val="c:\temp\"/>
  <p:tag name="LATEXFORMHEIGHT" val="312"/>
  <p:tag name="LATEXFORMWIDTH" val="384"/>
  <p:tag name="LATEXFORMWRAP" val="True"/>
  <p:tag name="BITMAPVECTOR" val="0"/>
</p:tagLst>
</file>

<file path=ppt/tags/tag121.xml><?xml version="1.0" encoding="utf-8"?>
<p:tagLst xmlns:a="http://schemas.openxmlformats.org/drawingml/2006/main" xmlns:r="http://schemas.openxmlformats.org/officeDocument/2006/relationships" xmlns:p="http://schemas.openxmlformats.org/presentationml/2006/main">
  <p:tag name="OUTPUTDPI" val="1200"/>
  <p:tag name="ORIGINALHEIGHT" val="273.7158"/>
  <p:tag name="ORIGINALWIDTH" val="2296.213"/>
  <p:tag name="OUTPUTTYPE" val="PNG"/>
  <p:tag name="IGUANATEXVERSION" val="160"/>
  <p:tag name="LATEXADDIN" val="\input mathsymbols.tex&#10;&#10;\documentclass{slides}\pagestyle{empty}&#10;\begin{document}&#10;\scriptsize&#10;\begin{center}&#10;$E=D_{\hat n}e^{J_z2a}D_{\hat n}^\dagger&#10;=e^{2a\hat n\cdot\vec J}$&#10;\end{center}&#10;\end{document}"/>
  <p:tag name="IGUANATEXSIZE" val="20"/>
  <p:tag name="IGUANATEXCURSOR" val="173"/>
  <p:tag name="TRANSPARENCY" val="True"/>
  <p:tag name="LATEXENGINEID" val="0"/>
  <p:tag name="TEMPFOLDER" val="c:\Windows\Temp\"/>
  <p:tag name="LATEXFORMHEIGHT" val="312"/>
  <p:tag name="LATEXFORMWIDTH" val="384"/>
  <p:tag name="LATEXFORMWRAP" val="True"/>
  <p:tag name="BITMAPVECTOR" val="0"/>
</p:tagLst>
</file>

<file path=ppt/tags/tag122.xml><?xml version="1.0" encoding="utf-8"?>
<p:tagLst xmlns:a="http://schemas.openxmlformats.org/drawingml/2006/main" xmlns:r="http://schemas.openxmlformats.org/officeDocument/2006/relationships" xmlns:p="http://schemas.openxmlformats.org/presentationml/2006/main">
  <p:tag name="OUTPUTDPI" val="1200"/>
  <p:tag name="ORIGINALHEIGHT" val="693.75"/>
  <p:tag name="ORIGINALWIDTH" val="1489.5"/>
  <p:tag name="LATEXADDIN" val="\input mathsymbols.tex&#10;&#10;\documentclass{slides}\pagestyle{empty}&#10;\begin{document}&#10;\scriptsize&#10;\begin{eqnarray}&#10;&amp;&amp;\hbox{3-hyperboloid}\nonumber\\&#10;&amp;&amp;\hbox{Radius $a$}\nonumber\\&#10;&amp;&amp;\hbox{Area $4\pi\sinh^2\!a$}\nonumber&#10;\end{eqnarray}&#10;\end{document}"/>
  <p:tag name="IGUANATEXSIZE" val="20"/>
  <p:tag name="IGUANATEXCURSOR" val="139"/>
  <p:tag name="TRANSPARENCY" val="True"/>
  <p:tag name="FILENAME" val=""/>
  <p:tag name="LATEXENGINEID" val="0"/>
  <p:tag name="TEMPFOLDER" val="c:\temp\"/>
  <p:tag name="LATEXFORMHEIGHT" val="312"/>
  <p:tag name="LATEXFORMWIDTH" val="384"/>
  <p:tag name="LATEXFORMWRAP" val="True"/>
  <p:tag name="BITMAPVECTOR" val="0"/>
</p:tagLst>
</file>

<file path=ppt/tags/tag123.xml><?xml version="1.0" encoding="utf-8"?>
<p:tagLst xmlns:a="http://schemas.openxmlformats.org/drawingml/2006/main" xmlns:r="http://schemas.openxmlformats.org/officeDocument/2006/relationships" xmlns:p="http://schemas.openxmlformats.org/presentationml/2006/main">
  <p:tag name="OUTPUTDPI" val="1200"/>
  <p:tag name="ORIGINALHEIGHT" val="146.25"/>
  <p:tag name="ORIGINALWIDTH" val="1557.75"/>
  <p:tag name="LATEXADDIN" val="\input mathsymbols.tex&#10;&#10;\documentclass{slides}\pagestyle{empty}&#10;\begin{document}&#10;\scriptsize&#10;\begin{center}&#10;$E=1$ at $a=0$&#10;\end{center}&#10;\end{document}"/>
  <p:tag name="IGUANATEXSIZE" val="20"/>
  <p:tag name="IGUANATEXCURSOR" val="122"/>
  <p:tag name="TRANSPARENCY" val="True"/>
  <p:tag name="FILENAME" val=""/>
  <p:tag name="LATEXENGINEID" val="0"/>
  <p:tag name="TEMPFOLDER" val="c:\temp\"/>
  <p:tag name="LATEXFORMHEIGHT" val="312"/>
  <p:tag name="LATEXFORMWIDTH" val="384"/>
  <p:tag name="LATEXFORMWRAP" val="True"/>
  <p:tag name="BITMAPVECTOR" val="0"/>
</p:tagLst>
</file>

<file path=ppt/tags/tag124.xml><?xml version="1.0" encoding="utf-8"?>
<p:tagLst xmlns:a="http://schemas.openxmlformats.org/drawingml/2006/main" xmlns:r="http://schemas.openxmlformats.org/officeDocument/2006/relationships" xmlns:p="http://schemas.openxmlformats.org/presentationml/2006/main">
  <p:tag name="OUTPUTDPI" val="1200"/>
  <p:tag name="ORIGINALHEIGHT" val="318.7101"/>
  <p:tag name="ORIGINALWIDTH" val="1901.012"/>
  <p:tag name="OUTPUTTYPE" val="PNG"/>
  <p:tag name="IGUANATEXVERSION" val="160"/>
  <p:tag name="LATEXADDIN" val="\input mathsymbols.tex&#10;&#10;\documentclass{slides}\pagestyle{empty}&#10;\begin{document}&#10;\scriptsize&#10;$$&#10;E\mathop{\longrightarrow}_{a\rightarrow\infty}e^{2aj}&#10;|j,\hat n\rangle\langle j,\hat n|&#10;$$&#10;\end{document}"/>
  <p:tag name="IGUANATEXSIZE" val="20"/>
  <p:tag name="IGUANATEXCURSOR" val="182"/>
  <p:tag name="TRANSPARENCY" val="True"/>
  <p:tag name="LATEXENGINEID" val="0"/>
  <p:tag name="TEMPFOLDER" val="c:\Windows\Temp\"/>
  <p:tag name="LATEXFORMHEIGHT" val="375.55"/>
  <p:tag name="LATEXFORMWIDTH" val="572.9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00.9749"/>
  <p:tag name="ORIGINALWIDTH" val="1520.06"/>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Meter (ancilla)&#10;\end{document}"/>
  <p:tag name="IGUANATEXSIZE" val="20"/>
  <p:tag name="IGUANATEXCURSOR" val="248"/>
  <p:tag name="TRANSPARENCY" val="True"/>
  <p:tag name="LATEXENGINEID" val="0"/>
  <p:tag name="TEMPFOLDER" val="c:\Windows\Temp\"/>
  <p:tag name="LATEXFORMHEIGHT" val="320"/>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76.228"/>
  <p:tag name="ORIGINALWIDTH" val="734.1582"/>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System&#10;\end{document}"/>
  <p:tag name="IGUANATEXSIZE" val="20"/>
  <p:tag name="IGUANATEXCURSOR" val="239"/>
  <p:tag name="TRANSPARENCY" val="True"/>
  <p:tag name="LATEXENGINEID" val="0"/>
  <p:tag name="TEMPFOLDER" val="c:\Windows\Temp\"/>
  <p:tag name="LATEXFORMHEIGHT" val="320"/>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145.4818"/>
  <p:tag name="ORIGINALWIDTH" val="948.6314"/>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orn rule&#10;\end{document}"/>
  <p:tag name="IGUANATEXSIZE" val="20"/>
  <p:tag name="IGUANATEXCURSOR" val="242"/>
  <p:tag name="TRANSPARENCY" val="True"/>
  <p:tag name="LATEXENGINEID" val="0"/>
  <p:tag name="TEMPFOLDER" val="c:\Windows\Temp\"/>
  <p:tag name="LATEXFORMHEIGHT" val="320"/>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776.9029"/>
  <p:tag name="ORIGINALWIDTH" val="6720.6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lstick{|0\rangle}      &amp;\qw    &amp;\multigate{1}{U}   &amp;\qw    &amp;\measureD{\phantom{X}}     &amp;\rstick{j,\;p_j=\textrm{tr}_S(K_j|\psi\rangle\langle\psi|K_j^\dag)                                            =\textrm{tr}_S(E_j|\psi\rangle\langle\psi|)}\cw\\&#10;    \lstick{|\psi\rangle}   &amp;\qw    &amp;\ghost{U}          &amp;\qw    &amp;\qw                        &amp;\rstick{\langle j|U|0\rangle|\psi\rangle/\sqrt{p_j}=K_j|\psi\rangle/\sqrt{p_j}}\qw &#10;    }&#10;\end{document}&#10;&#10;"/>
  <p:tag name="IGUANATEXSIZE" val="20"/>
  <p:tag name="IGUANATEXCURSOR" val="817"/>
  <p:tag name="TRANSPARENCY" val="True"/>
  <p:tag name="LATEXENGINEID" val="0"/>
  <p:tag name="TEMPFOLDER" val="c:\Windows\Temp\"/>
  <p:tag name="LATEXFORMHEIGHT" val="457.45"/>
  <p:tag name="LATEXFORMWIDTH" val="547.0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73.9783"/>
  <p:tag name="ORIGINALWIDTH" val="1877.765"/>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10;``Gentler'' collapse&#10;\end{document}"/>
  <p:tag name="IGUANATEXSIZE" val="20"/>
  <p:tag name="IGUANATEXCURSOR" val="247"/>
  <p:tag name="TRANSPARENCY" val="True"/>
  <p:tag name="LATEXENGINEID" val="0"/>
  <p:tag name="TEMPFOLDER" val="c:\Windows\Temp\"/>
  <p:tag name="LATEXFORMHEIGHT" val="320"/>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157.105"/>
  <p:tag name="ORIGINALWIDTH" val="3656.543"/>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egin{align}&#10;&amp;\mbox{(Kraus operator)}=K_j=\langle j|U|0\rangle\nonumber\\&#10;&amp;\mbox{(POVM element)}=E_j=K_j^\dagger K_j\ge0\nonumber\\&#10;&amp;\mbox{(Completeness):}\quad\sum_j E_j=1\nonumber&#10;\end{align}&#10;\end{document}"/>
  <p:tag name="IGUANATEXSIZE" val="20"/>
  <p:tag name="IGUANATEXCURSOR" val="354"/>
  <p:tag name="TRANSPARENCY" val="True"/>
  <p:tag name="LATEXENGINEID" val="0"/>
  <p:tag name="TEMPFOLDER" val="c:\Windows\Temp\"/>
  <p:tag name="LATEXFORMHEIGHT" val="432.25"/>
  <p:tag name="LATEXFORMWIDTH" val="552.6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918.6352"/>
  <p:tag name="ORIGINALWIDTH" val="5274.841"/>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raisebox{-3em}{\large$\displaystyle{\Longleftrightarrow}$}&#10;\hspace{2em}&#10;\raisebox{-2em}{&#10;\Qcircuit @C=1em @R=1em{&#10;                            &amp;       &amp;\ustick{j}         &amp;       &amp;\ustick{k}\\&#10;    \lstick{|\psi\rangle}   &amp;\qw    &amp;\gate{K_j}\cwx     &amp;\qw    &amp;\gate{K_k}\cwx &amp;\qw    &amp;\rstick{K_k K_j|\psi\rangle/\sqrt{p_{kj}}}\qw&#10;    }&#10;    }&#10;\end{document}&#10;"/>
  <p:tag name="IGUANATEXSIZE" val="20"/>
  <p:tag name="IGUANATEXCURSOR" val="339"/>
  <p:tag name="TRANSPARENCY" val="True"/>
  <p:tag name="LATEXENGINEID" val="0"/>
  <p:tag name="TEMPFOLDER" val="c:\Windows\Temp\"/>
  <p:tag name="LATEXFORMHEIGHT" val="438.55"/>
  <p:tag name="LATEXFORMWIDTH" val="581"/>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857.8928"/>
  <p:tag name="ORIGINALWIDTH" val="7184.852"/>
  <p:tag name="OUTPUTTYPE" val="PNG"/>
  <p:tag name="IGUANATEXVERSION" val="160"/>
  <p:tag name="LATEXADDIN" val="\documentclass{slides}\pagestyle{empty}&#10;\setlength{\textwidth}{8truein}&#10;\usepackage{color}&#10;\color[rgb]{0.5,0,0.5}&#10;\begin{document}&#10;\scriptsize&#10;Concatenating these differential weak measurements continuously should tell one what it means to measure the same observables strongly and simultaneously.  And so it does, except that it also leads to\ \ldots&#10;\end{document}"/>
  <p:tag name="IGUANATEXSIZE" val="20"/>
  <p:tag name="IGUANATEXCURSOR" val="64"/>
  <p:tag name="TRANSPARENCY" val="True"/>
  <p:tag name="LATEXENGINEID" val="0"/>
  <p:tag name="TEMPFOLDER" val="c:\Windows\Temp\"/>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541.4323"/>
  <p:tag name="ORIGINALWIDTH" val="2385.452"/>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10;\frac{K_k K_j|\psi\rangle}{\sqrt{p_{kj}}}=\frac{K_k}{\sqrt{p_{k|j}}}\frac{K_j}{\sqrt{p_j}}|\psi\rangle&#10;$$&#10;\end{document}"/>
  <p:tag name="IGUANATEXSIZE" val="20"/>
  <p:tag name="IGUANATEXCURSOR" val="341"/>
  <p:tag name="TRANSPARENCY" val="True"/>
  <p:tag name="LATEXENGINEID" val="0"/>
  <p:tag name="TEMPFOLDER" val="c:\Windows\Temp\"/>
  <p:tag name="LATEXFORMHEIGHT" val="320"/>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918.6352"/>
  <p:tag name="ORIGINALWIDTH" val="3055.118"/>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j}         &amp;       &amp;\ustick{k}\\&#10;                            &amp;\qw    &amp;\gate{K_j}\cwx     &amp;\qw    &amp;\gate{K_k}\cwx &amp;\qw    &amp;\rstick{K_k K_j}\qw&#10;    }&#10;\end{document}&#10;&#10;&#10;&#10;"/>
  <p:tag name="IGUANATEXSIZE" val="20"/>
  <p:tag name="IGUANATEXCURSOR" val="575"/>
  <p:tag name="TRANSPARENCY" val="True"/>
  <p:tag name="LATEXENGINEID" val="0"/>
  <p:tag name="TEMPFOLDER" val="c:\Windows\Temp\"/>
  <p:tag name="LATEXFORMHEIGHT" val="320"/>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383.577"/>
  <p:tag name="ORIGINALWIDTH" val="6194.97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amp;       &amp;                   &amp;       &amp;                           &amp;               &amp;\lstick{|0\rangle} &amp;\qw    &amp;\gate{U}\qwx[2]&#10;                            &amp;\measureD{\phantom{X}}     &amp;\rstick{k}\cw\\&#10;    \lstick{|0\rangle}      &amp;\qw    &amp;\multigate{1}{U}   &amp;\qw    &amp;\measureD{\phantom{X}}     &amp;\rstick{j}\cw  &amp;                   &amp;       &amp;         &amp;\\&#10;    \lstick{|\psi\rangle}   &amp;\qw    &amp;\ghost{U}          &amp;\qw    &amp;\qw                        &amp;\qw            &amp;\qw                &amp;\qw    &amp;\gate{U}&#10;                            &amp;\qw                        &amp;\rstick{K_k K_j|\psi\rangle/\sqrt{p_{kj}}}\qw&#10;    }&#10;\end{document}&#10;"/>
  <p:tag name="IGUANATEXSIZE" val="20"/>
  <p:tag name="IGUANATEXCURSOR" val="1012"/>
  <p:tag name="TRANSPARENCY" val="True"/>
  <p:tag name="LATEXENGINEID" val="0"/>
  <p:tag name="TEMPFOLDER" val="c:\Windows\Temp\"/>
  <p:tag name="LATEXFORMHEIGHT" val="464.1"/>
  <p:tag name="LATEXFORMWIDTH" val="558.9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516.6854"/>
  <p:tag name="ORIGINALWIDTH" val="4712.411"/>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10;\textrm{Meter wave function:\ }&#10;\langle q|0\rangle=\sqrt{\frac{1}{\sqrt{2\pi\sigma^2}}e^{-q^2/2\sigma^2}}&#10;$$&#10;\end{document}&#10;"/>
  <p:tag name="IGUANATEXSIZE" val="20"/>
  <p:tag name="IGUANATEXCURSOR" val="267"/>
  <p:tag name="TRANSPARENCY" val="True"/>
  <p:tag name="LATEXENGINEID" val="0"/>
  <p:tag name="TEMPFOLDER" val="c:\Windows\Temp\"/>
  <p:tag name="LATEXFORMHEIGHT" val="452.9"/>
  <p:tag name="LATEXFORMWIDTH" val="584.8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698.1628"/>
  <p:tag name="ORIGINALWIDTH" val="2662.167"/>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egin{center}&#10;$H\,dt=2\sqrt{\kappa\,dt}\,\sigma P\otimes X$\\&#10;Controlled displacement\\of meter position $Q$ by $X$\\&#10;\end{center}&#10;\end{document}"/>
  <p:tag name="IGUANATEXSIZE" val="20"/>
  <p:tag name="IGUANATEXCURSOR" val="295"/>
  <p:tag name="TRANSPARENCY" val="True"/>
  <p:tag name="LATEXENGINEID" val="0"/>
  <p:tag name="TEMPFOLDER" val="c:\Windows\Temp\"/>
  <p:tag name="LATEXFORMHEIGHT" val="320"/>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815.523"/>
  <p:tag name="ORIGINALWIDTH" val="4972.628"/>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egin{center}&#10;$dW=q\sqrt{dt}/\sigma$ is a \emph{Wiener outcome increment}.\\&#10;$d\mu(dW)=\mbox{zero-mean Gaussian with $\langle dW^2\rangle=dt$}$\\&#10;\vspace{6pt}&#10;Kraus operator\\&#10;\vspace{-20pt}&#10;$$\sqrt{dq}\,\langle q|e^{-iH\,dt/\hbar}|0\rangle=\sqrt{d\mu(dW)}\,\underbrace{e^{X\sqrt\kappa\,dW-X^2\kappa\,dt}}_{\displaystyle{=L_X(dW)}}$$&#10;\vspace{-12pt}&#10;$$dp(q)=d\mu(dW)\langle\psi|L_X(dW)^\dag L_X(dW)|\psi\rangle$$&#10;\end{center}&#10;\end{document}"/>
  <p:tag name="IGUANATEXSIZE" val="20"/>
  <p:tag name="IGUANATEXCURSOR" val="389"/>
  <p:tag name="TRANSPARENCY" val="True"/>
  <p:tag name="LATEXENGINEID" val="0"/>
  <p:tag name="TEMPFOLDER" val="c:\Windows\Temp\"/>
  <p:tag name="LATEXFORMHEIGHT" val="508.9"/>
  <p:tag name="LATEXFORMWIDTH" val="669.5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888.6389"/>
  <p:tag name="ORIGINALWIDTH" val="6419.947"/>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10;    \lstick{|\psi\rangle}   &amp;\qw    &amp;\gate{L_X(dW)}\cwx     &amp;\qw    &amp;\rstick{L_X(dW)|\psi\rangle\big/\sqrt{\langle\psi|L_X(dW)^\dag L_X(dW)|\psi\rangle}}\qw&#10;    }&#10;\end{document}&#10;&#10;&#10;"/>
  <p:tag name="IGUANATEXSIZE" val="20"/>
  <p:tag name="IGUANATEXCURSOR" val="466"/>
  <p:tag name="TRANSPARENCY" val="True"/>
  <p:tag name="LATEXENGINEID" val="0"/>
  <p:tag name="TEMPFOLDER" val="c:\Windows\Temp\"/>
  <p:tag name="LATEXFORMHEIGHT" val="448"/>
  <p:tag name="LATEXFORMWIDTH" val="536.9"/>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827.8965"/>
  <p:tag name="ORIGINALWIDTH" val="7060.367"/>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hspace{0em}&#10;    \Qcircuit @C=1em @R=1em{&#10;    \lstick{\textrm{meter}\quad|0\rangle}   &amp;\qw    &amp;\multigate{1}{e^{-iH\,dt/\hbar}}   &amp;\qw    &amp;\measureD{Q}   &amp;\rstick{q,\;dp(q)=p(q)dq}\cw\\&#10;    \lstick{|\psi\rangle}                   &amp;\qw    &amp;\ghost{e^{-iH\,dt/\hbar}}          &amp;\qw    &amp;\qw            &amp;\rstick{\sqrt{dq}\,\langle q|e^{-iH\,dt/\hbar}|0\rangle\,|\psi\rangle\big/\sqrt{dp(q)}}\qw&#10;    }\\&#10;\end{document}&#10;"/>
  <p:tag name="IGUANATEXSIZE" val="20"/>
  <p:tag name="IGUANATEXCURSOR" val="517"/>
  <p:tag name="TRANSPARENCY" val="True"/>
  <p:tag name="LATEXENGINEID" val="0"/>
  <p:tag name="TEMPFOLDER" val="c:\Windows\Temp\"/>
  <p:tag name="LATEXFORMHEIGHT" val="440.3"/>
  <p:tag name="LATEXFORMWIDTH" val="994.3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1953.506"/>
  <p:tag name="ORIGINALWIDTH" val="5922.009"/>
  <p:tag name="OUTPUTTYPE" val="PNG"/>
  <p:tag name="IGUANATEXVERSION" val="160"/>
  <p:tag name="LATEXADDIN" val="\documentclass{slides}\pagestyle{empty}&#10;\setlength{\textwidth}{7truein}&#10;\usepackage{amssymb,amsmath}&#10;\usepackage{latexsym}&#10;\usepackage{bm}&#10;\usepackage{upgreek}&#10;\usepackage{color}&#10;\color[rgb]{0.5,0,0.5}&#10;\begin{document}&#10;\scriptsize&#10;\begin{align}&#10;\begin{split}&#10;L_X(dW_t)=e^{\updelta_t}&amp;=e^{X\sqrt\kappa\,dW_t-X^2\kappa\,dt}\\&#10;\updelta_t&amp;\equiv X\sqrt\kappa\,dW_t-X^2\kappa\,dt=\mbox{(forward generator)}\\&#10;L\big[dW_{[0,T)}\big]&#10;&amp;=\mathcal{T}\prod_{k=0}^{T/dt-1}L_X(dW_{kdt})\\&#10;&amp;=\mathcal{T}\exp\!\bigg(\int_0^{T-dt}X\sqrt{\kappa}\,dW_t-X^2\kappa\,dt\bigg)&#10;\end{split}\nonumber&#10;\end{align}&#10;\end{document} "/>
  <p:tag name="IGUANATEXSIZE" val="20"/>
  <p:tag name="IGUANATEXCURSOR" val="602"/>
  <p:tag name="TRANSPARENCY" val="True"/>
  <p:tag name="LATEXENGINEID" val="0"/>
  <p:tag name="TEMPFOLDER" val="c:\Windows\Temp\"/>
  <p:tag name="LATEXFORMHEIGHT" val="532.7"/>
  <p:tag name="LATEXFORMWIDTH" val="807.1"/>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SELECTIONNAME" val="Group 27"/>
  <p:tag name="LAYER" val="2"/>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592.051"/>
  <p:tag name="ORIGINALWIDTH" val="3839.52"/>
  <p:tag name="OUTPUTTYPE" val="PNG"/>
  <p:tag name="IGUANATEXVERSION" val="160"/>
  <p:tag name="LATEXADDIN" val="\documentclass{slides}\pagestyle{empty}&#10;\setlength{\textwidth}{4truein}&#10;\usepackage{color}&#10;\color[rgb]{0.5,0,0.5}&#10;\begin{document}&#10;\scriptsize&#10;Any set of Hermitian observables, &#10;$$\vec X=\{X_1,\ldots,X_n\}\,,$$ &#10;can be measured (differential) weakly and simultaneously in an infinitesimal increment~$dt$, without regard to commutators.&#10;\end{document}"/>
  <p:tag name="IGUANATEXSIZE" val="20"/>
  <p:tag name="IGUANATEXCURSOR" val="64"/>
  <p:tag name="TRANSPARENCY" val="True"/>
  <p:tag name="LATEXENGINEID" val="0"/>
  <p:tag name="TEMPFOLDER" val="c:\Windows\Temp\"/>
  <p:tag name="LATEXFORMHEIGHT" val="320"/>
  <p:tag name="LATEXFORMWIDTH" val="38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921.6348"/>
  <p:tag name="ORIGINALWIDTH" val="3857.518"/>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0dt}}            &amp;\ustick{dW_{1dt}} \\&#10;    \lstick{|\psi\rangle}   &amp;\qw    &amp;\gate{L_X(dW_{0dt})}\cwx     &amp;\gate{L_X(dW_{1dt})}\cwx&amp;\qw&#10;    }&#10;\end{document}&#10;&#10;"/>
  <p:tag name="IGUANATEXSIZE" val="20"/>
  <p:tag name="IGUANATEXCURSOR" val="571"/>
  <p:tag name="TRANSPARENCY" val="True"/>
  <p:tag name="LATEXENGINEID" val="0"/>
  <p:tag name="TEMPFOLDER" val="c:\Windows\Temp\"/>
  <p:tag name="LATEXFORMHEIGHT" val="320"/>
  <p:tag name="LATEXFORMWIDTH" val="38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33.74575"/>
  <p:tag name="ORIGINALWIDTH" val="314.960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p:tag name="IGUANATEXSIZE" val="20"/>
  <p:tag name="IGUANATEXCURSOR" val="376"/>
  <p:tag name="TRANSPARENCY" val="True"/>
  <p:tag name="LATEXENGINEID" val="0"/>
  <p:tag name="TEMPFOLDER" val="c:\Windows\Temp\"/>
  <p:tag name="LATEXFORMHEIGHT" val="320"/>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962.1297"/>
  <p:tag name="ORIGINALWIDTH" val="6984.627"/>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T-dt}}\\&#10;    &amp;\qw    &amp;\gate{L_X(dW_{T-dt})}\cwx&amp;\rstick{L_X[dW_{[0,T)}]|\psi\rangle\!\Big/\!\sqrt{\langle\psi|L_X[dW_{[0,T)}]^\dag L_X[dW_{[0,T)}]|\psi\rangle}}\qw&#10;    }&#10;\end{document}&#10;&#10;&#10;"/>
  <p:tag name="IGUANATEXSIZE" val="20"/>
  <p:tag name="IGUANATEXCURSOR" val="482"/>
  <p:tag name="TRANSPARENCY" val="True"/>
  <p:tag name="LATEXENGINEID" val="0"/>
  <p:tag name="TEMPFOLDER" val="c:\Windows\Temp\"/>
  <p:tag name="LATEXFORMHEIGHT" val="431.9"/>
  <p:tag name="LATEXFORMWIDTH" val="779.1"/>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1137.608"/>
  <p:tag name="ORIGINALWIDTH" val="8319.46"/>
  <p:tag name="OUTPUTTYPE" val="PNG"/>
  <p:tag name="IGUANATEXVERSION" val="160"/>
  <p:tag name="LATEXADDIN" val="\documentclass{slides}\pagestyle{empty}&#10;\setlength{\textwidth}{8truein}&#10;\usepackage{amssymb,amsmath}&#10;\usepackage{latexsym}&#10;\usepackage{bm}&#10;\usepackage{upgreek}&#10;\usepackage{color}&#10;\color[rgb]{0.5,0,0.5}&#10;\begin{document}&#10;\scriptsize&#10;$$L_X(dW_t)=e^{\updelta_t}=e^{X\sqrt\kappa\,dW_t-X^2\kappa\,dt}\,,\qquad\updelta_t\equiv X\sqrt\kappa\,dW_t-X^2\kappa\,dt=\mbox{(forward generator)}$$&#10;$$&#10;L\big[dW_{[0,T)}\big]&#10;=\mathcal{T}\prod_{k=0}^{T/dt-1}L_X(dW_{kdt})&#10;=\mathcal{T}\exp\!\bigg(\int_0^{T-dt}X\sqrt{\kappa}\,dW_t-X^2\kappa\,dt\bigg)&#10;$$&#10;\end{document}"/>
  <p:tag name="IGUANATEXSIZE" val="20"/>
  <p:tag name="IGUANATEXCURSOR" val="452"/>
  <p:tag name="TRANSPARENCY" val="True"/>
  <p:tag name="LATEXENGINEID" val="0"/>
  <p:tag name="TEMPFOLDER" val="c:\Windows\Temp\"/>
  <p:tag name="LATEXFORMHEIGHT" val="453.95"/>
  <p:tag name="LATEXFORMWIDTH" val="599.55"/>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921.6348"/>
  <p:tag name="ORIGINALWIDTH" val="3457.068"/>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0dt}}            &amp;\ustick{dW_{1dt}} \\&#10;                            &amp;\qw    &amp;\gate{L_X(dW_{0dt})}\cwx     &amp;\gate{L_X(dW_{1dt})}\cwx&amp;\qw&#10;    }&#10;\end{document}&#10;&#10;"/>
  <p:tag name="IGUANATEXSIZE" val="20"/>
  <p:tag name="IGUANATEXCURSOR" val="570"/>
  <p:tag name="TRANSPARENCY" val="True"/>
  <p:tag name="LATEXENGINEID" val="0"/>
  <p:tag name="TEMPFOLDER" val="c:\Windows\Temp\"/>
  <p:tag name="LATEXFORMHEIGHT" val="320"/>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33.74575"/>
  <p:tag name="ORIGINALWIDTH" val="314.960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p:tag name="IGUANATEXSIZE" val="20"/>
  <p:tag name="IGUANATEXCURSOR" val="376"/>
  <p:tag name="TRANSPARENCY" val="True"/>
  <p:tag name="LATEXENGINEID" val="0"/>
  <p:tag name="TEMPFOLDER" val="c:\Windows\Temp\"/>
  <p:tag name="LATEXFORMHEIGHT" val="320"/>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941.8823"/>
  <p:tag name="ORIGINALWIDTH" val="3960.255"/>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Qcircuit @C=1em @R=1em{&#10;    &amp;       &amp;\ustick{dW_{T-dt}}\\&#10;    &amp;\qw    &amp;\gate{L_X(dW_{T-dt})}\cwx&amp;\rstick{L_X[dW_{[0,T)}]\equiv L_T}\qw&#10;    }&#10;\end{document}&#10;&#10;&#10;"/>
  <p:tag name="IGUANATEXSIZE" val="20"/>
  <p:tag name="IGUANATEXCURSOR" val="498"/>
  <p:tag name="TRANSPARENCY" val="True"/>
  <p:tag name="LATEXENGINEID" val="0"/>
  <p:tag name="TEMPFOLDER" val="c:\Windows\Temp\"/>
  <p:tag name="LATEXFORMHEIGHT" val="320"/>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4960.63"/>
  <p:tag name="ORIGINALWIDTH" val="8081.74"/>
  <p:tag name="OUTPUTTYPE" val="PNG"/>
  <p:tag name="IGUANATEXVERSION" val="160"/>
  <p:tag name="LATEXADDIN" val="\documentclass{slides}\pagestyle{empty}&#10;\setlength{\textwidth}{9truein}&#10;\usepackage{amssymb,amsmath}&#10;\usepackage{latexsym}&#10;\usepackage{bm}&#10;\usepackage{upgreek}&#10;\usepackage{color}&#10;\color[rgb]{0.5,0,0.5}&#10;\begin{document}&#10;\scriptsize&#10;The incremental Kraus operator for a differential weak measurement of $n$ (noncommuting) observables $\vec X=\{X_1,\ldots,X_n\}$, beginning at time $t$ for an increment~$dt$, is&#10;$$&#10;\sqrt{d\mu(d\vec{W}_t)}\,L_{\vec X}(d\vec{W}_t) &#10;= \sqrt{d(dW^1_t)\cdots d(dW^n_t)\frac{e^{-d\vec{W}_t\cdot d\vec{W}_t/2dt}}{(2\pi dt)^{n/2}}\,}\,e^{\vec X\cdot\sqrt{\kappa}\,d\vec{W}_t-\vec X^2\kappa\,dt}\,,&#10;$$&#10;\vspace{75pt}&#10;$$&#10;\qquad&#10;L_{\vec X}(d\vec{W}_t)=e^{\updelta_t}\,,\qquad\updelta_t\equiv\vec X\cdot\sqrt{\kappa}\,d\vec{W}_t-\vec X^2\kappa\,dt=\mbox{(forward generator)}&#10;$$&#10;\vspace{55pt}&#10;$$&#10;\vec X\cdot d\vec{W}_t=\sum_\mu X_\mu dW_t^\mu\,,\quad dW_t^\mu=\mbox{(Wiener outcome increment for $X_\mu$)}&#10;$$&#10;\vspace{-15pt}&#10;$$&#10;\vec X^2=\vec X\cdot\vec X=\sum_\mu X_\mu^2=\mbox{(quadratic term)}\,.&#10;$$&#10;\end{document}&#10;"/>
  <p:tag name="IGUANATEXSIZE" val="20"/>
  <p:tag name="IGUANATEXCURSOR" val="634"/>
  <p:tag name="TRANSPARENCY" val="True"/>
  <p:tag name="LATEXENGINEID" val="0"/>
  <p:tag name="TEMPFOLDER" val="c:\Windows\Temp\"/>
  <p:tag name="LATEXFORMHEIGHT" val="521.5"/>
  <p:tag name="LATEXFORMWIDTH" val="742"/>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045.369"/>
  <p:tag name="ORIGINALWIDTH" val="2070.491"/>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10;    &amp;\qw    &amp;\gate{L_{\vec X}(d\vec{W}_t)}\cwx&amp;\qw&amp;\qw&#10;    }&#10;\end{document}&#10;"/>
  <p:tag name="IGUANATEXSIZE" val="20"/>
  <p:tag name="IGUANATEXCURSOR" val="449"/>
  <p:tag name="TRANSPARENCY" val="True"/>
  <p:tag name="LATEXENGINEID" val="0"/>
  <p:tag name="TEMPFOLDER" val="c:\Windows\Temp\"/>
  <p:tag name="LATEXFORMHEIGHT" val="320"/>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2273.716"/>
  <p:tag name="ORIGINALWIDTH" val="8101.987"/>
  <p:tag name="OUTPUTTYPE" val="PNG"/>
  <p:tag name="IGUANATEXVERSION" val="160"/>
  <p:tag name="LATEXADDIN" val="\documentclass{slides}\pagestyle{empty}&#10;\setlength{\textwidth}{9truein}&#10;\usepackage{amssymb,amsmath}&#10;\usepackage{latexsym}&#10;\usepackage{bm}&#10;\usepackage{upgreek}&#10;\usepackage{color}&#10;\color[rgb]{0,0,1}&#10;\begin{document}&#10;\scriptsize&#10;The differential positive transformations ``pile up'' as successive incremental measurements are performed; at time $T$ the Kraus operator is&#10;$$&#10;L_T=L\big[d\vec{W}_{[0,T)}\big]&#10;=\mathcal{T}\exp\bigg(\int_0^{T-dt}\delta_t\bigg)&#10;=\mathcal{T}\exp\!\bigg(\int_0^{T-dt}\hspace{-6pt}\vec X\cdot\sqrt{\kappa}\,d\vec W_t-\vec X^2\kappa\,dt\bigg)\,,&#10;$$&#10;where $d\vec{W}_{[0,T)}$ is the Wiener outcome path and $\mathcal{T}$ denotes a time-ordered exponential---commutators do count for finite~$T$!  The measuring \emph{instrument\/} is the collection of these Kraus operators for all Wiener paths (more precisely, the collection of \emph{instrument elements} $L_T\odot L_T^\dagger$).&#10;\end{document}"/>
  <p:tag name="IGUANATEXSIZE" val="20"/>
  <p:tag name="IGUANATEXCURSOR" val="897"/>
  <p:tag name="TRANSPARENCY" val="True"/>
  <p:tag name="LATEXENGINEID" val="0"/>
  <p:tag name="TEMPFOLDER" val="c:\Windows\Temp\"/>
  <p:tag name="LATEXFORMHEIGHT" val="455.35"/>
  <p:tag name="LATEXFORMWIDTH" val="556.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2389.951"/>
  <p:tag name="ORIGINALWIDTH" val="5190.101"/>
  <p:tag name="OUTPUTTYPE" val="PNG"/>
  <p:tag name="IGUANATEXVERSION" val="160"/>
  <p:tag name="LATEXADDIN" val="\documentclass{slides}\pagestyle{empty}&#10;\setlength{\textwidth}{5.75truein}&#10;\usepackage{color}&#10;\color[rgb]{0.25,0.5,0.25}&#10;\begin{document}&#10;\scriptsize&#10;\begin{center}&#10;{\bf Examples}&#10;\end{center}&#10;\vspace{-6pt}&#10;Single observable $X$\vspace{8pt}\\&#10;Position $Q$ and momentum $P$\vspace{8pt}\\&#10;Three components of angular momentum,\\ $J_x$, $J_y$, and $J_z$\vspace{8pt}\\&#10;Two components of angular momentum, $J_x$ and~$J_y$\vspace{8pt}\\&#10;Two squeezing symplectic generators,\\ $K_x=\frac14(Q^2-P^2)$ and $K_y=-\frac14(QP+PQ)$&#10;\end{document}"/>
  <p:tag name="IGUANATEXSIZE" val="20"/>
  <p:tag name="IGUANATEXCURSOR" val="425"/>
  <p:tag name="TRANSPARENCY" val="True"/>
  <p:tag name="LATEXENGINEID" val="0"/>
  <p:tag name="TEMPFOLDER" val="c:\Windows\Temp\"/>
  <p:tag name="LATEXFORMHEIGHT" val="431.55"/>
  <p:tag name="LATEXFORMWIDTH" val="548.1"/>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3127.859"/>
  <p:tag name="OUTPUTTYPE" val="PNG"/>
  <p:tag name="IGUANATEXVERSION" val="160"/>
  <p:tag name="LATEXADDIN" val="\documentclass{slides}\pagestyle{empty}&#10;\setlength{\textwidth}{8.5truein}&#10;\usepackage{amssymb,amsmath}&#10;\usepackage{latexsym}&#10;\usepackage{bm}&#10;\usepackage{upgreek}&#10;\usepackage{color}&#10;\color[rgb]{0.5,0,0.5}&#10;\begin{document}&#10;\scriptsize&#10;$$&#10;L_{\vec X}(d\vec{W}_t)=e^{\updelta_t}=e^{\vec X\cdot\sqrt{\kappa}\,d\vec{W}_t-\vec X^2\kappa\,dt}&#10;$$&#10;\end{document}"/>
  <p:tag name="IGUANATEXSIZE" val="20"/>
  <p:tag name="IGUANATEXCURSOR" val="351"/>
  <p:tag name="TRANSPARENCY" val="True"/>
  <p:tag name="LATEXENGINEID" val="0"/>
  <p:tag name="TEMPFOLDER" val="c:\Windows\Temp\"/>
  <p:tag name="LATEXFORMHEIGHT" val="414.4"/>
  <p:tag name="LATEXFORMWIDTH" val="513.1"/>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SELECTIONNAME" val="Group 22"/>
  <p:tag name="LAYER" val="2"/>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1052.119"/>
  <p:tag name="ORIGINALWIDTH" val="3457.068"/>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amp;       &amp;\ustick{d\vec W_{0dt}}            &amp;\ustick{d\vec W_{1dt}} \\&#10;&amp;\qw    &amp;\gate{L_{\vec X}(d\vec{W}_{0dt})}\cwx     &amp;\gate{L_{\vec X}(d\vec{W}_{1dt})}\cwx&amp;\qw&#10;    }&#10;\end{document}&#10;&#10;"/>
  <p:tag name="IGUANATEXSIZE" val="20"/>
  <p:tag name="IGUANATEXCURSOR" val="526"/>
  <p:tag name="TRANSPARENCY" val="True"/>
  <p:tag name="LATEXENGINEID" val="0"/>
  <p:tag name="TEMPFOLDER" val="c:\Windows\Temp\"/>
  <p:tag name="LATEXFORMHEIGHT" val="320"/>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33.74575"/>
  <p:tag name="ORIGINALWIDTH" val="314.960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p:tag name="IGUANATEXSIZE" val="20"/>
  <p:tag name="IGUANATEXCURSOR" val="376"/>
  <p:tag name="TRANSPARENCY" val="True"/>
  <p:tag name="LATEXENGINEID" val="0"/>
  <p:tag name="TEMPFOLDER" val="c:\Windows\Temp\"/>
  <p:tag name="LATEXFORMHEIGHT" val="320"/>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1067.867"/>
  <p:tag name="ORIGINALWIDTH" val="3845.519"/>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dt}}\\&#10;    &amp;\qw    &amp;\gate{L_{\vec X}(d\vec W_{T-dt})}\cwx&amp;\rstick{L\big[d\vec W_{[0,T)}\big]\equiv L_T}\qw&#10;    }&#10;\end{document}&#10;"/>
  <p:tag name="IGUANATEXSIZE" val="20"/>
  <p:tag name="IGUANATEXCURSOR" val="500"/>
  <p:tag name="TRANSPARENCY" val="True"/>
  <p:tag name="LATEXENGINEID" val="0"/>
  <p:tag name="TEMPFOLDER" val="c:\Windows\Temp\"/>
  <p:tag name="LATEXFORMHEIGHT" val="320"/>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205.849"/>
  <p:tag name="ORIGINALWIDTH" val="7649.044"/>
  <p:tag name="OUTPUTTYPE" val="PNG"/>
  <p:tag name="IGUANATEXVERSION" val="160"/>
  <p:tag name="LATEXADDIN" val="\documentclass{slides}\pagestyle{empty}&#10;\setlength{\textwidth}{8.5truein}&#10;\usepackage{amssymb,amsmath}&#10;\usepackage{latexsym}&#10;\usepackage{bm}&#10;\usepackage{upgreek}&#10;\usepackage{color}&#10;\color[rgb]{0.25,0.5,0.25}&#10;\begin{document}&#10;\scriptsize&#10;The Kraus operators $L_T=L\big[d\vec{W}_{[0,T)}\big]$ are elements of an \emph{instrumental Lie group\/} $G$, which is the group generated by the measured observables, $\vec X=\{X_1,\ldots,X_n\}$, and the \emph{quadratic term}, $\vec X^2=\vec X\cdot\vec X=\sum_\mu X_\mu^2$.  The instrument evolves stochastically in the manifold of the instrumental Lie group, which is the natural setting for the measurement.&#10;\end{document}"/>
  <p:tag name="IGUANATEXSIZE" val="20"/>
  <p:tag name="IGUANATEXCURSOR" val="463"/>
  <p:tag name="TRANSPARENCY" val="True"/>
  <p:tag name="LATEXENGINEID" val="0"/>
  <p:tag name="TEMPFOLDER" val="c:\Windows\Temp\"/>
  <p:tag name="LATEXFORMHEIGHT" val="436.8"/>
  <p:tag name="LATEXFORMWIDTH" val="584.85"/>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304.462"/>
  <p:tag name="ORIGINALWIDTH" val="3127.859"/>
  <p:tag name="OUTPUTTYPE" val="PNG"/>
  <p:tag name="IGUANATEXVERSION" val="160"/>
  <p:tag name="LATEXADDIN" val="\documentclass{slides}\pagestyle{empty}&#10;\setlength{\textwidth}{8.5truein}&#10;\usepackage{amssymb,amsmath}&#10;\usepackage{latexsym}&#10;\usepackage{bm}&#10;\usepackage{upgreek}&#10;\usepackage{color}&#10;\color[rgb]{0.5,0,0.5}&#10;\begin{document}&#10;\scriptsize&#10;$$&#10;L_{\vec X}(d\vec{W}_t)=e^{\updelta_t}=e^{\vec X\cdot\sqrt{\kappa}\,d\vec{W}_t-\vec X^2\kappa\,dt}&#10;$$&#10;\end{document}"/>
  <p:tag name="IGUANATEXSIZE" val="20"/>
  <p:tag name="IGUANATEXCURSOR" val="351"/>
  <p:tag name="TRANSPARENCY" val="True"/>
  <p:tag name="LATEXENGINEID" val="0"/>
  <p:tag name="TEMPFOLDER" val="c:\Windows\Temp\"/>
  <p:tag name="LATEXFORMHEIGHT" val="476"/>
  <p:tag name="LATEXFORMWIDTH" val="497"/>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143.2321"/>
  <p:tag name="ORIGINALWIDTH" val="831.6461"/>
  <p:tag name="OUTPUTTYPE" val="PNG"/>
  <p:tag name="IGUANATEXVERSION" val="160"/>
  <p:tag name="LATEXADDIN" val="\documentclass{slides}\pagestyle{empty}&#10;\setlength{\textwidth}{7.5truein}&#10;\usepackage{amssymb,amsmath}&#10;\usepackage{latexsym}&#10;\usepackage{bm}&#10;\usepackage{upgreek}&#10;\begin{document}&#10;\scriptsize&#10;$$r=2\kappa T$$&#10;\end{document} "/>
  <p:tag name="IGUANATEXSIZE" val="20"/>
  <p:tag name="IGUANATEXCURSOR" val="190"/>
  <p:tag name="TRANSPARENCY" val="True"/>
  <p:tag name="LATEXENGINEID" val="0"/>
  <p:tag name="TEMPFOLDER" val="c:\Windows\Temp\"/>
  <p:tag name="LATEXFORMHEIGHT" val="320"/>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22.9846"/>
  <p:tag name="OUTPUTTYPE" val="PNG"/>
  <p:tag name="IGUANATEXVERSION" val="160"/>
  <p:tag name="LATEXADDIN" val="\documentclass{slides}\pagestyle{empty}&#10;\setlength{\textwidth}{7.5truein}&#10;\usepackage{amssymb,amsmath}&#10;\usepackage{latexsym}&#10;\usepackage{bm}&#10;\usepackage{upgreek}&#10;\begin{document}&#10;\scriptsize&#10;$\alpha$&#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18.4852"/>
  <p:tag name="OUTPUTTYPE" val="PNG"/>
  <p:tag name="IGUANATEXVERSION" val="160"/>
  <p:tag name="LATEXADDIN" val="\documentclass{slides}\pagestyle{empty}&#10;\setlength{\textwidth}{7.5truein}&#10;\usepackage{amssymb,amsmath}&#10;\usepackage{latexsym}&#10;\usepackage{bm}&#10;\usepackage{upgreek}&#10;\begin{document}&#10;\scriptsize&#10;$\beta$&#10;\end{document} "/>
  <p:tag name="IGUANATEXSIZE" val="20"/>
  <p:tag name="IGUANATEXCURSOR" val="197"/>
  <p:tag name="TRANSPARENCY" val="True"/>
  <p:tag name="LATEXENGINEID" val="0"/>
  <p:tag name="TEMPFOLDER" val="c:\Windows\Temp\"/>
  <p:tag name="LATEXFORMHEIGHT" val="320"/>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200.9749"/>
  <p:tag name="ORIGINALWIDTH" val="3302.587"/>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egin{center}&#10;unitary (Hamiltonian) dynamics&#10;\end{center}&#10;\end{document}"/>
  <p:tag name="IGUANATEXSIZE" val="20"/>
  <p:tag name="IGUANATEXCURSOR" val="269"/>
  <p:tag name="TRANSPARENCY" val="True"/>
  <p:tag name="LATEXENGINEID" val="0"/>
  <p:tag name="TEMPFOLDER" val="c:\Windows\Temp\"/>
  <p:tag name="LATEXFORMHEIGHT" val="320"/>
  <p:tag name="LATEXFORMWIDTH" val="384"/>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57.930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204"/>
  <p:tag name="TRANSPARENCY" val="True"/>
  <p:tag name="LATEXENGINEID" val="0"/>
  <p:tag name="TEMPFOLDER" val="c:\Windows\Temp\"/>
  <p:tag name="LATEXFORMHEIGHT" val="320"/>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27.934"/>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277.4653"/>
  <p:tag name="ORIGINALWIDTH" val="1571.803"/>
  <p:tag name="OUTPUTTYPE" val="PNG"/>
  <p:tag name="IGUANATEXVERSION" val="160"/>
  <p:tag name="LATEXADDIN" val="\documentclass{slides}\pagestyle{empty}&#10;\setlength{\textwidth}{7.5truein}&#10;\usepackage{amssymb,amsmath}&#10;\usepackage{latexsym}&#10;\usepackage{bm}&#10;\usepackage{upgreek}&#10;\begin{document}&#10;\scriptsize&#10;$L_T=L\big[d\vec W_{[0,T)}\big]$&#10;\end{document}  "/>
  <p:tag name="IGUANATEXSIZE" val="20"/>
  <p:tag name="IGUANATEXCURSOR" val="196"/>
  <p:tag name="TRANSPARENCY" val="True"/>
  <p:tag name="LATEXENGINEID" val="0"/>
  <p:tag name="TEMPFOLDER" val="c:\Windows\Temp\"/>
  <p:tag name="LATEXFORMHEIGHT" val="320"/>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83.23961"/>
  <p:tag name="OUTPUTTYPE" val="PNG"/>
  <p:tag name="IGUANATEXVERSION" val="160"/>
  <p:tag name="LATEXADDIN" val="\documentclass{slides}\pagestyle{empty}&#10;\setlength{\textwidth}{7.5truein}&#10;\usepackage{amssymb,amsmath}&#10;\usepackage{latexsym}&#10;\usepackage{bm}&#10;\usepackage{upgreek}&#10;\begin{document}&#10;\scriptsize&#10;1&#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SELECTIONNAME" val="Group 22"/>
  <p:tag name="LAYER" val="2"/>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1052.119"/>
  <p:tag name="ORIGINALWIDTH" val="3457.068"/>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amp;       &amp;\ustick{d\vec W_{0dt}}            &amp;\ustick{d\vec W_{1dt}} \\&#10;&amp;\qw    &amp;\gate{L_{\vec X}(d\vec{W}_{0dt})}\cwx     &amp;\gate{L_{\vec X}(d\vec{W}_{1dt})}\cwx&amp;\qw&#10;    }&#10;\end{document}&#10;&#10;"/>
  <p:tag name="IGUANATEXSIZE" val="20"/>
  <p:tag name="IGUANATEXCURSOR" val="526"/>
  <p:tag name="TRANSPARENCY" val="True"/>
  <p:tag name="LATEXENGINEID" val="0"/>
  <p:tag name="TEMPFOLDER" val="c:\Windows\Temp\"/>
  <p:tag name="LATEXFORMHEIGHT" val="320"/>
  <p:tag name="LATEXFORMWIDTH" val="384"/>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33.74575"/>
  <p:tag name="ORIGINALWIDTH" val="314.9606"/>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large&#10;$\displaystyle{\cdots}$ &#10;\end{document}&#10;&#10;&#10;"/>
  <p:tag name="IGUANATEXSIZE" val="20"/>
  <p:tag name="IGUANATEXCURSOR" val="376"/>
  <p:tag name="TRANSPARENCY" val="True"/>
  <p:tag name="LATEXENGINEID" val="0"/>
  <p:tag name="TEMPFOLDER" val="c:\Windows\Temp\"/>
  <p:tag name="LATEXFORMHEIGHT" val="320"/>
  <p:tag name="LATEXFORMWIDTH" val="384"/>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1067.867"/>
  <p:tag name="ORIGINALWIDTH" val="3845.519"/>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begin{document}&#10;\scriptsize&#10;\Qcircuit @C=1em @R=1em{&#10;    &amp;       &amp;\ustick{d\vec W_{T-dt}}\\&#10;    &amp;\qw    &amp;\gate{L_{\vec X}(d\vec W_{T-dt})}\cwx&amp;\rstick{L\big[d\vec W_{[0,T)}\big]\equiv L_T}\qw&#10;    }&#10;\end{document}&#10;"/>
  <p:tag name="IGUANATEXSIZE" val="20"/>
  <p:tag name="IGUANATEXCURSOR" val="500"/>
  <p:tag name="TRANSPARENCY" val="True"/>
  <p:tag name="LATEXENGINEID" val="0"/>
  <p:tag name="TEMPFOLDER" val="c:\Windows\Temp\"/>
  <p:tag name="LATEXFORMHEIGHT" val="320"/>
  <p:tag name="LATEXFORMWIDTH" val="384"/>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7868.766"/>
  <p:tag name="ORIGINALWIDTH" val="10802.4"/>
  <p:tag name="OUTPUTTYPE" val="PNG"/>
  <p:tag name="IGUANATEXVERSION" val="160"/>
  <p:tag name="LATEXADDIN" val="\documentclass{slides}\pagestyle{empty}&#10;\setlength{\textwidth}{12truein}&#10;\setlength{\textheight}{11truein}&#10;\usepackage{amssymb,amsmath}&#10;\usepackage{latexsym}&#10;\usepackage{bm}&#10;\usepackage{upgreek}&#10;\usepackage{color}&#10;\color[rgb]{0,0.30,0.7}&#10;\begin{document}&#10;\scriptsize&#10;The motion of the Kraus operators on the group manifold $G$ is analyzed using the three faces of the \emph{stochastic trinity}. The overall quantum operation is given by a Wiener-like path integral of the measurement record,&#10;$$&#10;\mathcal{Z}_T&#10;=\int\mathcal{D}\mu[d\vec{W}_{[0,T)}]\;L[d\vec{W}_{[0,T)}]\!\odot\!L[d\vec{W}_{[0,T)}]^\dag\,;&#10;$$&#10;it is the solution of a Lindblad equation in which the measured observables are the Lindblad operators.&#10;The Kraus-operator paths satisfy a \emph{stochastic differential equation\/} (SDE),&#10;\begin{align}&#10;\mbox{\emph{Maurer-Cartan form\/} (Stratonovich):}\quad &amp;dL_t\,L_{t+dt/2}^{-1}=\updelta_t=\vec{X}\cdot\sqrt{\kappa}\,d\vec{W}-\vec{X}^{2}\kappa\,dt\,,\hspace{80pt}\nonumber\\&#10;\mbox{\emph{Modified MC stochastic differential\/} (It\^o):}\quad &amp;dL_t\,L_t^{-1} - \frac{1}{2}(dL_t\,L_t^{-1})^2=\updelta_t\,.\nonumber\\&#10;\vphantom{Bigg(}\nonumber&#10;\end{align}&#10;A \emph{Kraus-operator distribution function\/} (KOD) is defined by a Wiener path integral,&#10;$$&#10;D_T(L)\equiv\int\mathcal{D}\mu[d\vec{W}_{[0,T)}]\;\delta\big(L,L[d\vec{W}_{[0,T)}]\big)\,,&#10;$$&#10;where the $\delta$-function is defined relative to the Haar measure of $G$.  The KOD evolves according to a \emph{Fokker-Planck-Kolmogorov equation\/} (FPKE),&#10;$$&#10;\frac{1}{\kappa}\frac{\partial D_t(L)}{\partial t}=\Delta[D_t](L)\,,\qquad\Delta\equiv\underleftarrow{\vec X^2}+\frac12\sum_\mu\underleftarrow{X_\mu}\underleftarrow{X_\mu}\,,&#10;$$&#10;where the underarrows denote \emph{right-invariant derivatives}, &#10;$$&#10;\underleftarrow{X}[f](L)\equiv\frac{d}{dh}f(e^{hX}L)\bigg|_{h=0}=\lim_{h\rightarrow0}\frac{f\big(e^{hX}L\big)-f(L)}{h}\,,&#10;$$&#10;these being the natural vector fields on the instrumental Lie-group manifold.  Notice that $\underleftarrow{\vec X^2}$ describes ballistic motion and&#10;$$&#10;\nabla^2\equiv\sum_\mu\underleftarrow{X_\mu}\underleftarrow{X_\mu}&#10;$$&#10;is a Laplacian that describes diffusion.&#10;\end{document}"/>
  <p:tag name="IGUANATEXSIZE" val="20"/>
  <p:tag name="IGUANATEXCURSOR" val="968"/>
  <p:tag name="TRANSPARENCY" val="True"/>
  <p:tag name="LATEXENGINEID" val="0"/>
  <p:tag name="TEMPFOLDER" val="c:\Windows\Temp\"/>
  <p:tag name="LATEXFORMHEIGHT" val="512.4"/>
  <p:tag name="LATEXFORMWIDTH" val="668.85"/>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277.4653"/>
  <p:tag name="ORIGINALWIDTH" val="1571.803"/>
  <p:tag name="OUTPUTTYPE" val="PNG"/>
  <p:tag name="IGUANATEXVERSION" val="160"/>
  <p:tag name="LATEXADDIN" val="\documentclass{slides}\pagestyle{empty}&#10;\setlength{\textwidth}{7.5truein}&#10;\usepackage{amssymb,amsmath}&#10;\usepackage{latexsym}&#10;\usepackage{bm}&#10;\usepackage{upgreek}&#10;\begin{document}&#10;\scriptsize&#10;$L_T=L\big[d\vec W_{[0,T)}\big]$&#10;\end{document}  "/>
  <p:tag name="IGUANATEXSIZE" val="20"/>
  <p:tag name="IGUANATEXCURSOR" val="196"/>
  <p:tag name="TRANSPARENCY" val="True"/>
  <p:tag name="LATEXENGINEID" val="0"/>
  <p:tag name="TEMPFOLDER" val="c:\Windows\Temp\"/>
  <p:tag name="LATEXFORMHEIGHT" val="320"/>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961.3798"/>
  <p:tag name="ORIGINALWIDTH" val="5139.857"/>
  <p:tag name="OUTPUTTYPE" val="PNG"/>
  <p:tag name="IGUANATEXVERSION" val="160"/>
  <p:tag name="LATEXADDIN" val="\documentclass{slides}\pagestyle{empty}&#10;\usepackage{amssymb,amsmath}&#10;\usepackage{latexsym}&#10;\usepackage{bm}&#10;\usepackage{upgreek}&#10;\usepackage{color}&#10;\color[rgb]{0.5,0,0.5}&#10;\usepackage[usenames,dvipsnames]{xcolor}&#10;\usepackage{tikz}&#10;\usepackage{Qcircuit}&#10;\setlength{\textwidth}{7.5truein}&#10;&#10;\input{mathsymbols.tex}&#10;&#10;\begin{document}&#10;\scriptsize&#10;    \Qcircuit @C=1em @R=1em{&#10;    &amp;                       &amp;       &amp;                   &amp;       &amp;       &amp;\ustick{j,\;p_j=|\langle j|\psi\rangle|^2=\langle\psi|P_j|\psi\rangle}\\&#10;    \lstick{|\psi\rangle}   &amp;\qw    &amp;\gate{e^{-iHt/\hbar}}    &amp;\qw    &amp;\qw    &amp;\measureD{X}\cwx   &amp;\qw    &amp;\rstick{P_j|\psi\rangle/\sqrt{p_j}=|j\rangle}\qw&#10;    }&#10;\end{document}&#10;"/>
  <p:tag name="IGUANATEXSIZE" val="20"/>
  <p:tag name="IGUANATEXCURSOR" val="666"/>
  <p:tag name="TRANSPARENCY" val="True"/>
  <p:tag name="LATEXENGINEID" val="0"/>
  <p:tag name="TEMPFOLDER" val="c:\Windows\Temp\"/>
  <p:tag name="LATEXFORMHEIGHT" val="411.25"/>
  <p:tag name="LATEXFORMWIDTH" val="506.8"/>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83.23961"/>
  <p:tag name="OUTPUTTYPE" val="PNG"/>
  <p:tag name="IGUANATEXVERSION" val="160"/>
  <p:tag name="LATEXADDIN" val="\documentclass{slides}\pagestyle{empty}&#10;\setlength{\textwidth}{7.5truein}&#10;\usepackage{amssymb,amsmath}&#10;\usepackage{latexsym}&#10;\usepackage{bm}&#10;\usepackage{upgreek}&#10;\begin{document}&#10;\scriptsize&#10;1&#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888.6389"/>
  <p:tag name="ORIGINALWIDTH" val="8549.682"/>
  <p:tag name="OUTPUTTYPE" val="PNG"/>
  <p:tag name="IGUANATEXVERSION" val="160"/>
  <p:tag name="LATEXADDIN" val="\documentclass{slides}\pagestyle{empty}&#10;\setlength{\textwidth}{9.5truein}&#10;\usepackage{amssymb,amsmath}&#10;\usepackage{latexsym}&#10;\usepackage{bm}&#10;\usepackage{upgreek}&#10;\usepackage{color}&#10;\color[rgb]{0.75,0,0.25}&#10;\begin{document}&#10;\scriptsize&#10;The Lie algebra for the instrumental Lie group can be processed using the matrices of a particular representation or processed \emph{universally}, using only the commutators, within what is called the \emph{universal enveloping algebra}.   The \emph{universal instrumental Lie group} is called the \textit{universal covering group}; it is detached from Hilbert space.  &#10;\end{document}"/>
  <p:tag name="IGUANATEXSIZE" val="20"/>
  <p:tag name="IGUANATEXCURSOR" val="574"/>
  <p:tag name="TRANSPARENCY" val="True"/>
  <p:tag name="LATEXENGINEID" val="0"/>
  <p:tag name="TEMPFOLDER" val="c:\Windows\Temp\"/>
  <p:tag name="LATEXFORMHEIGHT" val="380.45"/>
  <p:tag name="LATEXFORMWIDTH" val="537.6"/>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2599.925"/>
  <p:tag name="ORIGINALWIDTH" val="8535.433"/>
  <p:tag name="OUTPUTTYPE" val="PNG"/>
  <p:tag name="IGUANATEXVERSION" val="160"/>
  <p:tag name="LATEXADDIN" val="\documentclass{slides}\pagestyle{empty}&#10;\setlength{\textwidth}{9.5truein}&#10;\usepackage{amssymb,amsmath}&#10;\usepackage{latexsym}&#10;\usepackage{bm}&#10;\usepackage{upgreek}&#10;\usepackage{color}&#10;\color[rgb]{0.75,0,0.25}&#10;\begin{document}&#10;\scriptsize&#10;Special measurements, such as simultaneous momentum and position measurement (SPQM) and isotropic measurement of the three spin components (ISM), have a low-dimensional universal instrumental group; the instrument's POVM approaches a boundary of coherent states at late times, which is the strong measurement of the observables (we call this collapse within irrep).  These instruments we call \emph{principal instruments}.  They connect classical phase space to the identity across a \emph{symmetric space}.&#10;&#10;\vspace{-8pt}&#10;Generic measurements---e.g., two components of spin, two squeezing symplectic genera\-tors---have an infinite-dimensional universal instrumental group; the instrument's evolution is chaotic, and there is no universal strong measurement of the observables.  These instruments we call \emph{chaotic instruments}.  &#10;\end{document}"/>
  <p:tag name="IGUANATEXSIZE" val="20"/>
  <p:tag name="IGUANATEXCURSOR" val="787"/>
  <p:tag name="TRANSPARENCY" val="True"/>
  <p:tag name="LATEXENGINEID" val="0"/>
  <p:tag name="TEMPFOLDER" val="c:\Windows\Temp\"/>
  <p:tag name="LATEXFORMHEIGHT" val="461.65"/>
  <p:tag name="LATEXFORMWIDTH" val="548.8"/>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657.6678"/>
  <p:tag name="ORIGINALWIDTH" val="4079.49"/>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begin{center}&#10;Measure position $Q$ and momentum $P$.\\&#10;Commutator: $[Q,P]=i1$\\&#10;Quadratic term: $Q^2+P^2=2H_{\textrm{o}}$&#10;\end{center}&#10;\end{document}"/>
  <p:tag name="IGUANATEXSIZE" val="20"/>
  <p:tag name="IGUANATEXCURSOR" val="325"/>
  <p:tag name="TRANSPARENCY" val="True"/>
  <p:tag name="LATEXENGINEID" val="0"/>
  <p:tag name="TEMPFOLDER" val="c:\Windows\Temp\"/>
  <p:tag name="LATEXFORMHEIGHT" val="320"/>
  <p:tag name="LATEXFORMWIDTH" val="384"/>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731.9085"/>
  <p:tag name="ORIGINALWIDTH" val="7307.836"/>
  <p:tag name="OUTPUTTYPE" val="PNG"/>
  <p:tag name="IGUANATEXVERSION" val="160"/>
  <p:tag name="LATEXADDIN" val="\documentclass{slides}\pagestyle{empty}&#10;\setlength{\textwidth}{8.5truein}&#10;\usepackage{amssymb,amsmath}&#10;\usepackage{latexsym}&#10;\usepackage{bm}&#10;\usepackage{upgreek}&#10;\usepackage{color}&#10;\color[rgb]{0.5,0,0.5}&#10;\begin{document}&#10;\scriptsize&#10;\begin{center}&#10;7D instrumental Lie algebra: $\textrm{span}\{1,i1,iQ,-iP,Q,P,H_{\textrm{o}}\}$\\&#10;\vspace{6pt}&#10;7D instrumental Lie group, the \emph{Instrumental Weyl-Heisenberg Group},\\&#10;$\mathrm{IWH}={\mathbb C}\mathrm{WH}\rtimes e^{{\mathbb R}H_{\textrm{o}}}$\,,&#10;\end{center}&#10;\end{document}"/>
  <p:tag name="IGUANATEXSIZE" val="20"/>
  <p:tag name="IGUANATEXCURSOR" val="325"/>
  <p:tag name="TRANSPARENCY" val="True"/>
  <p:tag name="LATEXENGINEID" val="0"/>
  <p:tag name="TEMPFOLDER" val="c:\Windows\Temp\"/>
  <p:tag name="LATEXFORMHEIGHT" val="416.5"/>
  <p:tag name="LATEXFORMWIDTH" val="580.3"/>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3092.614"/>
  <p:tag name="ORIGINALWIDTH" val="5817.023"/>
  <p:tag name="OUTPUTTYPE" val="PNG"/>
  <p:tag name="IGUANATEXVERSION" val="160"/>
  <p:tag name="LATEXADDIN" val="\documentclass{slides}\pagestyle{empty}&#10;\setlength{\textwidth}{8.5truein}&#10;\usepackage{amssymb,amsmath}&#10;\usepackage{latexsym}&#10;\usepackage{bm}&#10;\usepackage{upgreek}&#10;\usepackage{color}&#10;\color[rgb]{0.25,0.5,0.25}&#10;\begin{document}&#10;\scriptsize&#10;\begin{center}&#10;Co\&quot;ordinate manifold with Cartan-like decomposition,\\ &#10;a group-theoretic singular-value decomposition,&#10;$$\mbox{Kraus operator}\quad L = \big(D_{\beta}e^{i1 \phi}\big)e^{-H_{\textrm{o}} r-1\ell}D_{\alpha}^\dagger$$&#10;\vspace{6pt}&#10;$$\mbox{POVM element}\quad E = L^\dagger L=  e^{-2\ell\,1}D_\alpha e^{-H_{\textrm{o}}2r}D_{\alpha}^\dagger$$&#10;\end{center}&#10;\begin{align}&#10;(\ell,\phi)&amp;=\mbox{(center normalization and phase)}\nonumber\\&#10;r&amp;=\mbox{(ruler/purity),}\quad dr=2\kappa\,dt\,,\quad r=2\kappa t\;\mbox{is ballistic}\nonumber\\&#10;\beta&amp;=\mbox{(post-measurement phase-plane)}\nonumber\\&#10;\alpha&amp;=\mbox{(POVM phase-plane)}\nonumber&#10;\end{align}&#10;\end{document}"/>
  <p:tag name="IGUANATEXSIZE" val="20"/>
  <p:tag name="IGUANATEXCURSOR" val="311"/>
  <p:tag name="TRANSPARENCY" val="True"/>
  <p:tag name="LATEXENGINEID" val="0"/>
  <p:tag name="TEMPFOLDER" val="c:\Windows\Temp\"/>
  <p:tag name="LATEXFORMHEIGHT" val="440.3"/>
  <p:tag name="LATEXFORMWIDTH" val="612.85"/>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204.7244"/>
  <p:tag name="ORIGINALWIDTH" val="5400.825"/>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D_\beta$ and $D_\alpha$ are phase-plane displacement operators.&#10;\end{document}"/>
  <p:tag name="IGUANATEXSIZE" val="20"/>
  <p:tag name="IGUANATEXCURSOR" val="286"/>
  <p:tag name="TRANSPARENCY" val="True"/>
  <p:tag name="LATEXENGINEID" val="0"/>
  <p:tag name="TEMPFOLDER" val="c:\Windows\Temp\"/>
  <p:tag name="LATEXFORMHEIGHT" val="320"/>
  <p:tag name="LATEXFORMWIDTH" val="384"/>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173.9783"/>
  <p:tag name="ORIGINALWIDTH" val="4379.453"/>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Base manifold of positive transformations&#10;\end{document}"/>
  <p:tag name="IGUANATEXSIZE" val="20"/>
  <p:tag name="IGUANATEXCURSOR" val="270"/>
  <p:tag name="TRANSPARENCY" val="True"/>
  <p:tag name="LATEXENGINEID" val="0"/>
  <p:tag name="TEMPFOLDER" val="c:\Windows\Temp\"/>
  <p:tag name="LATEXFORMHEIGHT" val="320"/>
  <p:tag name="LATEXFORMWIDTH" val="384"/>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563.9295"/>
  <p:tag name="ORIGINALWIDTH" val="3182.602"/>
  <p:tag name="OUTPUTTYPE" val="PNG"/>
  <p:tag name="IGUANATEXVERSION" val="160"/>
  <p:tag name="LATEXADDIN" val="\documentclass{slides}\pagestyle{empty}&#10;\setlength{\textwidth}{7.5truein}&#10;\usepackage{amssymb,amsmath}&#10;\usepackage{latexsym}&#10;\usepackage{bm}&#10;\usepackage{upgreek}&#10;\usepackage{color}&#10;\color[rgb]{1,0,0}&#10;\begin{document}&#10;\scriptsize&#10;\begin{align}&#10;r=0:\quad&amp;E=L^\dagger L=e^{-2\ell}1\nonumber\\&#10;r\rightarrow\infty:\quad&amp;E=L^\dagger L=e^{-2\ell}|\alpha\rangle\langle\alpha|\nonumber&#10;\end{align}&#10;\end{document} "/>
  <p:tag name="IGUANATEXSIZE" val="20"/>
  <p:tag name="IGUANATEXCURSOR" val="317"/>
  <p:tag name="TRANSPARENCY" val="True"/>
  <p:tag name="LATEXENGINEID" val="0"/>
  <p:tag name="TEMPFOLDER" val="c:\Windows\Temp\"/>
  <p:tag name="LATEXFORMHEIGHT" val="415.1"/>
  <p:tag name="LATEXFORMWIDTH" val="497.35"/>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1123.36"/>
  <p:tag name="OUTPUTTYPE" val="PNG"/>
  <p:tag name="IGUANATEXVERSION" val="160"/>
  <p:tag name="LATEXADDIN" val="\input mathsymbols.tex&#10;&#10;\documentclass{slides}\pagestyle{empty}&#10;\begin{document}&#10;\scriptsize&#10;\begin{center}&#10;$|\alpha\rangle=D_\alpha|0\rangle$&#10;\end{center}&#10;\end{document}"/>
  <p:tag name="IGUANATEXSIZE" val="20"/>
  <p:tag name="IGUANATEXCURSOR" val="132"/>
  <p:tag name="TRANSPARENCY" val="True"/>
  <p:tag name="LATEXENGINEID" val="0"/>
  <p:tag name="TEMPFOLDER" val="c:\Windows\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283.09"/>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begin{center}&#10;State vector&#10;\end{center}&#10;\end{document}"/>
  <p:tag name="IGUANATEXSIZE" val="20"/>
  <p:tag name="IGUANATEXCURSOR" val="260"/>
  <p:tag name="TRANSPARENCY" val="True"/>
  <p:tag name="LATEXENGINEID" val="0"/>
  <p:tag name="TEMPFOLDER" val="c:\Windows\Temp\"/>
  <p:tag name="LATEXFORMHEIGHT" val="320"/>
  <p:tag name="LATEXFORMWIDTH" val="384"/>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25.75"/>
  <p:tag name="LATEXADDIN" val="\input mathsymbols.tex&#10;&#10;\documentclass{slides}\pagestyle{empty}&#10;\begin{document}&#10;\scriptsize&#10;\begin{center}&#10;$|0\rangle$&#10;\end{center}&#10;\end{document}"/>
  <p:tag name="IGUANATEXSIZE" val="20"/>
  <p:tag name="IGUANATEXCURSOR" val="118"/>
  <p:tag name="TRANSPARENCY" val="True"/>
  <p:tag name="FILENAME" val=""/>
  <p:tag name="LATEXENGINEID" val="0"/>
  <p:tag name="TEMPFOLDER" val="c:\temp\"/>
  <p:tag name="LATEXFORMHEIGHT" val="312"/>
  <p:tag name="LATEXFORMWIDTH" val="384"/>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2109.486"/>
  <p:tag name="ORIGINALWIDTH" val="5817.023"/>
  <p:tag name="OUTPUTTYPE" val="PNG"/>
  <p:tag name="IGUANATEXVERSION" val="160"/>
  <p:tag name="LATEXADDIN" val="\documentclass{slides}\pagestyle{empty}&#10;\setlength{\textwidth}{8.5truein}&#10;\usepackage{amssymb,amsmath}&#10;\usepackage{latexsym}&#10;\usepackage{bm}&#10;\usepackage{upgreek}&#10;\usepackage{color}&#10;\color[rgb]{0.25,0.5,0.25}&#10;\begin{document}&#10;\scriptsize&#10;\begin{center}&#10;$$\mbox{Kraus operator}\quad L = \big(D_{\beta}e^{i1 \phi}\big)e^{-H_{\textrm{o}} r-1\ell}D_{\alpha}^\dagger$$&#10;$$\mbox{POVM element}\quad E = L^\dagger L=  e^{-2\ell\,1}D_\alpha e^{-H_{\textrm{o}}2r}D_{\alpha}^\dagger$$&#10;\end{center}&#10;\vspace{-12pt}&#10;\begin{align}&#10;(\ell,\phi)&amp;=\mbox{(center normalization and phase)}\nonumber\\&#10;r&amp;=\mbox{(ruler/purity),}\quad dr=2\kappa\,dt\,,\quad r=2\kappa t\;\mbox{is ballistic}\nonumber\\&#10;\beta&amp;=\mbox{(post-measurement phase-plane)}\nonumber\\&#10;\alpha&amp;=\mbox{(POVM phase-plane)}\nonumber&#10;\end{align}&#10;\end{document}"/>
  <p:tag name="IGUANATEXSIZE" val="20"/>
  <p:tag name="IGUANATEXCURSOR" val="695"/>
  <p:tag name="TRANSPARENCY" val="True"/>
  <p:tag name="LATEXENGINEID" val="0"/>
  <p:tag name="TEMPFOLDER" val="c:\Windows\Temp\"/>
  <p:tag name="LATEXFORMHEIGHT" val="320"/>
  <p:tag name="LATEXFORMWIDTH" val="384"/>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465.6918"/>
  <p:tag name="ORIGINALWIDTH" val="6390.701"/>
  <p:tag name="OUTPUTTYPE" val="PNG"/>
  <p:tag name="IGUANATEXVERSION" val="160"/>
  <p:tag name="LATEXADDIN" val="\documentclass{slides}\pagestyle{empty}&#10;\setlength{\textwidth}{7.5truein}&#10;\usepackage{amssymb,amsmath}&#10;\usepackage{latexsym}&#10;\usepackage{bm}&#10;\usepackage{upgreek}&#10;\usepackage{color}&#10;\color[rgb]{0.5,0,0.5}&#10;\begin{document}&#10;\scriptsize&#10;\begin{center}&#10;Work in the coset of the center $Z=\big\{e^{1(-\ell+i\phi)}\big\}$;\\i.e., identify points with different center co\&quot;ordinates $\ell$ and $\phi$.&#10;\end{center}    &#10;\end{document}"/>
  <p:tag name="IGUANATEXSIZE" val="20"/>
  <p:tag name="IGUANATEXCURSOR" val="313"/>
  <p:tag name="TRANSPARENCY" val="True"/>
  <p:tag name="LATEXENGINEID" val="0"/>
  <p:tag name="TEMPFOLDER" val="c:\Windows\Temp\"/>
  <p:tag name="LATEXFORMHEIGHT" val="390.6"/>
  <p:tag name="LATEXFORMWIDTH" val="523.6"/>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143.2321"/>
  <p:tag name="ORIGINALWIDTH" val="831.6461"/>
  <p:tag name="OUTPUTTYPE" val="PNG"/>
  <p:tag name="IGUANATEXVERSION" val="160"/>
  <p:tag name="LATEXADDIN" val="\documentclass{slides}\pagestyle{empty}&#10;\setlength{\textwidth}{7.5truein}&#10;\usepackage{amssymb,amsmath}&#10;\usepackage{latexsym}&#10;\usepackage{bm}&#10;\usepackage{upgreek}&#10;\begin{document}&#10;\scriptsize&#10;$$r=2\kappa T$$&#10;\end{document} "/>
  <p:tag name="IGUANATEXSIZE" val="20"/>
  <p:tag name="IGUANATEXCURSOR" val="190"/>
  <p:tag name="TRANSPARENCY" val="True"/>
  <p:tag name="LATEXENGINEID" val="0"/>
  <p:tag name="TEMPFOLDER" val="c:\Windows\Temp\"/>
  <p:tag name="LATEXFORMHEIGHT" val="320"/>
  <p:tag name="LATEXFORMWIDTH" val="384"/>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22.9846"/>
  <p:tag name="OUTPUTTYPE" val="PNG"/>
  <p:tag name="IGUANATEXVERSION" val="160"/>
  <p:tag name="LATEXADDIN" val="\documentclass{slides}\pagestyle{empty}&#10;\setlength{\textwidth}{7.5truein}&#10;\usepackage{amssymb,amsmath}&#10;\usepackage{latexsym}&#10;\usepackage{bm}&#10;\usepackage{upgreek}&#10;\begin{document}&#10;\scriptsize&#10;$\alpha$&#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18.4852"/>
  <p:tag name="OUTPUTTYPE" val="PNG"/>
  <p:tag name="IGUANATEXVERSION" val="160"/>
  <p:tag name="LATEXADDIN" val="\documentclass{slides}\pagestyle{empty}&#10;\setlength{\textwidth}{7.5truein}&#10;\usepackage{amssymb,amsmath}&#10;\usepackage{latexsym}&#10;\usepackage{bm}&#10;\usepackage{upgreek}&#10;\begin{document}&#10;\scriptsize&#10;$\beta$&#10;\end{document} "/>
  <p:tag name="IGUANATEXSIZE" val="20"/>
  <p:tag name="IGUANATEXCURSOR" val="197"/>
  <p:tag name="TRANSPARENCY" val="True"/>
  <p:tag name="LATEXENGINEID" val="0"/>
  <p:tag name="TEMPFOLDER" val="c:\Windows\Temp\"/>
  <p:tag name="LATEXFORMHEIGHT" val="320"/>
  <p:tag name="LATEXFORMWIDTH" val="384"/>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57.930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204"/>
  <p:tag name="TRANSPARENCY" val="True"/>
  <p:tag name="LATEXENGINEID" val="0"/>
  <p:tag name="TEMPFOLDER" val="c:\Windows\Temp\"/>
  <p:tag name="LATEXFORMHEIGHT" val="320"/>
  <p:tag name="LATEXFORMWIDTH" val="384"/>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27.934"/>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421.4473"/>
  <p:tag name="ORIGINALWIDTH" val="3529.059"/>
  <p:tag name="OUTPUTTYPE" val="PNG"/>
  <p:tag name="IGUANATEXVERSION" val="160"/>
  <p:tag name="LATEXADDIN" val="\documentclass{slides}\pagestyle{empty}&#10;\setlength{\textwidth}{10.5truein}&#10;\usepackage{amssymb,amsmath}&#10;\usepackage{latexsym}&#10;\usepackage{bm}&#10;\usepackage{upgreek}&#10;\usepackage{color}&#10;\color[rgb]{0.5,0,0.5}&#10;\begin{document}&#10;\scriptsize&#10;KOD at $t=0$ is a uniform\\ &#10;distribution on the 2-plane $\beta=\alpha$.  &#10;\end{document}"/>
  <p:tag name="IGUANATEXSIZE" val="20"/>
  <p:tag name="IGUANATEXCURSOR" val="291"/>
  <p:tag name="TRANSPARENCY" val="True"/>
  <p:tag name="LATEXENGINEID" val="0"/>
  <p:tag name="TEMPFOLDER" val="c:\Windows\Temp\"/>
  <p:tag name="LATEXFORMHEIGHT" val="320"/>
  <p:tag name="LATEXFORMWIDTH" val="384"/>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1131.609"/>
  <p:tag name="ORIGINALWIDTH" val="3884.514"/>
  <p:tag name="OUTPUTTYPE" val="PNG"/>
  <p:tag name="IGUANATEXVERSION" val="160"/>
  <p:tag name="LATEXADDIN" val="\documentclass{slides}\pagestyle{empty}&#10;\setlength{\textwidth}{10.5truein}&#10;\usepackage{amssymb,amsmath}&#10;\usepackage{latexsym}&#10;\usepackage{bm}&#10;\usepackage{upgreek}&#10;\usepackage{color}&#10;\color[rgb]{0.5,0,0.5}&#10;\begin{document}&#10;\scriptsize&#10;KOD at $t=T$ is a Gaussian,\\ &#10;uniform in $\beta+\alpha$, centered\\ &#10;on the 2-plane $\beta=\alpha$, with\\&#10;mean-square distance between\\&#10;$\beta$ and $\alpha$ given by&#10;$\Sigma_T=\kappa T-\tanh\kappa T$.&#10;&#10;\end{document}"/>
  <p:tag name="IGUANATEXSIZE" val="20"/>
  <p:tag name="IGUANATEXCURSOR" val="402"/>
  <p:tag name="TRANSPARENCY" val="True"/>
  <p:tag name="LATEXENGINEID" val="0"/>
  <p:tag name="TEMPFOLDER" val="c:\Windows\Temp\"/>
  <p:tag name="LATEXFORMHEIGHT" val="392.7"/>
  <p:tag name="LATEXFORMWIDTH" val="512.7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2738.658"/>
  <p:tag name="OUTPUTTYPE" val="PNG"/>
  <p:tag name="IGUANATEXVERSION" val="160"/>
  <p:tag name="LATEXADDIN" val="\documentclass{slides}\pagestyle{empty}&#10;\setlength{\textwidth}{9.5truein}&#10;\usepackage{amssymb,amsmath}&#10;\usepackage{latexsym}&#10;\usepackage{bm}&#10;\usepackage{upgreek}&#10;\usepackage{color}&#10;\color[rgb]{1,0,0}&#10;\begin{document}&#10;\scriptsize&#10;\begin{center}&#10;Drop $|\psi\rangle$ from description.&#10;\end{center}&#10;\end{document}"/>
  <p:tag name="IGUANATEXSIZE" val="20"/>
  <p:tag name="IGUANATEXCURSOR" val="273"/>
  <p:tag name="TRANSPARENCY" val="True"/>
  <p:tag name="LATEXENGINEID" val="0"/>
  <p:tag name="TEMPFOLDER" val="c:\Windows\Temp\"/>
  <p:tag name="LATEXFORMHEIGHT" val="320"/>
  <p:tag name="LATEXFORMWIDTH" val="384"/>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886.3892"/>
  <p:tag name="ORIGINALWIDTH" val="3647.544"/>
  <p:tag name="OUTPUTTYPE" val="PNG"/>
  <p:tag name="IGUANATEXVERSION" val="160"/>
  <p:tag name="LATEXADDIN" val="\documentclass{slides}\pagestyle{empty}&#10;\setlength{\textwidth}{10.5truein}&#10;\usepackage{amssymb,amsmath}&#10;\usepackage{latexsym}&#10;\usepackage{bm}&#10;\usepackage{upgreek}&#10;\usepackage{color}&#10;\color[rgb]{0.5,0,0.5}&#10;\begin{document}&#10;\scriptsize&#10;KOD as $t\rightarrow\infty$ is uniform in\\&#10;4-plane of $\beta$ and $\alpha$.  Ballistic\\ &#10;collapse to $L^\dagger L$, $\alpha$-plane\\ &#10;coherent-state boundary at $r=\infty$.&#10;\end{document}"/>
  <p:tag name="IGUANATEXSIZE" val="20"/>
  <p:tag name="IGUANATEXCURSOR" val="348"/>
  <p:tag name="TRANSPARENCY" val="True"/>
  <p:tag name="LATEXENGINEID" val="0"/>
  <p:tag name="TEMPFOLDER" val="c:\Windows\Temp\"/>
  <p:tag name="LATEXFORMHEIGHT" val="392.7"/>
  <p:tag name="LATEXFORMWIDTH" val="512.75"/>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206.9741"/>
  <p:tag name="ORIGINALWIDTH" val="1011.624"/>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L=|\alpha\rangle\langle\alpha|$&#10;\end{document} "/>
  <p:tag name="IGUANATEXSIZE" val="20"/>
  <p:tag name="IGUANATEXCURSOR" val="260"/>
  <p:tag name="TRANSPARENCY" val="True"/>
  <p:tag name="LATEXENGINEID" val="0"/>
  <p:tag name="TEMPFOLDER" val="c:\Windows\Temp\"/>
  <p:tag name="LATEXFORMHEIGHT" val="361.9"/>
  <p:tag name="LATEXFORMWIDTH" val="494.9"/>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242.2197"/>
  <p:tag name="ORIGINALWIDTH" val="3790.026"/>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10;r\rightarrow\infty:\quad L=|\beta\rangle\langle\alpha|\,,\quad L^\dagger L=|\alpha\rangle\langle\alpha|&#10;$$&#10;\end{document} "/>
  <p:tag name="IGUANATEXSIZE" val="20"/>
  <p:tag name="IGUANATEXCURSOR" val="354"/>
  <p:tag name="TRANSPARENCY" val="True"/>
  <p:tag name="LATEXENGINEID" val="0"/>
  <p:tag name="TEMPFOLDER" val="c:\Windows\Temp\"/>
  <p:tag name="LATEXFORMHEIGHT" val="396.2"/>
  <p:tag name="LATEXFORMWIDTH" val="496.3"/>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22.9846"/>
  <p:tag name="OUTPUTTYPE" val="PNG"/>
  <p:tag name="IGUANATEXVERSION" val="160"/>
  <p:tag name="LATEXADDIN" val="\documentclass{slides}\pagestyle{empty}&#10;\setlength{\textwidth}{7.5truein}&#10;\usepackage{amssymb,amsmath}&#10;\usepackage{latexsym}&#10;\usepackage{bm}&#10;\usepackage{upgreek}&#10;\begin{document}&#10;\scriptsize&#10;$\alpha$&#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18.4852"/>
  <p:tag name="OUTPUTTYPE" val="PNG"/>
  <p:tag name="IGUANATEXVERSION" val="160"/>
  <p:tag name="LATEXADDIN" val="\documentclass{slides}\pagestyle{empty}&#10;\setlength{\textwidth}{7.5truein}&#10;\usepackage{amssymb,amsmath}&#10;\usepackage{latexsym}&#10;\usepackage{bm}&#10;\usepackage{upgreek}&#10;\begin{document}&#10;\scriptsize&#10;$\beta$&#10;\end{document} "/>
  <p:tag name="IGUANATEXSIZE" val="20"/>
  <p:tag name="IGUANATEXCURSOR" val="197"/>
  <p:tag name="TRANSPARENCY" val="True"/>
  <p:tag name="LATEXENGINEID" val="0"/>
  <p:tag name="TEMPFOLDER" val="c:\Windows\Temp\"/>
  <p:tag name="LATEXFORMHEIGHT" val="320"/>
  <p:tag name="LATEXFORMWIDTH" val="384"/>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57.930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204"/>
  <p:tag name="TRANSPARENCY" val="True"/>
  <p:tag name="LATEXENGINEID" val="0"/>
  <p:tag name="TEMPFOLDER" val="c:\Windows\Temp\"/>
  <p:tag name="LATEXFORMHEIGHT" val="320"/>
  <p:tag name="LATEXFORMWIDTH" val="384"/>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27.934"/>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82.677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234.7206"/>
  <p:tag name="ORIGINALWIDTH" val="1747.282"/>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L=D_\alpha e^{-H_{\textrm{o}}2\kappa T}D_\alpha^\dagger$&#10;\end{document} "/>
  <p:tag name="IGUANATEXSIZE" val="20"/>
  <p:tag name="IGUANATEXCURSOR" val="286"/>
  <p:tag name="TRANSPARENCY" val="True"/>
  <p:tag name="LATEXENGINEID" val="0"/>
  <p:tag name="TEMPFOLDER" val="c:\Windows\Temp\"/>
  <p:tag name="LATEXFORMHEIGHT" val="320"/>
  <p:tag name="LATEXFORMWIDTH" val="384"/>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5427.071"/>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10;r=2\kappa T:\quad L=D_\beta e^{-H_{\textrm{o}}2\kappa T}D_\alpha^\dagger\,,\quad L^\dagger L=D_\alpha e^{-H_{\textrm{o}}4\kappa T} D_\alpha^\dagger&#10;$$&#10;\end{document} "/>
  <p:tag name="IGUANATEXSIZE" val="20"/>
  <p:tag name="IGUANATEXCURSOR" val="398"/>
  <p:tag name="TRANSPARENCY" val="True"/>
  <p:tag name="LATEXENGINEID" val="0"/>
  <p:tag name="TEMPFOLDER" val="c:\Windows\Temp\"/>
  <p:tag name="LATEXFORMHEIGHT" val="396.2"/>
  <p:tag name="LATEXFORMWIDTH" val="496.3"/>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73.9783"/>
  <p:tag name="ORIGINALWIDTH" val="846.6442"/>
  <p:tag name="OUTPUTTYPE" val="PNG"/>
  <p:tag name="IGUANATEXVERSION" val="160"/>
  <p:tag name="LATEXADDIN" val="\documentclass{slides}\pagestyle{empty}&#10;\setlength{\textwidth}{9.5truein}&#10;\usepackage{amssymb,amsmath}&#10;\usepackage{latexsym}&#10;\usepackage{bm}&#10;\usepackage{upgreek}&#10;\usepackage{color}&#10;\color[rgb]{0.5,0,0.5}&#10;\begin{document}&#10;\scriptsize&#10;Collapse&#10;\end{document}"/>
  <p:tag name="IGUANATEXSIZE" val="20"/>
  <p:tag name="IGUANATEXCURSOR" val="241"/>
  <p:tag name="TRANSPARENCY" val="True"/>
  <p:tag name="LATEXENGINEID" val="0"/>
  <p:tag name="TEMPFOLDER" val="c:\Windows\Temp\"/>
  <p:tag name="LATEXFORMHEIGHT" val="320"/>
  <p:tag name="LATEXFORMWIDTH" val="384"/>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22.9846"/>
  <p:tag name="OUTPUTTYPE" val="PNG"/>
  <p:tag name="IGUANATEXVERSION" val="160"/>
  <p:tag name="LATEXADDIN" val="\documentclass{slides}\pagestyle{empty}&#10;\setlength{\textwidth}{7.5truein}&#10;\usepackage{amssymb,amsmath}&#10;\usepackage{latexsym}&#10;\usepackage{bm}&#10;\usepackage{upgreek}&#10;\begin{document}&#10;\scriptsize&#10;$\alpha$&#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18.4852"/>
  <p:tag name="OUTPUTTYPE" val="PNG"/>
  <p:tag name="IGUANATEXVERSION" val="160"/>
  <p:tag name="LATEXADDIN" val="\documentclass{slides}\pagestyle{empty}&#10;\setlength{\textwidth}{7.5truein}&#10;\usepackage{amssymb,amsmath}&#10;\usepackage{latexsym}&#10;\usepackage{bm}&#10;\usepackage{upgreek}&#10;\begin{document}&#10;\scriptsize&#10;$\beta$&#10;\end{document} "/>
  <p:tag name="IGUANATEXSIZE" val="20"/>
  <p:tag name="IGUANATEXCURSOR" val="197"/>
  <p:tag name="TRANSPARENCY" val="True"/>
  <p:tag name="LATEXENGINEID" val="0"/>
  <p:tag name="TEMPFOLDER" val="c:\Windows\Temp\"/>
  <p:tag name="LATEXFORMHEIGHT" val="320"/>
  <p:tag name="LATEXFORMWIDTH" val="384"/>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57.930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204"/>
  <p:tag name="TRANSPARENCY" val="True"/>
  <p:tag name="LATEXENGINEID" val="0"/>
  <p:tag name="TEMPFOLDER" val="c:\Windows\Temp\"/>
  <p:tag name="LATEXFORMHEIGHT" val="320"/>
  <p:tag name="LATEXFORMWIDTH" val="384"/>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27.934"/>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82.677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198"/>
  <p:tag name="TRANSPARENCY" val="True"/>
  <p:tag name="LATEXENGINEID" val="0"/>
  <p:tag name="TEMPFOLDER" val="c:\Windows\Temp\"/>
  <p:tag name="LATEXFORMHEIGHT" val="320"/>
  <p:tag name="LATEXFORMWIDTH" val="384"/>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140.9824"/>
  <p:tag name="ORIGINALWIDTH" val="570.6786"/>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L=1$&#10;\end{document} "/>
  <p:tag name="IGUANATEXSIZE" val="20"/>
  <p:tag name="IGUANATEXCURSOR" val="199"/>
  <p:tag name="TRANSPARENCY" val="True"/>
  <p:tag name="LATEXENGINEID" val="0"/>
  <p:tag name="TEMPFOLDER" val="c:\Windows\Temp\"/>
  <p:tag name="LATEXFORMHEIGHT" val="320"/>
  <p:tag name="LATEXFORMWIDTH" val="384"/>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4074.99"/>
  <p:tag name="OUTPUTTYPE" val="PNG"/>
  <p:tag name="IGUANATEXVERSION" val="160"/>
  <p:tag name="LATEXADDIN" val="\documentclass{slides}\pagestyle{empty}&#10;\setlength{\textwidth}{7.5truein}&#10;\usepackage{amssymb,amsmath}&#10;\usepackage{latexsym}&#10;\usepackage{bm}&#10;\usepackage{upgreek}&#10;\usepackage{color}&#10;\color[rgb]{0,0,1}&#10;\begin{document}&#10;\scriptsize&#10;$$&#10;r=0:\quad L=D_\beta D_\alpha^\dagger=D_{\beta-\alpha}\,,\quad L^\dagger L=1&#10;$$&#10;\end{document} "/>
  <p:tag name="IGUANATEXSIZE" val="20"/>
  <p:tag name="IGUANATEXCURSOR" val="198"/>
  <p:tag name="TRANSPARENCY" val="True"/>
  <p:tag name="LATEXENGINEID" val="0"/>
  <p:tag name="TEMPFOLDER" val="c:\Windows\Temp\"/>
  <p:tag name="LATEXFORMHEIGHT" val="396.2"/>
  <p:tag name="LATEXFORMWIDTH" val="496.3"/>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22.9846"/>
  <p:tag name="OUTPUTTYPE" val="PNG"/>
  <p:tag name="IGUANATEXVERSION" val="160"/>
  <p:tag name="LATEXADDIN" val="\documentclass{slides}\pagestyle{empty}&#10;\setlength{\textwidth}{7.5truein}&#10;\usepackage{amssymb,amsmath}&#10;\usepackage{latexsym}&#10;\usepackage{bm}&#10;\usepackage{upgreek}&#10;\begin{document}&#10;\scriptsize&#10;$\alpha$&#10;\end{document} "/>
  <p:tag name="IGUANATEXSIZE" val="20"/>
  <p:tag name="IGUANATEXCURSOR" val="192"/>
  <p:tag name="TRANSPARENCY" val="True"/>
  <p:tag name="LATEXENGINEID" val="0"/>
  <p:tag name="TEMPFOLDER" val="c:\Windows\Temp\"/>
  <p:tag name="LATEXFORMHEIGHT" val="320"/>
  <p:tag name="LATEXFORMWIDTH" val="384"/>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118.4852"/>
  <p:tag name="OUTPUTTYPE" val="PNG"/>
  <p:tag name="IGUANATEXVERSION" val="160"/>
  <p:tag name="LATEXADDIN" val="\documentclass{slides}\pagestyle{empty}&#10;\setlength{\textwidth}{7.5truein}&#10;\usepackage{amssymb,amsmath}&#10;\usepackage{latexsym}&#10;\usepackage{bm}&#10;\usepackage{upgreek}&#10;\begin{document}&#10;\scriptsize&#10;$\beta$&#10;\end{document} "/>
  <p:tag name="IGUANATEXSIZE" val="20"/>
  <p:tag name="IGUANATEXCURSOR" val="197"/>
  <p:tag name="TRANSPARENCY" val="True"/>
  <p:tag name="LATEXENGINEID" val="0"/>
  <p:tag name="TEMPFOLDER" val="c:\Windows\Temp\"/>
  <p:tag name="LATEXFORMHEIGHT" val="320"/>
  <p:tag name="LATEXFORMWIDTH" val="384"/>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85.9768"/>
  <p:tag name="ORIGINALWIDTH" val="557.9302"/>
  <p:tag name="OUTPUTTYPE" val="PNG"/>
  <p:tag name="IGUANATEXVERSION" val="160"/>
  <p:tag name="LATEXADDIN" val="\documentclass{slides}\pagestyle{empty}&#10;\setlength{\textwidth}{7.5truein}&#10;\usepackage{amssymb,amsmath}&#10;\usepackage{latexsym}&#10;\usepackage{bm}&#10;\usepackage{upgreek}&#10;\begin{document}&#10;\scriptsize&#10;$\beta+\alpha$&#10;\end{document} "/>
  <p:tag name="IGUANATEXSIZE" val="20"/>
  <p:tag name="IGUANATEXCURSOR" val="204"/>
  <p:tag name="TRANSPARENCY" val="True"/>
  <p:tag name="LATEXENGINEID" val="0"/>
  <p:tag name="TEMPFOLDER" val="c:\Windows\Temp\"/>
  <p:tag name="LATEXFORMHEIGHT" val="320"/>
  <p:tag name="LATEXFORMWIDTH" val="384"/>
  <p:tag name="LATEXFORMWRAP" val="True"/>
  <p:tag name="BITMAPVECTOR" val="0"/>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81555</TotalTime>
  <Words>2103</Words>
  <Application>Microsoft Office PowerPoint</Application>
  <PresentationFormat>On-screen Show (4:3)</PresentationFormat>
  <Paragraphs>239</Paragraphs>
  <Slides>29</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Calibri</vt:lpstr>
      <vt:lpstr>Helvetica</vt:lpstr>
      <vt:lpstr>Times New Roman</vt:lpstr>
      <vt:lpstr>Comic Sans MS</vt:lpstr>
      <vt:lpstr>Wingdings</vt:lpstr>
      <vt:lpstr>&amp;quot</vt:lpstr>
      <vt:lpstr>Arial</vt:lpstr>
      <vt:lpstr>HGGothicE</vt:lpstr>
      <vt:lpstr>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1501</cp:revision>
  <cp:lastPrinted>2023-09-11T19:52:47Z</cp:lastPrinted>
  <dcterms:created xsi:type="dcterms:W3CDTF">2002-04-29T01:11:07Z</dcterms:created>
  <dcterms:modified xsi:type="dcterms:W3CDTF">2024-03-02T01:17:49Z</dcterms:modified>
</cp:coreProperties>
</file>