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0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13.xml" ContentType="application/inkml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4.xml" ContentType="application/vnd.openxmlformats-officedocument.presentationml.notesSlide+xml"/>
  <Override PartName="/ppt/ink/ink14.xml" ContentType="application/inkml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5.xml" ContentType="application/vnd.openxmlformats-officedocument.presentationml.notesSlide+xml"/>
  <Override PartName="/ppt/ink/ink15.xml" ContentType="application/inkml+xml"/>
  <Override PartName="/ppt/ink/ink16.xml" ContentType="application/inkml+xml"/>
  <Override PartName="/ppt/ink/ink17.xml" ContentType="application/inkml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6.xml" ContentType="application/vnd.openxmlformats-officedocument.presentationml.notesSlide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7.xml" ContentType="application/vnd.openxmlformats-officedocument.presentationml.notesSlide+xml"/>
  <Override PartName="/ppt/ink/ink22.xml" ContentType="application/inkml+xml"/>
  <Override PartName="/ppt/ink/ink23.xml" ContentType="application/inkml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18.xml" ContentType="application/vnd.openxmlformats-officedocument.presentationml.notesSlide+xml"/>
  <Override PartName="/ppt/ink/ink24.xml" ContentType="application/inkml+xml"/>
  <Override PartName="/ppt/ink/ink25.xml" ContentType="application/inkml+xml"/>
  <Override PartName="/ppt/ink/ink26.xml" ContentType="application/inkml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21.xml" ContentType="application/vnd.openxmlformats-officedocument.presentationml.notesSlide+xml"/>
  <Override PartName="/ppt/ink/ink27.xml" ContentType="application/inkml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443" r:id="rId2"/>
    <p:sldId id="491" r:id="rId3"/>
    <p:sldId id="530" r:id="rId4"/>
    <p:sldId id="531" r:id="rId5"/>
    <p:sldId id="532" r:id="rId6"/>
    <p:sldId id="533" r:id="rId7"/>
    <p:sldId id="534" r:id="rId8"/>
    <p:sldId id="535" r:id="rId9"/>
    <p:sldId id="490" r:id="rId10"/>
    <p:sldId id="536" r:id="rId11"/>
    <p:sldId id="538" r:id="rId12"/>
    <p:sldId id="474" r:id="rId13"/>
    <p:sldId id="539" r:id="rId14"/>
    <p:sldId id="540" r:id="rId15"/>
    <p:sldId id="541" r:id="rId16"/>
    <p:sldId id="542" r:id="rId17"/>
    <p:sldId id="544" r:id="rId18"/>
    <p:sldId id="545" r:id="rId19"/>
    <p:sldId id="546" r:id="rId20"/>
    <p:sldId id="516" r:id="rId21"/>
    <p:sldId id="547" r:id="rId22"/>
    <p:sldId id="548" r:id="rId23"/>
    <p:sldId id="549" r:id="rId24"/>
    <p:sldId id="550" r:id="rId25"/>
    <p:sldId id="529" r:id="rId26"/>
  </p:sldIdLst>
  <p:sldSz cx="9144000" cy="6858000" type="screen4x3"/>
  <p:notesSz cx="7315200" cy="9601200"/>
  <p:embeddedFontLst>
    <p:embeddedFont>
      <p:font typeface="Comic Sans MS" panose="030F0702030302020204" pitchFamily="66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Helvetica" panose="020B0604020202020204" pitchFamily="34" charset="0"/>
      <p:regular r:id="rId37"/>
      <p:bold r:id="rId38"/>
      <p:italic r:id="rId39"/>
      <p:boldItalic r:id="rId40"/>
    </p:embeddedFont>
  </p:embeddedFontLst>
  <p:custDataLst>
    <p:tags r:id="rId41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kern="1200">
        <a:solidFill>
          <a:srgbClr val="0033CC"/>
        </a:solidFill>
        <a:latin typeface="Helvetica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kern="1200">
        <a:solidFill>
          <a:srgbClr val="0033CC"/>
        </a:solidFill>
        <a:latin typeface="Helvetica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kern="1200">
        <a:solidFill>
          <a:srgbClr val="0033CC"/>
        </a:solidFill>
        <a:latin typeface="Helvetica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kern="1200">
        <a:solidFill>
          <a:srgbClr val="0033CC"/>
        </a:solidFill>
        <a:latin typeface="Helvetica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kern="1200">
        <a:solidFill>
          <a:srgbClr val="0033CC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rgbClr val="0033CC"/>
        </a:solidFill>
        <a:latin typeface="Helvetica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rgbClr val="0033CC"/>
        </a:solidFill>
        <a:latin typeface="Helvetica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rgbClr val="0033CC"/>
        </a:solidFill>
        <a:latin typeface="Helvetica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rgbClr val="0033CC"/>
        </a:solidFill>
        <a:latin typeface="Helvetic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6">
          <p15:clr>
            <a:srgbClr val="A4A3A4"/>
          </p15:clr>
        </p15:guide>
        <p15:guide id="2" pos="28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99"/>
    <a:srgbClr val="996600"/>
    <a:srgbClr val="33CC33"/>
    <a:srgbClr val="008000"/>
    <a:srgbClr val="FFFFCC"/>
    <a:srgbClr val="CCCC00"/>
    <a:srgbClr val="66FF66"/>
    <a:srgbClr val="0066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53" autoAdjust="0"/>
    <p:restoredTop sz="99811" autoAdjust="0"/>
  </p:normalViewPr>
  <p:slideViewPr>
    <p:cSldViewPr>
      <p:cViewPr varScale="1">
        <p:scale>
          <a:sx n="67" d="100"/>
          <a:sy n="67" d="100"/>
        </p:scale>
        <p:origin x="1200" y="72"/>
      </p:cViewPr>
      <p:guideLst>
        <p:guide orient="horz" pos="2176"/>
        <p:guide pos="2832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876"/>
    </p:cViewPr>
  </p:sorterViewPr>
  <p:notesViewPr>
    <p:cSldViewPr>
      <p:cViewPr>
        <p:scale>
          <a:sx n="100" d="100"/>
          <a:sy n="100" d="100"/>
        </p:scale>
        <p:origin x="-1476" y="198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300" b="1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 b="1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300" b="1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 b="1">
                <a:solidFill>
                  <a:schemeClr val="tx1"/>
                </a:solidFill>
              </a:defRPr>
            </a:lvl1pPr>
          </a:lstStyle>
          <a:p>
            <a:fld id="{A0056FBC-A479-49BF-827E-3859A7D3B4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0935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1-06T01:02:22.855"/>
    </inkml:context>
    <inkml:brush xml:id="br0">
      <inkml:brushProperty name="width" value="0.05" units="cm"/>
      <inkml:brushProperty name="height" value="0.05" units="cm"/>
    </inkml:brush>
    <inkml:brush xml:id="br1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4137 128,'0'0'643,"0"0"-258,0 0 1,0 0-129,0 0 128,0 0 129,0 0-128,0 0 128,0 0-129,0 0 1,0 0-129,0 0-129,0 0-128,0 0 0,0 0 0,0 0-128,0 0-1,0 0-128,0 0 0,0 0-128,0 0-1,0 0 1,0 0 128,0 0-129,0 0 129,0 0 0,0 0-128,0 0-129,0 0-129,0 0 643,0 0 0,0 0 0</inkml:trace>
  <inkml:trace contextRef="#ctx0" brushRef="#br0" timeOffset="5294.7429">59 4137 2827,'0'0'2313,"0"0"-514,0 0-257,0 0-129,0 0-256,-19 0-1,19 0-256,0 0-258,0 0 1,0 0-129,0 0-129,0 0-128,0 0 129,19-19-258,-19 19 129,0 0-128,0 0-1,21 0 1,-21 0-1,0 0 1,19 0-1,-19 0-128,20 0 129,0 0-129,-20 0 128,20 0-128,0 19 0,0-19 0,-20 0 129,19 0-129,2 0 0,-2 0 0,1 0 0,0 0 0,-1 0 0,-19 0 0,21 0 0,-2 0 0,1 0 128,-20 0-128,20 0 0,-20 0 0,20 0 0,-20 0 0,0 0 0,20 0 0,-20 0 0,20 0 129,-20 0-129,19 0 0,2 0 0,-2 0 0,1 0 0,-20 0 0,20 0 0,-1 0 0,-19 0 128,21 0-128,-2 0 0,1 0 0,0 0 0,-20 0 0,20 0 0,0 0 0,0 0 129,-1 0-129,2 0 0,-2 0 0,1 0 0,-20 0 0,20 0 0,-1 0 0,2 0 0,-21 0 0,19-19 0,1 19 0,0 0 0,0 0 0,-20 0 0,20 0 128,0 0-128,-1 0 0,-19 0 129,20 0-129,0 0 0,0 0 0,0 0 128,-20 0-128,19 0 0,2 0 0,-2 0 0,1 0 129,0 0-129,0 0 0,0 0 0,0 0 128,-20 0-128,19 0 0,1 0 129,0 0-129,0 0 0,19 0 128,-18 0-128,-2-20 0,1 20 0,0 0 0,0 0 129,0 0-129,-20 0 0,19 0 0,1 0 0,0 0 0,0 0 0,-20 0 0,20 0 128,0 20-128,-1-20 0,2 0 129,-2 0-129,1 0 0,0 0 0,0 0 0,0 0 128,-1 0-256,-19 0 256,20 0-128,0 0 0,0 0 0,0 0 0,0 0 0,-1 0 0,2 0 0,-2 0 0,21 0 0,-21 0 0,2 0 129,18 0-258,-19 0 129,0 0 0,20 0 129,-21 0-129,2 0 0,-2 0 128,1 0-128,0 0 0,-1 0 129,21 0-129,-20 0 0,0 0 128,0 0-128,0 0 0,19 19 0,-18-19 0,-2 0 0,21 0 0,-21 0 0,21 0 0,-20 0 0,0 0 0,20 0 0,-20 0 0,-1 0 0,2 0 0,-2 0 0,1 0 0,0 0 0,-1 0 0,2 0 129,-2 0-129,21 0 128,-20 0-128,0 0 0,0 0 129,-1 0-129,1 0 0,0 0 0,0 0 0,0 0 0,-1 0 0,2 0 0,-2 0 0,1 0 0,0 0 0,0 0 0,20 0 0,-21 0 0,1 0 0,0 0 0,20 0 0,-21 0 0,2 0 0,-2 0 0,21 0 0,-20 0 0,0 0 0,-1 0 0,1 0 128,0 0-128,20 0 0,-20 0 129,-1 0-129,2 0 0,18 0 0,-19 0 0,0 0 0,0 20 0,19-20 0,-19 0 0,20 0 128,-20-20-128,20 20 0,-21 0-128,21 0 128,-21 0 0,2 0 0,18 0 0,-19 0 0,0 0 0,0 0 0,19 0 128,-18 0-128,-2 0 0,21 0 0,-21 0 0,2 0 0,-2 0 0,21 0 0,-20 0 0,0 0 0,0 0 0,-1 0 0,21 0 0,-20 20 0,0-20 0,-1 0 0,2 0 0,18 0 0,-19 0 0,0 0 0,20 0 0,-21 0 0,21-20 0,-20 20 0,19 0 129,-18 0-129,18 0 0,-19 0 0,20 0 0,-20 0 0,-1 0 128,21 0-128,-20 0 0,0 20 0,-1-20-128,2 0 128,-2 0 128,1 0-128,20 0 0,-20 0 0,0 0 0,-1 0 0,21 0 0,-20 0 0,0 0 0,-1 0 129,2 0-129,18 0 128,-19 0-128,0 0 129,0 0-129,-1 0 128,1 0-128,20 0 0,-20 0 0,0 0 0,-1 0 0,2 0 0,-2 0 0,1 0 0,0 0 0,0 0-128,0 0 128,-1 0 0,1 0 0,0 0 0,0 0 0,-20 0 0,20 0 0,0 0 0,-20 0 0,19 0 0,2 0 0,-21 0 0,0 0 0,19 0 0,-19 0 0,20 0 0,-20 0 0,0 0 0,20 0 0,-1 0 0,-19 0 0,0 0 0,21 0 0,-21 0 0,19 0 0,-19 0 128,0 0-128,0 0 0,0 0 0,0 0 0,0 0 129,0 0-129,0 0 0,0 0 0,0 0 0,0 0-129,0 0 258,0 0-129,20 0 0,-20 0 128,0 0-128,0 0 129,0 0-129,0 0 128,0 0-128,0 0 0,0 0 129,0 0-129,0 0 0,0 0 0,0 0 128,0 0-128,0 0 129,0 0-129,0 0 0,0 0 128,0 0-128,0 0 0,0 0 0,0 0 129,0 0-129,20 0 128,-20 0-128,0 0 129,20 0-1,-20 0-128,20 0 129,-20 0-129,20 0 128,-20 0-128,19 0 129,-19 0-129,0 0 0,0 0 0,21 0 0,-21 0-129,0 0 129,0 0 0,0 0 0,0 0 0,0 0 0,0 0 0,19 0 0,-19 0 0,0 0 129,0 0-129,0 0 0,0 0 0,0 0 128,0 0-128,0 0 0,0 0-128,0 0-258,-19 0-513,19 0-2956,-21 0-643,2 20 1,-1-20-258,0 0 386</inkml:trace>
  <inkml:trace contextRef="#ctx0" brushRef="#br0" timeOffset="11237.8002">2917 1121 4497,'0'0'2827,"0"0"0,0 0-899,0 0-129,0 0-129,0 0-256,0 0-386,0 0 0,0 0-257,0 0-129,0 0 1,0 0-258,0 0 1,0 0-258,0 0 129,0 0 129,0 0-129,0 0 0,0 0 0,0 0 0,0 0 0,-20 0 0,20 0-129,0 0 1,0 0-1,0 0-128,0 0 129,0 0-129,20 20 0,-20-20 128,0 0-128,0 0 129,0 20-1,0-20-128,0 0 129,0 0-1,0 20 1,0-20-1,0 20-128,0-20 129,0 0-1,0 0-128,0 19 0,0-19 129,0 21-129,0-21 0,0 19 128,0-19-128,0 20 0,0-20 0,0 20 0,0-20 129,0 0-129,0 19 0,0 2 0,0-21 0,0 19 0,0 1 0,0 0 128,0-20-128,0 20 0,0 0 0,0 0 129,0-1-129,0 1 0,20-20 0,-20 20 0,0-20 0,0 0 0,0 0 0,0 20 0,0 0 0,0-20 0,0 19 0,0-19 0,0 0 0,0 21 0,0-21 0,20 19 0,-20-19 128,0 20-128,0-20 0,0 20 129,0-20-129,0 20 128,0-20 1,0 20-1,20-20 1,-20 20-1,0-1 1,0-19 128,0 20-129,0-20-128,0 20 129,0 0-129,0-20 0,0 20 128,0-1-128,0 2 129,0-21-129,0 19 0,0 1 0,19 0 0,-19 0 0,0 0 0,0-20-129,0 19 129,0 1 0,0 0 0,0 0 0,0 0 0,0 0 0,21-1 0,-21 2 0,0-2 0,0 1 0,0 0 0,0 0 0,0 0 0,0-1 0,0 1 0,19 0 0,-19 0 129,0 0-129,0-20 0,0 20 0,0-1 128,0 2-128,0-21 0,0 19 0,0 1-128,0-20-1,0 20 129,0-1 129,20-19-129,-20 21-129,0-2 258,0 1-129,0 0 0,0 0 0,0 0 0,0 0 0,0-1 0,0 2 0,0-2-129,0-19 129,0 20 0,0 0 0,0-1 0,0-19 0,0 21 0,0-2 0,-20-19 0,20 20-128,0 0 128,0 0 0,0 0 0,0-20 0,0 20-129,0-1 1,0 2-1,0-2 129,0 1-128,0-20 128,0 20-129,0-20 129,0 19 0,0 2 129,0-21-129,0 19 0,0 1 128,0-20-256,0 20 128,0 0 0,0 0 0,0 0 0,0-1 128,-19-19-128,19 21 0,0-2 0,0-19 0,0 20-128,0-20 128,0 20 0,0-20 128,0 0-256,0 19 256,0-19-128,0 21 0,0-2 0,0-19 129,0 20-129,0 0 0,0 0-129,0-20 129,0 20 0,0 0 0,0-1 0,0 1 0,0-20 0,0 20 0,0 0 0,0-20 0,0 20 0,0-1 0,0-19-128,0 21 128,0-2 0,0 1 0,0 0 0,0 0 0,0 0 0,0 0 0,0-1 0,0-19 0,0 20 0,0 0 0,0 0 0,0-20 0,0 20 0,0-1 128,0-19-128,0 21 0,0-2 0,0 1 0,0-20 0,0 20 0,0 0 0,0-20 0,0 20-128,-21-1 128,21-19 0,0 20 0,0-20 0,0 20 0,0-20 0,0 20 0,0 0 128,0 0-128,0-1 0,0-19 0,0 21 0,0-2 0,0 1 129,0 0-258,0 0 129,0 0-128,0-20 256,0 19-256,0-19 256,0 20-256,21 0 128,-21-20 0,0 20 128,0-20-128,0 20 0,0 0 0,0-20 0,0 19 0,0 2 0,0-21 0,0 19 0,0-19 0,-21 20 0,21 0 0,0-20 0,0 19 0,0-19 129,0 21-129,0-21 0,21 19 0,-42 1 0,42-20 128,-21 20-128,0-20 0,-21 20-128,21 0 128,0 0 0,0-20 0,0 19 0,0 2 0,0-2 0,0 1 0,0 0 0,0-20 0,0 19 0,0-19 0,0 21 0,0-21-129,0 19 129,0-19 0,0 20 0,0 0 0,0-20-128,0 20 128,0 0-129,0 0 129,0-1 0,0-19 0,0 21 0,0-2 0,0 1 0,0-20 0,0 20 0,0-1 0,0-19 0,0 21 0,0-21 0,0 19 0,0 1 0,0-20 129,0 20-129,-19-20 0,19 20 0,0-20 0,0 20 0,0 0 0,0-20 0,0 19 0,0 2 0,0-21 0,0 19 128,0-19-128,0 20 0,0 0 0,0-20 0,19 19 129,-38 2-129,19-21 0,0 19 0,0 1 0,0-20 0,0 20 0,0 0 0,0-20 0,0 20 0,0-20 0,0 20 0,0-20-129,-20 19 129,20-19 0,0 20 0,0-20-128,0 20 128,0 0 0,0-20 0,0 20 0,0-1 0,0-19 0,0 21 0,0-2 128,0 1-128,0-20 0,0 20 0,-20 0 129,20-20-129,0 20 0,0 0 0,0-20 0,0 19 0,0 1-129,0 0 129,0-20 0,0 20 129,0 0-129,0-1 0,0 2 0,0-2 0,0-19 128,0 20-128,0 0 0,0 0 0,0-20 0,0 20 0,0-20 0,0 19 0,0 1 0,0-20 0,0 20 0,0 0 0,0-20 0,0 20 0,0 0-128,0-1-1,0-19-128,-20 21 129,20-2-1,0-19-128,0 20 129,0 0-1,0-20 129,0 20 0,0 0 129,0-20-129,0 19 0,0-19 0,0 20 0,0 0 0,0-20 0,0 20 0,0-20 0,0 20 128,0 0-128,0-1 0,0-19 0,0 21 0,0-2 0,20 1 0,-20 0 0,0-1 0,0 2 0,0-21 0,0 19 0,0-19 0,0 20 129,0-20-129,0 20 0,0-20 0,0 0 0,0 0 0,0 20 0,-20 0 0,20-20 128,0 20-128,0-1 0,0-19 0,0 21 0,0-2 129,0-19-129,0 20-129,0-20 129,0 20-128,0-20 128,0 19-129,0-19 129,0 0-128,0 21 128,0-21 0,0 19 0,0-19 0,0 0 0,0 0 0,0 0 0,0 0 0,0 0-129,-20 20 129,20-20-128,0 0 128,0 0-129,0 0 258,0 0-258,0 20 129,0-20 0,0 0 0,0 0 0,0 0 0,0 0 0,0 20 0,0-20 0,0 0 0,0 0 0,0 0 0,0 0 0,0 0 129,0 0-129,0 0 0,0 0 0,0 0 0,0 0 0,0 0 0,0 0-129,0 0-128,0 0-128,0 0-1157,0-40-2827,20 20-257,-40 1-129,40-21-256,-20 0-129</inkml:trace>
  <inkml:trace contextRef="#ctx0" brushRef="#br1" timeOffset="5.86516E7">2898 2233 128,'0'0'514,"0"0"-128,0 0 128,0 0-129,0 0 258,0 0-1,0 0 129,0 0-128,0 0-1,0 0 1,29-30-129,-29 30 0,0 0-129,0 0 129,0 0-128,0 0 256,0 0-128,0 0 257,0 0 0,-29 30-128,29-30 128,0 0 0,0 0-129,0 0 1,0 0-1,0 0-256,0 0-1,0 0-256,0 0 128,0 0-129,0 0-128,0 0 0,0 0 129,0 0-129,0 0 128,0 0 1,-30 0-1,30 0 1,0 0 128,0-30-129,0 30 129,0 0 0,0 0-128,-30 0-1,30 0 1,0 0-1,0 0 1,0 0-129,0 0 0,-30 0 0,30 0 0,0 0 0,0 0 0,-30 0 0,30 0 0,-29 30 128,29-30-128,-30 0 129,30 0-1,0 0 1,-30 0-129,0 0 128,30 0-128,0 0 0,-29 0 129,29 0-129,-30 0 0,30 0 128,-30 30-128,30-30 0,0 0 129,-30 0-129,30 0 128,-29 0-128,29 0 0,-30 0 129,30 0-129,-30 0 0,30 0 0,-30 0 0,30 0 128,-29 0-128,29 0 0,0 0 0,-30 0 0,30 0 0,-30 0 0,30 0 0,0 0 0,0 0 0,-30 30 0,30-30 0,0 0 0,0 0 0,-30 0 0,30 0 0,-29 0 129,29 0-258,-30 0 129,30 0 0,-30 29 0,30-29 0,0 0 0,0 0 0,-30 0 129,30 0-129,0 0 0,0 0 0,-29 30 0,29-30 0,0 0 0,0 0 128,-30 0-128,30 0 0,-30 0 0,30 0 0,0 0 0,0 0 0,-30 30 0,30-30 0,-29 0 0,29 0 0,0 0 0,0 0 0,-30 30 0,30-30 0,0 0 0,0 0 0,-30 0 0,30 0 0,-30 29 0,30-29 0,-29 30 0,29-30 0,-30 0 0,30 30 0,-30-30 0,30 30 0,-30-30 129,30 30-129,-30-30 0,30 0 0,-29 29 0,29-29 0,0 0 0,0 0 0,-30 30 0,30-30 0,0 0 0,-30 30 0,30-30 0,-30 30 0,30-30 0,-29 29 0,29-29 128,0 0-128,0 0 0,-30 30 0,30-30 0,0 0 0,0 0 129,-30 30-129,30-30 0,-30 0 0,30 0 0,0 30 0,0-30 0,-29 29 128,29-29-128,-30 30 0,30-30 0,-30 0 0,30 0 129,0 30-129,0-30 0,-30 0 128,30 0-128,0 30 0,0-30 0,-30 0 129,30 0-129,0 29 0,0-29 0,-29 0 0,29 0 0,0 30 0,0-30 0,0 30 0,0-30 128,-30 30-128,30-30 0,0 0 129,0 0-129,0 30 128,0-30 1,-30 0-129,30 0 0,0 0 128,0 29-128,0-29 0,0 0 129,0 0-129,-30 30 0,30-30 0,0 30 0,0-30 0,0 30 0,0-30 0,-29 0 0,29 29 0,0-29 128,0 0-128,0 30 0,0-30 0,0 30 129,0-30-129,0 0 0,0 0 0,-30 30 0,30-30 0,0 29 0,0-29 0,-30 30 0,30-30 128,0 0-128,0 30 0,0 0 0,-30-30 0,30 30 0,0-30 129,0 29-129,0-29 0,0 30 0,-29-30 0,29 30 0,0-30 0,0 30 0,0-30 0,0 0 0,0 29 0,0-29 128,0 30-128,0-30 0,0 0 0,0 0 0,0 30 0,0-30 0,0 30 0,0-30 0,0 0 0,0 29 129,0-29-129,-30 30 0,30-30 0,0 0 0,0 30 128,0-30-128,0 30 0,0-30 0,0 0 0,0 0 129,0 0-129,0 0 128,0 29-128,0-29 0,0 0 0,0 0 0,0 30 129,0-30-129,0 30 128,0-30-128,0 0 129,0 0-129,0 30 128,0-30-128,0 30 0,0-30 0,0 0 0,0 0 0,30 29 0,-30-29 0,0 0 0,0 0 0,0 30 129,0-30-129,0 0 0,0 0 0,0 30 0,0-30 0,0 0 0,0 0 0,0 30 0,0-30 0,0 29 0,0-29 128,0 0-128,0 0 0,0 0 0,0 0 129,0 30-129,0-30 128,0 0-128,0 0 0,29 30 129,-29-30-129,-29 30 0,29-30 0,0 0 0,0 29 0,0-29 0,0 30 0,0-30 0,0 0 0,0 0 0,0 30 0,0-30 128,29 0-256,-29 0 128,0 30 0,0-30 0,0 0 0,0 0 0,0 29 0,0-29 0,0 30 0,0-30 0,0 30 0,0-30 0,0 0 0,0 30 0,0-30 128,0 0-128,0 30 0,0-30 0,0 29 0,0-29 129,0 0-129,0 0 0,0 0-129,0 30 129,0-30 0,0 0 0,0 0 0,0 0 0,0 30 0,0-30 0,0 0 0,0 0 0,0 30 0,0-30 0,30 0 0,-30 0 0,0 29 0,0-29 0,0 0 129,0 0-129,0 0 0,0 30 0,0-30 0,0 30 0,0-30 0,0 0 0,0 0 0,0 30 0,0-30 0,0 29 0,0-29 0,0 0 0,0 0 128,0 0-128,0 30 0,0-30 0,0 0 0,30 0 0,-30 0 129,0 30-129,0-30 128,0 0-128,0 0 0,0 30 0,0-30 0,0 0 129,0 0-129,0 30 0,0-30 0,30 29 128,-30-29-128,0 0 0,0 0 0,0 30 0,0-30 129,0 0-258,29 0 129,-29 0 0,0 0 129,0 30-129,0-30 0,30 0 0,-30 0 0,0 30 0,0-30 0,0 0 0,0 0 0,30 29 0,-30-29 0,0 0 0,0 0 0,30 30 128,-30-30-128,29 30 0,-29-30 0,0 0 0,0 0 0,0 30 0,0-30 0,30 29 0,-30-29 0,0 0 0,0 0 0,30 30 0,-30-30 0,0 0 0,0 0 0,0 30 0,0-30 129,0 0-129,30 0 0,-30 0 0,0 0 0,0 30 0,0-30 0,0 0 0,30 0 0,-30 0 0,0 0 0,0 29 0,0-29 0,0 0 0,29 0 0,-29 0 0,0 30 0,0-30 0,30 30 0,-30-30 0,0 0 0,0 0 0,0 30 0,0-30 0,30 30 0,-30-30 0,0 29 0,0-29 0,30 0 0,-30 0 0,29 30 0,-29-30 0,0 0 0,0 0 0,0 0 0,30 30 0,-30-30 0,0 0 0,0 0 0,0 30 0,0-30 128,30 0-128,-30 0-128,0 29 128,0-29 0,30 0 128,-30 0-128,0 0 0,0 30 0,0-30 0,0 0 0,29 0 0,-29 0 0,0 0 0,30 30 129,-30-30-129,0 0 0,0 0 0,30 30 0,-30-30 0,30 0 0,-30 0 128,0 0-128,30 29 0,-30-29 0,0 0 0,0 0 0,29 0 0,-29 0 0,0 0 0,0 30 0,0-30 0,30 0 0,-30 0 0,0 0 0,0 0 0,30 30 0,-30-30 129,0 0-129,0 0-129,30 30 129,-30-30-128,29 0 128,-29 0 0,30 29-129,-30-29 258,0 0-129,0 0 0,30 0-129,-30 0 129,30 30 0,-30-30 0,29 0 0,-29 0-128,0 0 128,0 0 128,30 30-128,-30-30 129,30 0-129,-30 0 0,0 0 0,0 0 128,0 0-128,30 0 0,-30 0 129,0 0-129,0 0 0,29 0 128,-29 0-128,30 30-257,-30-30 257,30 0 0,-30 0 129,30 0-129,-30 0 0,30 0 0,-30 0 0,29 0 128,1 30-128,-30-30 0,30 0 0,-30 0 0,0 0 0,30 0 0,-30 0 0,0 0 129,0 0-129,29 0 0,-29 0 0,0 29 0,0-29 0,30 0 0,-30 0 0,30 0 0,-30 0 0,0-29 0,0 29 0,30 0 0,-30 0 0,29 0 0,-29 0 0,30 0 0,-30 0 0,0 29 0,0-29 0,30 0 0,-30 0 0,30 0 0,-30 0 0,0 0 0,29 0 0,-29 0 0,30 0 0,-30 0 0,0 0 0,0 0 0,30 0 0,-30 0 0,30 0 0,-30 0 0,0 0 0,0 0 0,30 0 0,-30 0 0,0 0 0,0 0-129,29 30 129,1-30 0,-30 0 0,30 0 0,-30 0 0,0 0 129,0 0-129,30 0 0,-30 0 0,29-30 0,-29 30 128,0 0-128,0 0 0,30 0 0,-30 0 0,30 0 0,0 0-128,-30 0 128,29 0 0,-29 0 0,30 0 0,-30 0 0,30 0 0,-30 0 0,30 0 0,-30-29 128,29 29-128,-29 0 0,30 0 0,-30 0 0,30 0 0,0 0 0,-30 0-128,30 0 128,-1 0 0,-29-30 0,30 30 0,0 0 0,0 0 0,-30 0 0,29 0 0,-29 0 0,30 0 0,-30 0 0,30-30 0,-30 30-129,0 0 129,0 0-128,30 0 256,-1-30-256,-29 30 256,30 0-256,0 0 256,-30-30-256,30 30 256,-1 0-128,-29 0 0,30 0 0,0-29 0,-30 29 0,30 0 0,-30 0 0,0 0 0,0 0 0,30-30 0,-30 30 0,29 0 0,1 0 0,-30-30 0,0 30 0,30-30 0,-30 30 129,30 0-129,-30-29 128,29 29-128,-29 0 0,30-30 0,-30 30 129,30 0-129,-30 0 0,30-30 0,-30 30 0,0 0 0,0 0 0,29 0 0,-29 0 0,30-30 0,-30 30 0,0-29 0,0 29 0,30-30 0,-30 30 128,30 0-128,-30 0 0,0-30-128,0 30 256,30-30-256,-30 30 128,29 0 0,-29 0 0,0-29 0,0 29 0,30-30 0,-30 30 0,0 0 0,0 0 0,30-30 0,-30 30 0,0 0 0,0 0 0,30-30 0,-30 0 0,0 30 0,29 0 0,-29-29 0,0 29 0,0-30 0,0 30 128,30 0-128,-30 0 0,30-30 0,-30 30 0,0 0 0,0 0 0,30-30 0,-30 30 0,0 0-128,0 0 128,29-29 0,-29 29 0,30-30 128,-30 30-128,0 0 0,0 0 0,30-30 0,-30 30 0,0 0 0,0 0 0,0-30 0,0 30 0,30-29 0,-30 29-128,0 0 256,0 0-128,29-30 0,-29 30 0,0-30 0,0 30 0,30-30 0,-30 30 0,0 0 0,0 0 0,30-29 0,-30 29 129,0 0-129,0 0 0,0-30 128,0 30-128,0-30 0,0 30 129,30 0-129,-30-30 128,0 30-128,0-30 0,0 30 0,30-29 0,-30 29 0,0-30 0,0 30 0,0 0 0,0-30 0,0 30 0,29-30 0,-29 30 0,0-29 0,0 29 0,0-30 0,30 0 0,-30 30 0,0-30 0,0 30 0,0-29 0,0 29 0,0-30 0,0 30 0,0 0 0,0-30 0,30 0 129,-60 30-129,30 0 0,30-30 0,-30 30 0,0-29 0,0 29 0,0-30 0,0 30 0,0 0 0,0 0 0,0-30 0,0 30 0,0 0 0,0-30 0,0 1 0,0 29 0,0 0 0,-30-30 0,30 30 0,0-30 0,0 30 0,30-30 0,-30 30 0,0-29 0,0 29 0,0-30 0,0 30 0,0-30 0,0 30 0,0-30 128,0 30-128,0 0-128,0 0 128,0-29 0,0 29 0,0-30 0,0 30 0,0 0 0,0 0 0,0-30 0,0 30 0,0 0 0,0 0 0,-30-30-129,30 30 129,0 0 0,0 0 0,0-30 0,0 30 0,0-29 0,0 29 0,0 0 0,0 0-128,0-30 128,0 30 0,0 0 0,0 0 128,0-30-128,0 30 0,0-30 0,0 30 0,0 0 0,0 0 0,0-29 0,0-1 0,-30 30 0,30-30 0,0 30 0,0-30 0,0 30 0,0-29 0,0 29 0,0-30 0,0 30 0,0 0 0,0-30 0,0 30 0,0 0 0,0-30 0,0 1 0,0 29 0,0-30 0,-29 30 0,29-30 0,0 30 0,0 0 0,0-30 0,0 30 0,0-30 0,0 30 0,0 0 0,0 0 0,0-29 0,0 29 0,0-30 0,-30 30 0,30-30 0,0 30 0,0-30 0,0 30 0,0-29 0,0 29 0,0-30 129,-30 30-129,30-30 0,0 30 0,0-30 0,0 30 0,0-29 0,-30 29 0,30-30 0,0 30 0,0 0 0,0-30 0,0 0 0,-30 30 0,30 0 0,0 0 0,0-30 0,0 30-129,-29-29 129,29 29 0,0 0 0,0 0 0,-30-30 0,30 30 0,0 0 0,0 0 0,0-30 0,0 30 0,-30 0-128,30 0 128,0-30 0,0 30 0,-30 0 0,30 0 0,0-29 0,0 29 0,0 0 0,0 0 0,-29-30 128,29 30-128,0-30 0,0 30 0,-30 0 0,30-30 0,-30 30 0,30-29-128,-30 29 128,30 0 0,-29-30 0,29 30-129,-30-30 129,0 30 0,30 0 0,-30-30 0,30 30 0,0 0 0,-29-29 0,29 29 0,-30 0 0,30-30 0,-30 30 0,30 0-128,-30 0 128,30-30 128,-30 30-128,30-30 0,-29 30-128,29 0 128,-30-30 0,0 30 0,30 0 0,-30-29 0,30 29 0,-29 0-129,29 0 129,-30 0 0,30-30 0,0 30 0,-30 0 0,30 0 0,-30 0 0,30 0 0,0 0 0,0 0 0,0 0 0,0 0 0,-29-30 0,29 30 0,-30 0 0,30 0 0,0-30 0,0 30 0,-30 0 0,30 0 0,-30 0 0,30 0 0,-30-29 0,30 29 0,0 0 0,0 0 0,-29 0 0,29 0 0,-30-30 0,30 30 0,0 0 0,0 0 0,-30 0 0,30 0 0,0 0 0,0 0 0,-30 0 0,30 0 0,-29 0 0,29 0 0,0-30 0,0 30 0,-30 0 0,30 0 0,0 0 0,0 0 0,-30 0 0,30 0 0,-30 0 0,30 0 0,0-30 0,0 30 0,-29 0 0,29 0 0,-30 0 0,30 0 0,0 0 0,0 0 0,-30-29 0,30 29 0,-30 0 0,30 0 0,0 0 0,0 0 0,-29 0 0,29 0-128,0 0 128,0 0 0,-30 0 0,30 0 0,-30 0 0,30 0 0,0-30 0,-30 30 0,30 0 0,-30 0 0,30 0 0,-29 0 0,-1 0 0,30 0 0,-30 0 0,30 0 0,-30 0-129,30 0 129,-29 0 0,29 0 0,0 0 0,0 0 0,-30 0 0,30 0 0,0 0 0,0 0 0,-30 0 0,30 0 0,-30 0 0,1 0 0,29 0 0,-30 0 0,30 0 0,-30 0-128,30 0 128,-30 0 0,1 0 0,-1 0 0,0 30 0,0-30 128,0 0-128,1 29-128,-1-29-258,30 30-513,-30-30-1671,30 0-1928,0 0-385,0 0-257,30-30 0,0 1 2570</inkml:trace>
  <inkml:trace contextRef="#ctx0" brushRef="#br1" timeOffset="5.86878E7">1141 4079 2056,'0'0'2698,"0"0"-513,0 0-772,0 0-128,0 0-257,0 0-257,0 0-128,0 0-1,0 0-128,0 0-128,0 0-1,0 0-128,0 0 129,0 0-129,0 0 128,0 0-128,0 0 129,0 0-129,0 0 128,0 0-128,0 0 0,0 0-128,0 0 128,0 0-129,-29 29-128,29-29 129,0 0-129,0 0 0,0 0 128,0 0 1,0 0-129,0 0 128,0 30 1,0-30 128,0 0 0,29 0 0,-29 0 0,0 0-129,0 0 129,30 30-128,-30-30-1,30 0-128,-30 0 129,0 0-129,0 0 0,30 30 0,-30-30 128,0 0-128,0 0 0,29 29 0,1-29 129,-30 0-129,30 30 0,-30-30 128,0 0-128,30 0 0,-30 0 0,29 30 129,-29-30-129,0 0 0,0 0 0,30 30 0,-30-30 128,30 0-128,-30 0 0,30 29 0,-30-29 129,30 0-129,-30 0 0,29 0 128,-29 0-128,30 0 0,-30 30 129,0-30-129,30 0 0,-30 0 0,30 0 0,-30 0 128,0 0-128,0 0 0,29 0 0,-29 0 0,0 30 0,0-30 0,30 0 0,-30 0 0,30 0 0,-30 0 0,0 0 0,0 0 0,30 0 0,-30 0 0,0 0 0,0 0 0,0 0 0,29 30 0,-29-30 0,0 0 0,0 0 0,30 0 0,-30 0 129,30 0-129,0 0 0,-30 0 0,30 30 0,-1-30 128,-29 0-128,30 0 0,-30 0 0,30 0 0,-30 0 0,0 0 0,30 0 0,-30 0 0,29 29 0,-29-29 0,30 0 0,0 0 0,-30 0 0,30 0 0,-1 0 0,-29 0 0,30 0 0,-30 0 0,30 0 0,0 0 0,-30 0 0,0 0 129,29 0-129,-29 0 0,30 0 0,-30 0 0,30 30 0,-30-30 0,30 0 0,0 0 0,-30 0 128,29 0-128,1 0 0,-30 0 0,30 0 0,0 0 129,-30 0-129,29 0 0,-29 0 0,30 0 0,-30 0 0,30 0 0,-30 30 0,30-30 128,-1 0-128,-29 0 0,30 0 0,0 0 0,-30 0 129,30 0-129,-30 0 0,29 0 128,1 0-128,-30 0 129,0-30-129,0 30 0,30 0 0,-30 0 0,30 30 128,-30-30-128,30 0 0,-30 0 0,29 0 0,-29 0 0,30 0 0,0 0 129,-30 0-129,30 0 0,-30 0 128,29 0-128,-29 0 0,30 0 0,-30 0 0,30 0 0,-30 0 129,0 0-129,30 0 0,-30 0 0,0 30 0,0-30 0,29 0 0,1 0 0,-30 0 0,30 0 0,-30 0 0,30 0 0,-30 0 0,29 0 0,-29 0 128,30 0-128,0 0 0,-30 0 0,30 0 0,-30 0 0,30 0 0,-30 0 0,29 0 0,1 0 0,-30 0 0,30 0 129,0-30-129,-30 30 0,29 0 0,-29 0 0,30 0 0,-30 0 0,30 0 0,-30 0 0,30 0 0,-1 0 0,-29 0 0,30 0 0,-30 0 0,0 0 0,30-30 0,-30 30 0,30 0 0,-30 0 128,29 0-128,1 0 0,-30 0 0,30 0 0,0 0 0,-30 0 0,30-30 0,-1 30 0,1 0 129,0 0-129,0 0 0,-30 0 0,29-29 0,1 29 0,0 0 128,0 0-128,-30 0 0,29 0 0,1 0 129,0 0-129,-30 0 0,30 0 0,-30 0 0,30-30 128,-30 30-128,0 0 0,29 0 0,-29 0 0,30 0 0,-30-30 0,30 30 0,-30 0 0,30 0 0,-30-30 0,29 30 0,-29 0 0,30 0 0,-30 0 129,30-30-129,-30 30-129,0 0 129,0 0 0,30 0 129,-30 0-129,0-29 0,0 29 0,29 0 0,-29 0 0,0 0 0,30 0 128,-30 0-128,30-30 0,-30 30 0,0 0 0,0 0 0,30 0 0,-30 0 0,29-30 0,-29 30 0,0 0 0,0 0 0,0 0 0,30-30 129,-30 30-129,0 0 0,0 0 0,0 0 0,0 0 0,0 0-129,30-29 258,-30 29-129,0 0 0,0 0 0,0 0 0,0 0 0,0 0 0,30-30 0,-30 30 0,0 0 0,0 0 0,0 0 0,30-30 128,-30 30-128,0 0 0,0 0 0,0 0 0,0-30 0,0 30 0,0 0 0,0 0 0,0 0 0,0 0 0,29-29 0,-29 29 129,0 0-129,0 0 0,0 0 0,0 0 128,30-30-128,-30 30 0,0 0 129,0-30-129,0 30 0,0 0 0,0 0 128,0 0-128,0 0 0,0 0 0,0 0 0,0 0 0,0-30 0,0 30 0,0 0 0,0 0 129,0 0-129,0 0 0,0 0 128,0-29-128,0 29 0,0 0 129,-30 0-258,30 0 258,-29-30-129,29 30 0,0 0 0,0 0 0,-30 0 0,30 0 0,-30 0 0,30 0 0,0-30 0,-30 30 0,30 0 0,-30 0 0,1 0 0,29 0 0,-30 0 0,0 0 0,30 0 0,-30-30 0,1 30-129,-1 0 129,30 0 0,-30 0 0,0 0-128,30 0 128,-29 0 0,29 0 128,-30 0-256,30 0 256,-30-30-128,30 30 0,-30 0 0,30 0 0,-29 0 0,-1 0 0,0 0 0,0 0 0,0 0 0,1 0 0,-1 0 0,0 0 0,0 0 0,1-29 0,29 29 0,-30 0 0,0 0 0,0 0 0,30 0 0,-29 0-128,29 0 128,-30 0 128,30 0-128,-30 0 0,30 0 0,-30 0 0,30 0-128,-30 0 128,1 0 0,-1 0 0,30 0 0,-30 0 0,0-30 0,1 30 0,-1 0 0,0 0 0,30 0 0,-30 0 0,1 0 0,29 0 0,0 0 0,-30 0 0,30 0 0,0 0 0,0 0 0,-30 0-129,30 0 258,-30 0-258,30 0 129,-29 0 0,29 0 0,-30 0 0,0 0 129,30 0-129,-30 0 0,0 0 0,1 0 0,-1 0 0,30-30 0,-30 30 0,30 0 0,0 0 0,-30 0 0,30 0 0,-29 0 0,29 0 0,0 0 0,0 0 0,-30 0 0,30 0 0,-30 0 0,30 0 0,-30 0 0,30 0 0,-29 0 0,-1 0 0,0 0 0,0 0 0,30 0-129,-29 0 129,-1 0 0,30 0 0,-30 0 0,30 0 0,-30 0 0,0 0 0,30 0 0,-29 0 0,29 0 0,-30 0 0,0 0 0,0 0 0,30 0 0,-29 0 0,-1 0 0,0 0 0,30 0 0,-30-30 0,30 30 0,-29 0 0,29 0 0,-30 0 129,30 0-129,-30 0 0,0 0-129,30 0 129,-29 0 0,29 0 0,-30 0 0,0 0 0,0 0 0,30 0 0,-30 0 0,30 0 0,-29 0 0,-1 0 0,30 0 0,-30 0 0,30 0 0,-30 0 0,30 0 0,-29 0 0,-1 0 0,30 0 0,-30 0 0,30 0 0,-30 0 0,1 0 0,29 30 0,-30-30 0,0 0-128,30 0 128,-30 0 0,30 0 0,-29 0 0,29 0 0,-30 0 0,0 0 0,30 0 0,-30 0 0,0 0 128,30 30-128,-29-30 0,-1 0 0,30 0 0,-30 0 0,30 0 0,-30 0-128,1 0 128,29 0 0,-30 30 0,0-30 0,30 0 0,-30 0 0,30 0 0,-29 0 0,29 0 0,-30 0 0,30 29 0,0-29 0,-30 0 0,0 0 0,30 0 0,0 0-129,0 0 129,-30 0 0,1 0 0,29 0 0,0 0 0,0 0 0,-30 0 0,30 0 0,-30 30 0,30-30 0,0 0 0,-30 0 0,30 0 0,0 0 0,0 0 0,0 0-128,-29 30 128,29-30 0,0 0 128,-30 0-256,30 0 256,0 0-128,0 0 129,-30 0-129,30 0 128,0 30-128,0-30 0,-30 0 0,30 0 0,0 0 0,-29 0 0,29 0-128,0 0 128,0 30 0,0-30 0,0 0 0,0 0 0,0 0 0,0 0 0,0 29-129,0-29 129,0 0 0,0 0 0,0 30 0,0-30 0,0 0 0,0 0 0,-30 30 0,30-30 0,0 30 0,0-30 0,0 0 0,0 0 0,30 29 0,-30-29 0,0 0 0,0 0 129,0 30-129,0-30 0,29 30 0,-29-30 0,0 30 0,30-30 0,-30 29 0,0-29 0,0 0 0,0 30 0,0-30 0,30 30 0,-30-30 0,0 0 0,0 0 0,0 0 128,0 0-128,0 0 0,0 0 0,30 0 129,-30 0-129,0 0 0,0 0 0,0 0-129,0-30-256,0 30-386,-30 0-3341,60 30-386,-30-30-128,0 0-128,0 0-258</inkml:trace>
  <inkml:trace contextRef="#ctx0" brushRef="#br0" timeOffset="5.87009E7">308 5478 1670,'0'0'2699,"30"0"-258,-30 0-1027,0 0-1,0 0-385,0 0 0,0 0-385,0 0-129,0-30 0,0 30 0,0 0 0,29 0-129,-29 0 1,0 0-1,0 0 1,30-30-129,0 30 0,-30 0 0,30-30 0,-30 30-129,30-29 1,-1 29-1,1 0 1,-30-30-1,30 30 1,0-30-129,-1 30 128,1-30-128,-30 30 129,30-30-129,0 30 128,-1 0-128,1-29 0,-30 29 0,30-30 129,0 30-129,-1-30 0,1 30 128,0 0-128,0-30 129,0 30-129,-30-29 0,29 29 128,1 0-128,-30-30 0,30 30 0,-30 0 0,30 0 0,-30 0 129,29-30-129,-29 30 0,30 0 0,-30 0 0,30-30 0,-30 30 0,30 0 0,-30 0 0,29-29 0,-29 29 0,30 0 0,-30 0 0,30-30 0,-30 30 0,30 0 0,-1 0 0,1-30 0,0 30 0,0 0 0,-30-30 128,30 30-128,-1-29 0,1 29 0,0 0 0,-30-30 0,30 30 0,-1-30 0,-29 30-128,30 0 128,-30 0 0,30-30 0,-30 30-129,30 0 129,-1-30 0,-29 30 0,30 0 129,0-29-129,-30 29 0,30 0 0,0-30 0,-30 30 0,29 0 0,-29-30 0,30 30 0,0 0 0,-30-30 128,30 30-128,-1 0 0,-29-29 0,30 29 0,0-30 129,-30 30-129,30-30 0,-1 30 128,1-30-128,-30 30 129,30-29-129,0 29 0,-1-30 128,1 30-128,0-30 0,0 30 0,-30-30 0,30 30 129,-1-30-129,1 30 0,0-29 0,-30 29 0,30 0 128,-1-30-128,1 30 0,-30-30 129,30 30-129,0 0 0,-30-30 128,29 30-128,-29 0 0,30-29 0,-30 29 0,30-30 0,0 30 0,-30 0 129,29-30-129,1 30 0,-30 0 128,30-30-128,0 30 0,-30 0 0,30-29 0,-1 29 129,-29 0-129,30 0 0,0-30 128,-30 30-128,30 0 0,-1-30 129,-29 30-129,30 0 128,-30-30-128,30 30 0,0 0 0,-30-29 0,29 29 0,1 0 0,0-30 129,-30 30-129,30-30 0,-1 30-129,1 0 129,0-30-128,-30 30 128,30-30-129,0 30 129,-30 0-128,29-29 256,1 29-128,-30 0 0,30 0 0,-30-30 0,30 30 129,-1-30-129,-29 30 0,30 0 0,0-30 0,-30 30 0,30 0 128,-1-29-128,-29 29 0,30-30 0,0 30 0,0 0 0,-30-30 129,29 30-129,1-30 0,0 30 0,0-29 0,-30 29 128,30-30-128,-1 30 0,1-30 129,0 30-129,0-30 0,-1 30 0,1-29 128,0-1-128,0 30 0,-1-30 0,1 0 129,0 30-129,0-30 0,0 30 0,-1-29 0,1-1 128,0 30-128,0-30 0,-1 30 0,1-30 0,0 30 129,0 0-129,-1-29 0,1 29 0,-30-30 0,30 30 128,0 0-128,-1-30 129,1 30-129,-30 0 128,30-30-128,0 30 0,-30 0 129,30-29-1,-1 29-128,-29 0 0,30 0 129,0-30-129,-30 30 0,30 0 0,-1-30 128,-29 30-256,30-30 128,0 30 128,-30-30-128,30 30 0,-1-29 0,-29 29 0,30 0 0,0-30 0,0 30 0,-30 0 0,29 0 0,-29-30 129,30 30-129,0 0 128,0-30-128,-30 30 129,30 0-129,-1-29 0,1 29 128,-30 0-128,30-30 0,0 30 0,-30 0 0,29-30 0,-29 30 0,30 0 0,-30-30 129,30 30-129,-30 0 128,30-29-128,-30 29 129,29 0-129,-29-30 128,30 30-128,-30-30 0,0 30 129,30 0-129,0-30 128,-30 30-128,29-29 129,-29 29-129,30 0 0,-30 0 128,0-30-128,0 30 0,0 0 129,0 0-129,0 0 0,0 0 0,0 0 128,0 0-128,0 0 0,0 0 129,0 0-129,0 0-257,0 0-386,30 30-3340,-30-30-258,-30 0-128,30 0-257,0 0-128</inkml:trace>
  <inkml:trace contextRef="#ctx0" brushRef="#br0" timeOffset="5.8798E7">457 5597 6296,'0'0'3470,"0"0"-1286,0 0-642,0 0-257,0 0-257,0 0-128,0 0-258,0 0 1,0 0-1,0 0-128,0 29 129,0-29-129,0 0-129,-30 0 1,30 0-129,0 0 0,0 0 0,0 0-129,0 0 1,-30 0-1,30 0 1,0 0-129,0 0 128,0 0-128,0 0 0,0 0 129,0 0-129,0 0 0,-30 0 128,30 0-128,0 0 0,0 0 129,0 30-129,0-30 128,0 0-128,0 0 0,-29 30 0,29 0 129,-30-30-258,0 29 258,0 1-129,1 0 0,-1 0 0,0 0 0,0-1 0,30-29 0,-29 30 0,-1-30 0,30 0 0,0 30 0,0-30 0,0 0 0,0 0 0,0 0 0,0 0 0,0 0 0,0 0 0,0 0 0,0 0 0,30 30 0,-30-30 0,0 0 0,0 0 0,29 29 0,1-29 0,-30 30 0,30-30 128,-30 30-128,30-30 129,-1 0-129,1 30 128,-30-30 1,30 0-1,0 29 1,-30-29-1,0 0 1,29 0-129,-29 0 128,0 0 1,0 0-1,0 0 1,0 30-129,0-30 128,0 0 1,0 0-258,0 0 1,-29-30-515,29 30-2698,0 0-1028,0 0-128,0-29-258,29 29 1</inkml:trace>
  <inkml:trace contextRef="#ctx0" brushRef="#br0" timeOffset="5.87987E7">397 5835 4626,'0'-30'3084,"0"30"-1157,-30 0-385,30 0 0,0 0-385,0 0-129,0 0-257,-29 0 0,29 0-257,0 0 0,0 0 0,0 0 0,29 0-129,-29 30 129,30-30-128,0 30 128,0-1 0,0 1 0,-1 0-129,31 0 1,-30-1-1,29 1-128,-29-30 0,0 30 0,-1 0-128,1-30-1,-30 29 1,0-29-1,30 0 1,-30 0-129,0 0 128,-30-29-256,30 29-1,-30 0-256,30 0-386,-29-30-514,29 30-2956,-30 0-128,30 0 0,-30-30 129,30 30 256</inkml:trace>
  <inkml:trace contextRef="#ctx0" brushRef="#br0" timeOffset="5.87993E7">666 5805 4497,'0'0'2185,"-30"0"-386,30 0-129,0 0-128,0 0-128,0 0-258,0 0 1,0 0-258,0 0 1,0 0-129,0 0-257,0 0-257,0 0 128,0 0-256,0 0-1,0 30 129,0-30-128,0 30-1,-30-30 1,30 29-129,-29-29 128,29 30 1,-30 0-129,30-30 128,-30 30-128,0-30 0,30 29 129,0-29-1,-29 30 1,29-30 128,0 0-129,0 0 129,0 0 0,0 0 0,0 0 0,0 0 0,0 0-128,0 0-129,0 0 0,0 0-386,0 0-1413,0 0-2313,29-30 0,-29 30-257,30-29 0,-30 29 1028</inkml:trace>
  <inkml:trace contextRef="#ctx0" brushRef="#br0" timeOffset="5.88003E7">754 5656 3212,'0'0'3084,"0"0"129,0 0-1414,0 0-257,0 0-386,0 0-256,0 0-129,0 0-257,0 0 0,0 0-129,0 0 1,0 0-1,0 0 1,-29 0-129,29 0 0,0 0 0,0 0 0,0 30-129,0-30 1,0 0-1,0 0 1,0 0-1,0 0 129,29 30-128,-29-30-1,0 29 1,30-29 256,-30 30-256,30 0 128,-30-30-129,30 30 129,-1-30-128,-29 30 128,30-1-129,0-29 1,0 30 128,-30-30-129,30 30 1,-30-30-1,0 0 1,0 0-1,0 0 1,29 30-129,-29-30 128,0 0-128,0 0 129,0 0-129,0 0 0,0 0 128,0 0-128,0 0 0,0 0 129,0 0-129,0 0 0,0 0 0,0 0 0,0 0 0,0 0 0,0 0 0,-29 29-129,29-29 129,0 30 0,-30-30 0,30 30 0,0 0 0,0-30 0,-30 29 0,30-29 0,0 0 0,0 30 129,0-30-129,0 0 128,0 0 1,0 0-1,0 0 1,0 0-1,0 0-128,0-30 129,0 30-258,0-29-770,30 29-3342,-30 0-256,30-30-129,-30 30-129,0 0-128</inkml:trace>
  <inkml:trace contextRef="#ctx0" brushRef="#br0" timeOffset="5.8802E7">5636 4376 6296,'0'0'2442,"0"0"-386,0 0-129,0 0-385,0 0-385,0 0-386,0 0-129,0 0-128,0 0 0,0 0 0,0 0 0,0 0-128,0 0-1,0 0 1,0 0-129,0 0 0,0 0 0,0 0-129,0 0 1,0 0-1,0 0-128,0 0 129,0 30-129,0 0 0,0-30 128,0 30-128,-30-30 129,30 29-1,-30-29-128,30 30 0,-29-30 129,29 30-129,-30-30 0,0 0 0,30 30 0,-30-30 0,30 29 0,0-29 0,-29 0 0,29 0 0,0 0 0,0 0 0,0 0 128,0 0-128,0 0 129,0 30-1,0-30-128,0 0 129,0 0-1,0 0-128,0 0 0,0 0 129,0 0-129,0 0 0,29 0 0,-29 0 0,0 0 0,0 30 128,0-30-128,30 0 129,-30 30 128,30-30-129,0 29 1,-1 1 128,1-30-129,0 30 129,0 0-128,-1-30-1,1 30 1,-30-30-1,30 29 1,-30-29-1,0 0 1,0 0-1,0 0 1,0 0-1,0 0 1,0 0-1,0 0-128,0 0 0,0 0-128,0 0-515,0 0-2826,0 0-1029,0 0 1,0 0-129,30 0-129</inkml:trace>
  <inkml:trace contextRef="#ctx0" brushRef="#br0" timeOffset="5.88027E7">5725 4466 4626,'0'0'3212,"0"0"-770,-30 0-386,30 0-129,0 0-385,0 0-385,0 0-258,0 0-256,0 0-129,0 0 0,30 29-129,-30-29-128,0 30 129,30-30-129,0 0 128,-30 30-128,30 0-128,-30-30 128,29 29-129,-29-29 1,0 0-1,30 30 1,-30-30-1,0 0 1,0 0-386,0 0-386,0 0-1413,0-30-1927,0 30-1,0-29-256,0 29 128,-30-30 899</inkml:trace>
  <inkml:trace contextRef="#ctx0" brushRef="#br0" timeOffset="5.88036E7">6053 4406 5782,'0'0'3341,"0"0"-771,0 0-771,-30 0-514,30 0-385,0 0-258,0 0-256,0 0-129,0 0 128,0 0-128,30 30 0,-30-30 0,0 30 129,0-30-129,-30 0 0,30 0-129,0 29 129,0-29-128,0 30 128,0-30-129,-30 0 1,0 0-129,30 30 128,-29-30-128,-1 0 0,30 30 129,-30-30-129,30 0 0,0 0 128,0 0 1,0 0-129,0 0 128,0 0 1,0 0-1,0 0 1,0 0-1,0 0 1,0 0-1,30 29-128,-30-29 129,0 30-1,0-30 1,0 30-129,0-30 128,0 30 1,0-1-1,0-29 1,30 30-1,-30-30 1,0 0-1,0 30 1,0-30 128,0 0-129,0 0 129,0 0-128,0 0-1,0 0 1,0 0-1,0 0-128,0 0 0,0 0 0,0 0 0,0 0 129,0 0-129,0 0 0,0 0 128,0 0-128,0 0-128,0 0-258,29 0-385,-58-30-3341,58 30-128,-29-30-129,30 30-129,-30-29 1</inkml:trace>
  <inkml:trace contextRef="#ctx0" brushRef="#br0" timeOffset="5.88046E7">6202 4407 2827,'0'0'3084,"0"0"128,0 0-1284,0 0-129,-30-30-129,30 30-513,0 0-258,0 0-128,0 0-128,0 0-1,0 0-256,0 0 128,0 0-129,0 0-128,0 0 129,0 0-258,0 0 1,0 0-1,0 0 1,0 0-1,0 0-128,0 0 0,0 0 0,0 0 0,0 0 0,0 30 0,0-30 129,30 30-129,-30-30 128,0 29 1,29-29-129,-29 30 128,30-30 1,0 30-1,-30 0-128,30-30 129,-30 29-1,29-29 1,-29 30-1,30-30 1,-30 0-1,0 30 1,0-30-1,0 0 1,30 0-1,-30 0-128,0 0 129,0 0-1,0 0 1,0 0-129,0 0 128,0 0-128,0 0 129,0 0-129,0 0 0,0 0 0,-30 30 0,30-30 0,0 0 0,0 0 0,0 29 0,-30 1-129,30-30 129,0 30 0,-29-30 0,29 30 0,0-1 0,-30-29 0,30 0 129,0 30-129,0-30 128,0 0 1,0 0-1,0 0 1,0 0-1,0 0 129,0 0-128,0 0-1,0 0-128,0 0 129,0 0-129,0 0 0,0 0-643,0 0-3597,30-30-258,-30 30-128,0 0-128,0-29-129</inkml:trace>
  <inkml:trace contextRef="#ctx0" brushRef="#br0" timeOffset="5.88064E7">3344 923 5654,'0'0'3469,"0"0"-128,0 0-1028,0 0-514,0 0-385,0 0-515,0 0 1,0 0-258,0 0-128,0 0 0,0 0-128,0-29-1,0 29-128,0 0 0,0 0-128,0 0-1,0 0 1,0 0-1,0 0-128,0 0 0,0 0 0,0 0 0,-30 29 129,30-29-129,0 0 128,0 0-128,0 30 129,0 0-129,0-30 128,0 30-128,0-30 129,0 30-1,-30-1-128,30-29 0,-29 30 129,-1 0-129,0 0 128,30-1-256,-30 1 128,1-30 0,-1 30 0,30-30 0,0 0 128,0 30-128,0-30 0,0 0 0,0 0 0,0 0 129,0 0-129,0 0 128,0 0-128,0 0 0,0 0 0,0 0 0,0 0 129,0 0-129,0 29 0,0-29 0,30 0 0,-30 0 0,0 30 0,0-30 0,29 0 0,-29 30 0,30-30 0,0 30 0,-30-30 0,30 29 0,-1-29 128,1 30-128,-30 0 129,30-30-129,-30 0 128,30 30 1,-30-30-1,0 0-128,0 0 257,0 0-257,0 0 129,0 0-1,0 0 1,-30 0-129,30 0 0,0-30-386,0 30-642,0 0-3341,-30-30-128,30 30-129,30-30-129,-30 30 129</inkml:trace>
  <inkml:trace contextRef="#ctx0" brushRef="#br0" timeOffset="5.88075E7">3493 1013 5782,'0'0'3341,"0"0"-128,0 0-1414,0 0-386,0 0-256,-30-30-386,30 30-257,0 0-129,0 0 1,0 0-1,0 0-128,0 0 129,0 0-129,30 0-129,-30 0 129,30 0 0,-30 0-128,29 0 128,1 0-129,-30 0 129,30 0 0,0 0-128,-30 0-1,29 0 1,-29 0-1,0 0 1,0 0-1,0 0-128,0 0 0,0 0 129,0 30-129,0-30 0,0 0 128,0 0-128,0 0 0,0 0 0,-29 0 0,29 0-128,0 0 128,0 0 0,0 30 0,0-30 0,0 0-129,0 0 129,0 0 0,0 29 0,0-29 0,-30 0 0,30 30 0,0-30 129,-30 30-129,30-30 128,-30 30-128,30-1 129,-29-29-1,29 30 1,-30 0-1,0 0-128,30-1 129,-30 1-129,30-30 128,0 30-128,0-30 129,-29 0-1,29 0 1,0 0-1,29 0 1,-29 0-1,30 0 1,-30 0-1,30-30-128,0 30 129,-30 0-129,29 0 0,-29 0 0,30-30-129,-30 30 129,30 30 0,-30-30 129,0 0-258,30 30 258,-30-30-129,0 0 128,29 30-128,-29-30 129,30 0-1,-30 0 1,0 0 128,0 0-129,0 0-128,0 0 0,0 0-257,-30-30-385,30 30-643,-29 0-2956,29 0-256,-30 0-1,30 0 1,0 0-1</inkml:trace>
  <inkml:trace contextRef="#ctx0" brushRef="#br0" timeOffset="5.88081E7">3374 1162 6810,'-30'0'3470,"30"0"128,0 0-1414,30 0-642,-30 0-514,0 0-257,30 0-128,-1 0-129,1 0 0,0 0 0,0 0-129,-1 0 129,1 0-128,0 0-1,0 0-256,-1 0 256,-29 0 1,0 0-129,0 0 0,0 0-257,0 0-129,-29 0-385,29 0-1285,-30 0-2313,30 0-385,-30 29 128,30-29-129,0 0 1</inkml:trace>
  <inkml:trace contextRef="#ctx0" brushRef="#br0" timeOffset="5.88092E7">3761 923 6810,'-30'0'3084,"30"0"257,0 0-1670,0 0-515,0 0-256,0 0-258,0 0-128,0 0-128,0 0 128,0 0 0,0 0-129,0 0 1,0 0-129,0 0 128,0 0-128,0 0 0,0 0 0,0 30 0,0-30 0,30 30 0,-30-30 0,29 30-128,-29-30 128,30 30 0,0-30-129,-30 29 129,30 1 0,0-30-128,-30 30-1,29-30 1,1 30-1,-30-30 1,30 29-1,-30-29-128,0 0 0,30 30 129,-30-30-1,0 0 1,0 0-1,0 0-128,0 0 129,0 0-129,0 0 0,0 0 128,0 0-128,0 0 0,0 0 0,0 0 0,0 0 0,0 0 0,0 0 0,0 0 0,0 30 0,0-30-128,0 0 128,0 0 0,-30 30 0,30-1 0,0-29 0,-30 30 0,30-30-129,0 30 258,-30 0-129,1-1 0,29-29 0,-30 30 0,30 0 0,-30-30 0,30 30 0,0-30 128,-30 0-128,30 0 129,0 0 128,0 0-129,0 0 1,0 0-1,0 0 1,0 0-129,30 0 128,-30 0-128,0 0 0,0 0 0,0 0 0,0 0-385,0 0-772,0 0-3212,0 0-128,0 0-258,0-30 1,0 30-258</inkml:trace>
  <inkml:trace contextRef="#ctx0" brushRef="#br0" timeOffset="5.88881E7">2392 358 3855,'0'0'3212,"0"0"129,0 0-1285,0 0-385,0 0-129,0 0-386,0 0-128,0 0-257,0 0 0,0 0-128,0 0-129,0 0 0,0 0-129,0 0 1,0 0-129,0 0 0,0 0 0,0-30-129,0 30 1,0 0-1,0 0 129,-30 0-128,30 0-1,0 0-128,0-30 257,0 30-257,0 0 257,0 0-257,0-29 129,0 29-129,0 0 128,0 0-128,0 0 0,0 0 0,30-30 129,-30 30-129,0 0 0,0 0 0,0 0 0,0 0 0,0 0 0,-30-30 0,30 30 0,0 0 0,0 0 0,0 0 0,0 0 0,0 0 0,0 0 0,-30-30 0,30 30 0,-30 0 0,0 0-129,30 30 129,-29-30 0,29 0 0,-30 0 129,0 0-129,30 0-129,-30 0 129,1 30 0,29-30 0,-30 30 0,30-30 0,-30 29-128,30 1-1,0-30 129,0 30 0,0-30 0,0 30 0,30-1 0,-30-29 0,30 30 0,-30-30 0,29 0 0,-29 30 129,30-30-1,-30 0-128,0 0 129,30-30-1,-30 30 1,30-30-129,-30 30 128,0 0-128,29-29 0,-29 29 129,0-30-129,0 30 0,30-30 128,-30 30 1,0-30-129,0 30 128,30-29 1,-30-1-1,0 0 1,30 30-129,-30-30 0,30 1 128,-30-1-128,0 30 129,29-30-129,-29 0 0,0 30 128,30-30 1,-30 30-129,0 0 128,0 0-128,0 0 129,0-29-129,0 29 0,0 0 128,0 0 1,0 0-129,30 0 0,-30 0 0,0 0 128,0 0-128,-30 0 0,30 0 0,0 29-128,0-29 128,-30 30 0,30-30 0,0 0 0,0 0 0,-29 30 0,29-30-129,0 30 129,0-30 129,-30 30-129,30-30 128,0 29-128,0-29 0,30 30 129,-30 0-129,0 0 128,29-1-128,1 1 129,-30 0-129,30-30 128,0 30-128,-1-30 0,-29 0 129,30 29-129,-30-29 128,30 0 1,-30 0-129,0 0 128,0 0-128,0 0 0,0 0 0,0 0 0,0 0 0,0-29 0,0 29 0,0 0 0,0 0 0,0 0 0,0 0 0,0 0-257,0 0-128,0 0-258,0 0-1670,0 0-2313,0 0 0,0 0-257,0 0 129,0 0-1</inkml:trace>
  <inkml:trace contextRef="#ctx0" brushRef="#br0" timeOffset="5.88888E7">2778 179 5397,'0'0'2570,"0"0"-514,0 0-129,0 0-256,-29 0-386,29 0 0,0 0-257,0 0-129,0 0-128,0 0-128,0-29-258,0 29 1,0 0-1,0 0-256,0 0 128,0 0-129,0 0 1,0 0-1,0 0 1,0 0-1,0 0 1,0 0-1,29 0 1,-29 0-1,30 0 129,-30 0-128,30 0-1,-30 0 1,30 0-1,-30 0 1,30 0-1,-30 0-128,29 0 129,-29 0-1,0 0-128,0 0 129,0 0-1,0 0-128,0 0 0,0 0 0,0 0-385,0 0-129,0 0-514,0 0-3084,0 0 0,0 0-129,0 0 1,-29 0-1</inkml:trace>
  <inkml:trace contextRef="#ctx0" brushRef="#br0" timeOffset="5.88894E7">2719 298 7067,'0'0'3341,"0"0"129,0 0-1543,0 0-642,30-29-257,-30 29-385,0 0-1,0 0-128,29 0 0,-29 0 0,30 0-128,-30 0-1,30 0 1,0 0-129,-30 0 0,30 0 0,-30 0 0,29 0 0,-29 0-129,30 0 1,-30 0-258,0 0-385,-30 0-3341,30 0-257,-29 0 0,29 29-128,-30-29-1</inkml:trace>
  <inkml:trace contextRef="#ctx0" brushRef="#br0" timeOffset="5.88909E7">3136 60 7967,'0'0'3469,"0"0"-128,0 0-1927,0 0-386,0 0-257,29-30-129,-29 30-128,0 0-128,0 0-1,30 0 1,-30 0-129,30 0 0,-30 0-257,0 0 128,0 0-128,0 0 129,0 0-129,30 0 0,-30 0 0,0 0 0,29 0 0,-29 0 0,0 0 0,0 30 0,0-30 0,0 0 0,30 0 0,-30 0 0,0 0 0,30 30 0,0-30 0,-30 0 128,30 0-128,-30 30 129,29-30-129,1 0 128,-30 30 1,0-30-1,30 0 129,-30 0-128,0 29 128,0-29-129,-30 0 129,30 0 0,-30 0-128,1 0-129,29 0 128,-30 0-128,0 0 0,0 0 0,0 0 0,30 0-128,-29 0 128,-1 0 0,30 0-129,0 0 129,0 0 0,0 0 0,0 30 0,0-30 129,0 30-258,0 0 258,0-1-129,0-29 128,0 30-128,30 0 129,-30-30-129,0 0 0,0 30 128,0-30 1,0 0-1,0 0 1,0 0-1,0 0-128,0 0 257,0 0-128,29 0-129,-29 0 257,0 0-257,0 0 128,30-30-128,-30 30 129,0 0-129,0 0 128,0 0-128,30 0 129,-30 0-129,0 0 0,0 0 128,0 0-128,0 0 0,0 0 0,0 0-128,0 0 128,0 0 0,0 0-129,0-30 129,0 30 0,30 0 0,0 30 0,-30-30 0,29 0 0,1 0 0,0 0 129,0 0-129,-1 0 128,1 30 1,-30-30-1,30 0 1,0 0-1,-1 0 129,-29 0-128,30 0 128,-30 0-129,0 0 129,30 0-128,-30 0-1,0 0 1,0-30-1,0 30-128,0 0 129,0 0-129,0 0 128,0 0-128,0 0 0,0 0 0,0 0-128,0 0-129,0 0-386,0 0-1027,0 0-2699,0 0-257,-30 0 0,30 0-129,0 0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1-07T20:06:33.289"/>
    </inkml:context>
    <inkml:brush xml:id="br0">
      <inkml:brushProperty name="width" value="0.1" units="cm"/>
      <inkml:brushProperty name="height" value="0.1" units="cm"/>
      <inkml:brushProperty name="color" value="#E71224"/>
    </inkml:brush>
    <inkml:brush xml:id="br1">
      <inkml:brushProperty name="width" value="0.1" units="cm"/>
      <inkml:brushProperty name="height" value="0.1" units="cm"/>
      <inkml:brushProperty name="color" value="#004F8B"/>
    </inkml:brush>
    <inkml:brush xml:id="br2">
      <inkml:brushProperty name="width" value="0.05" units="cm"/>
      <inkml:brushProperty name="height" value="0.05" units="cm"/>
    </inkml:brush>
  </inkml:definitions>
  <inkml:trace contextRef="#ctx0" brushRef="#br0">1207 1810 2955,'0'0'3341,"0"0"-128,0 0-1414,0 0-386,0 0-385,-32 0-257,32 0-128,0 0-129,0 0 128,0 0-128,0 0 129,0 0-129,0 0 0,0 0-129,0 0 129,0 0-257,0 0 0,0 0 0,-32 0-128,32 0-1,0 0 1,0 0-1,-31 0 1,31 0-1,0 0 1,-32 0-1,0 0-128,32 0 129,-32 32-129,32-32 128,0 0-128,-31 0 0,31 0 129,0-32-129,0 32 128,0 0-128,-32 0 129,32 0-129,0 0 0,0 0 0,-32 0 128,0 0-128,32 0 0,0 0 0,-31 0 0,31 0 0,-32 32 0,32-32 0,-32 0 0,32 0 0,-32 0 0,32 0 0,-31 0 0,31 0 0,-32 0 0,32 0 0,0 0 0,0 0 0,-32 32 0,32-32 0,-32 0 0,32 0 0,-31 0 0,31 0 0,-32 32 0,0-32-128,32 0 128,-32 0 0,32 0 0,-31 0 0,31 31 0,0-31-129,-32 0 129,32 0 0,-32 32 0,32-32 0,0 0 0,0 0 0,0 0 129,-32 32-129,32-32 0,0 0 0,0 0 0,-31 32 0,-1-32 0,32 0 0,0 0 0,0 0 0,-32 31 0,32-31 128,0 32-128,0-32 0,-32 32 129,32-32-129,0 0 0,0 0 128,0 32-128,-31-1 0,31-31 0,0 32 0,0-32 0,-32 32 0,32 0 0,0-32 0,-32 31 0,32 1 0,0-32 129,0 32-129,0-32 0,-32 0 0,32 0 128,0 32-128,0-32 0,0 31 129,0-31-129,-31 32 0,31-32 0,0 32 0,-32-32 0,32 32 128,0-1-128,0-31 129,0 32-1,0-32-128,0 32 129,0-32-1,0 0 1,0 32-129,0-32 128,0 0 1,0 0-129,0 31 128,0-31 1,-32 32-129,32-32 0,0 32 0,0-32 0,0 32 0,0-32 128,0 31-128,-32-31-128,64 32 256,-32-32-128,0 32 0,0-32 0,0 0 0,0 32 129,0-32-129,0 31 0,0-31 0,0 32 0,0-32 0,0 32 128,0 0-128,0-1 0,0-31 0,0 32 129,32 0-129,-32 0 0,0-32 0,0 31 128,32-31-128,-32 32 0,0 0 0,0-32 129,0 0-129,0 0 0,0 32 0,0-32 128,31 31-128,-31-31 0,0 32 0,0-32 0,32 32 129,-32-32-129,0 0 0,32 32 0,-32-32 128,0 31-128,0-31 0,32 32 0,-32-32 0,31 0 129,-31 0-129,0 32 0,0-32 0,0 0 128,0 0-128,0 0 0,32 32 0,-32-32 0,0 0 129,0 0-129,32 0 0,-32 0 0,0 31 0,0-31 128,32 0-128,-32 0 0,31 32 0,-31-32 0,0 0 0,0 0 129,0 0-129,0 0 0,32 32 0,-32-32 0,0 0 0,0 0 0,32 0 128,0 0-128,-32 0 0,0 0 0,0 0 129,31 32-129,1-32 0,-32 0 0,0 0 128,0 0-128,32 0 129,-32 0-129,32 31 0,-32-31 0,31 0 128,-31 0-128,32 0 0,-32 0 0,32 0 0,-32 0 129,0 0-129,0 0 0,32 0 0,-32 0 0,31 0 0,-31 0 128,0 0-128,0 0 0,32 32 0,-32-32 0,0 0 0,32 0 0,-32 0 0,32 0 0,-1 0 129,-31 0-129,32 0 0,-32 0 0,32 0 128,-32 0-128,32 0 0,-32 32 0,31-32 0,1 0 0,0 0 0,-32 0 0,32 0 129,-1 0-129,1 0 128,-32 0-128,32 0 129,-32 0-129,32-32 0,-1 32 0,-31 0 0,32 0 0,-32 0 0,32 0 128,-32 0-128,32 0 0,-32 32 0,31-32 0,-31 0 0,32 0 0,-32 0 129,32 0-129,0-32 0,-32 32 0,31 0 0,-31 0 0,32 0 0,-32 0 0,32 0 0,-32 0 0,0-32 0,0 32 0,32 0 0,-1 0 0,-31 0 0,0 0 0,32 0 0,-32-31 0,0 31 0,32 0 0,-32 0 0,32 0 0,-32 0 0,31-32 0,-31 32 0,0 0 0,0 0 0,32 0 0,-32 0 0,0 0 0,0 0 0,32-32 0,-32 32 0,32 0 0,-32 0 0,0 0 0,0 0 0,31-32-129,-31 32 129,32 0 0,-32 0 0,0 0-128,0 0 128,0 0 128,32-31-128,-32 31 0,0 0 0,0 0 0,0 0 0,0 0 0,32-32 0,-32 32-128,0 0 128,0 0 0,0 0 0,31 0 128,-31 0-128,0-32 0,0 32 0,32 0 0,-32 0 0,0-32 0,0 32 0,32-31 0,-32 31 0,0 0 0,0 0 0,32-32 0,-32 32 0,0-32 0,0 32 0,0 0 0,0 0 129,31-32-129,-31 32 0,0-31 0,0 31 0,0 0 0,0-32 0,0 32 0,0-32 0,0 32 0,32-32 0,-32 32 0,0-31 0,0 31 128,0 0-256,0-32 256,0 32-128,0 0 0,0-32 0,0 32 0,0-32 0,0 1 0,0 31 0,0 0 0,0-32 0,0 32 0,0 0 0,0-32 0,0 32 0,0-32 0,0 1 0,0 31 0,0 0 0,0 0 0,0-32 0,0 32 0,0-32 0,0 32 0,0 0 0,0 0 0,0-32 0,0 32 0,-32-31 129,32 31-129,0 0 0,0 0 0,0-32 0,0 32 0,0-32 0,0 32 0,0 0 0,0 0 0,0-32 0,0 32 0,0 0 0,0 0 0,0-31 0,0 31 0,0-32 0,0 32 128,-31-32-256,31 32 128,0-32 0,0 32 0,0-31-129,0 31 129,0 0 0,-32-32-128,32 32 128,0-32 0,0 32 0,0-32 0,0 32 0,-32 0 0,32 0 0,0-31 0,0 31 0,0-32 128,0 32-128,-32-32 0,32 32 0,0 0 0,0-32 0,0 32 0,-31 0 0,31 0-128,0-31 128,0 31 0,-32-32 0,32 32 0,0-32 0,-32 32 0,32-32 0,0 32 0,-32-31 0,32 31 0,-31-32 0,31 32 0,-32-32 0,32 32 0,-32-32 0,32 32 0,-32 0 0,32-31 0,-31 31 0,31 0 0,0-32 0,-32 32 0,32 0 0,-32-32 0,32 32 0,0 0 0,-32-32 0,32 32 0,-31 0 0,-1-31 0,32 31 0,-32 0 0,0 0 0,32-32-129,-31 32 129,-1 0 0,32 0 0,-32 0 0,32 0 0,0-32-128,0 32 128,-32 0 0,32 0 0,-31-32 0,31 32 0,-32 0 0,0 0 0,0-31 0,32 31 0,-31 0 0,-1 0 0,0 0 0,0 0 0,1 0 0,31 0 0,-32-32 0,0 32 0,32 0 0,-32 0 0,32 0 0,0 0 0,0 0 0,-31 0 0,31 0 0,-32 0 0,32 0-129,-32 0 129,0 0 0,32 0 0,-31 0 0,31 0 0,0 0 0,-32 0 0,32 0 0,0 0-128,0 0-1,0 0-385,0 0-1028,0 32-3212,0-32-129,32 0-257,-1 0-129,1 0 643</inkml:trace>
  <inkml:trace contextRef="#ctx0" brushRef="#br1" timeOffset="32234.6058">1747 2128 5397,'0'0'3084,"31"0"-1157,-31 0-642,0 0-257,0 0-385,0 0-1,-31 0-128,31 0 0,0 0 0,0 0 0,0 0 0,0 0 129,0 0-129,0 0 128,0 0 1,0 0-129,0 0-129,0-32 1,0 32-129,0 0-129,0 0 1,0 0 128,31-32-257,-31 32 128,0 0 1,0 0-1,32-31 1,-32 31-1,32 0-128,-32 0 129,0 0-129,0 0 128,32 0-128,-32 0 0,0 0 0,0 0 0,0 0 0,0 0 0,31 31 0,-31-31 129,0 0-1,0 32-128,0-32 129,0 0-1,0 0 1,0 0 128,0 32-129,0-32 1,32 0 128,-32 0-129,32 32 1,-32-32-1,0 0 1,0 0 128,0 0-129,0 31 1,0-31-1,-32 0-128,32 0 129,-32 0-1,1-31-128,-1 31 0,0 0 129,0-32-129,1 32 0,-1-32 128,32 32-128,0-32 129,0 32-1,0-31 1,32 31-129,-32 0 128,31-32-128,-31 32 129,32-32-129,-32 32 128,0 0-128,32 0 0,-32 0 0,0 0 0,0 0 0,0 0 0,0 0 0,0 0 0,0 0 0,-32 32-128,32-32 128,0 0 0,0 0 0,0 0 0,0 0 0,32 0 0,-32 0 0,0 32 0,0-32 0,32 0 0,-32 0 0,31 31 0,-31-31 128,0 0-128,0 0 0,0 32 0,0-32 129,0 32-129,-31-32 0,31 0 128,-32 0-128,0 0 0,32-32 0,-32 32 129,32-32-129,0 32 0,0-31 0,0 31 0,0 0 0,0-32 0,0 32 0,32 0 0,-32 0 0,32 0 0,0 0 0,-32 0 0,31 0 0,-31 32 0,0-32 0,0 31 0,0-31 0,0 0 0,0 32 0,0-32 0,0 0 128,0 0-128,0 0 0,-31-32 0,-1 32 129,32 0-129,-32-31 0,32 31 0,0 0 0,-32-32-257,32 32-643,0 0-3597,32 32-386,-32-32 0,32 0 0,-32 0-257</inkml:trace>
  <inkml:trace contextRef="#ctx0" brushRef="#br2" timeOffset="67179.4619">1810 1620 5140,'0'0'2827,"0"0"-514,0 0-386,32 0-128,-32 0-642,0 0-1,0 0 1,0 0-258,0 0 1,0 0-258,0 0 1,0 0-1,-32 0-128,32 0-128,0 0 128,0 0-257,0 0 128,0 0-256,0 0 128,0 0-129,0 0-128,0 0 129,0 0-1,-32 0-128,32 0 0,0 0 129,0 0-1,0 0-128,-31 0 0,31 0 129,-32 0-129,32 0 128,0 0-128,-32 0 0,32 0 0,0 0 129,-32 0-129,32 0 0,-31 0 0,31 0 0,0 0 0,-32 0 0,0 32 0,32-32-129,0 0 129,-32 0 0,32 0 0,0 31 0,-31-31 0,31 0 0,0 0 129,0 0-129,-32 0 128,32 0-128,-32 32 0,32-32 0,-32 32 0,32-32 0,0 32 0,0-32 0,0 0 0,-31 31 0,31-31 0,0 32 0,0-32 0,-32 0 0,32 0 0,0 32 0,0-32 0,0 32 0,0-32 129,0 0-129,0 0 0,-32 31 0,32-31 0,0 32 0,-32-32 0,32 32 0,0-32 0,0 32 0,-31-32 0,31 31 128,0-31-128,0 0 0,0 0 0,0 32 0,0 0 0,0-32 0,0 0 129,0 32-129,0-32 0,0 31 0,0-31 128,0 32-128,0-32 129,0 32-1,31-32 1,-31 32-129,0-32 128,0 0 1,32 31-129,-32-31 128,0 32-128,0-32 129,32 0-129,-32 0 0,32 32 0,-32-32 128,0 0-128,0 0 0,31 32-128,-31-32 128,0 0 128,0 0-128,32 31 0,-32-31 129,32 0-129,-32 0 128,32 32-128,-32-32 0,31 0 129,-31 0-129,32 32 128,-32-32-256,32 0 256,-32 0-128,0 32 129,32-32-1,-32 0-128,0 0 0,31 31 129,1-31-129,-32 0 0,32 0 128,-32 0-128,32 0 0,-32 0 129,31 0-129,-31 0 0,32 0 128,-32 0-128,32 32 0,-32-64-128,0 32 128,32 32 0,-32-32 0,0 0 0,0 0 0,31 0 128,-31 0-128,32 0 0,-32 0 0,0 0 129,0 0-258,32 0 258,-32 0-129,0 0 0,32 0 0,-1 0 0,-31 0 0,32-32 0,-32 32 0,32 0 128,-32 0-128,32 0-128,-32 0 256,0-31-128,0 31 0,31 0 0,-31 0 0,0 0 0,0 0 0,0 0 0,32 0 0,-32 0 0,0 0 0,32 0 0,-32 0 0,0 0 0,0-32 0,0 32 0,32 0 0,-32 0 0,0 0 0,0-32 0,0 32 0,31 0 0,-31 0 0,0-32 0,0 32 0,0 0 0,32 0 0,-32 0 129,0-31-129,0 31 0,0 0 0,0 0 0,32-32 0,-32 32 0,0 0 0,0 0 0,0-32 0,0 32 0,32 0 0,-32 0 0,0-32 128,0 32-128,0 0 0,0-31 0,31 31 129,-31-32-129,0 32 0,0-32 0,0 32 0,0 0 0,0 0 0,-31-32 0,31 1 0,0 31 0,0-32 128,0 32-128,0-32 0,0 32 0,0-32 0,0 32 0,0-31-128,0 31 128,0 0 0,0 0 0,-32-32 0,32 32 0,0-32 0,0 32 0,0 0 0,0 0 0,0-32 0,0 32 0,-32-31 0,32 31 0,0-32 0,0 32 0,0 0 0,0 0 0,0-32 0,0 32 128,-32 0-128,32 0 0,0-32 0,0 32 0,-31-31 0,31 31 0,0 0 0,0 0 0,-32-32 0,32 32 0,0 0 0,0 0 0,-32 0 0,32 0 0,0-32 0,0 32 0,-32 0 0,1-32 0,-1 32 0,0 0 0,0-31 0,1 31 0,-33-32 0,1 32 0,-1-32 0,1 32-128,-1 0-258,1 32-1027,-1-32-3470,1 32-257,31-1-129,0 1-128,0-32 0</inkml:trace>
  <inkml:trace contextRef="#ctx0" brushRef="#br2" timeOffset="122746.2477">2953 3144 6553,'0'0'2699,"0"0"-772,0 0-256,0 0-515,0 0-256,0 0-129,0 0-129,0 0-128,0 0-128,0 0-129,0 0 0,0 0 0,0 0 0,0 0 0,0 0 128,0 0 1,0 0-1,0 0 1,0 0-1,0 0 1,0 0-129,0 0-129,0 0 1,0 0-1,0 0 1,0 0-129,0 0 0,0 0 128,0 0-128,-32 0 0,32 0 129,0-32-129,0 32 128,0 0-128,0 0 0,-31-32 129,31 1-129,0 31 0,-32 0 128,32 0-128,-32-32 0,32 32 0,0-32 0,0 32 129,-32 0-129,32 0 0,0-32 0,0 32 0,-31-31 0,31 31 0,-32-32 0,32 32 0,-32 0 0,32 0-129,-32-32 129,32 32 0,0-32 0,0 32 0,-31 0 0,31 0 0,0-31 0,0 31-128,-32-32 256,32 32-128,-32 0 0,32 0 0,0-32 0,0 32 0,-32 0 0,32 0 0,0-32 0,0 32 0,-31 0 0,31 0 0,0-31 0,0 31 0,-32 0 0,32 0 0,0-32 0,-32 32 0,32 0 0,-32-32-128,1 32 128,31 0 0,-32-32 0,32 32 0,-32 0 0,32-31 0,-32 31 0,32 0 0,0 0 0,0 0 0,-31-32 0,31 32 128,0 0-128,0 0 257,-32-32-257,32 32 129,-32 0-129,32-32 257,-32 32-129,32-31-128,-31 31 0,31 0 129,0 0-129,-32-32 0,32 32 0,-32-32 0,32 32 0,0-32 0,0 32 0,-32 0 0,32-31-129,-31 31 129,31-32 0,-32 32 0,0-32 129,32 32-129,-32 0 0,32 0 0,0-32 128,0 32-128,-31-31 0,31 31 0,-32 0 129,32 0-129,0-32 0,0 32 0,-32-32 0,32 32 0,-32-32 0,32 32 0,-31 0 128,31-31-128,-32 31 0,32 0 129,-32-32-129,32 32 0,0 0 0,0 0 0,-32-32 0,32 0 0,-31 32 128,31-31-128,0 31 0,-32-32 0,32 0 0,-32 32 0,0-32 0,32 1-128,-31 31 128,-1-32 0,32 0 128,-32 32-128,0-32 0,32 32 0,-31-31 129,31 31-129,-32-32 128,0 32-128,0-32 0,32 0 0,-31 32 0,-1-31 0,0-1 129,0 32-129,1-32 128,-1 0-128,32 32 129,-32-31-129,0 31 128,32 0 1,-31-32-129,31 32 0,0 0 0,-32-32 0,32 32 0,-32-32 0,32 32 0,-32-31 0,32 31 0,-31-32 0,31 32 0,-32 0 0,0-32 128,32 32-128,0 0 0,-32 0 0,32 0 0,0 0 129,0 0-129,0 0 0,-31-32 0,31 32 0,0 0 0,0 0 128,0-31-128,0 31 0,-32-32 0,32 32 129,0 0-129,0 0 0,-32-32 0,32 32 0,0 0 0,-32 0 0,32 0 0,0 0 0,0 0 0,0 0 0,0 0 0,-31-32 0,31 32 0,0 0 0,0 0 0,0 0 0,0 0 0,0 0 128,0 0-128,0 0 0,0 0 0,0 0 0,0 0 0,0 0 0,0 0 0,0 0 0,0 0 0,0 0 0,0 0 0,0 0 0,0 0 0,0 0 0,0 0 129,0 0-129,0 0 0,0 0 0,0 0 0,0 0 0,0 0-129,0 0-513,0 0-3856,0 0-128,31 32-257,-31-32-128,32 32-1</inkml:trace>
  <inkml:trace contextRef="#ctx0" brushRef="#br2" timeOffset="164591.381">624 413 5782,'0'0'3341,"0"0"-642,0 0-386,0 0-643,0 0-642,0 0-128,0 0-129,0 0-257,0-31 0,0 31-257,0 0 128,0 0-128,0 0 0,0 0 0,0 0-128,0 0 128,0 0 0,0 0-129,0 0 1,0-32 128,0 32-129,0 0-128,0 0 129,0 0-1,0 0 1,0-32-129,0 32 128,0 0-128,0 0 0,0 0 0,0 0 129,0 0-129,0 0 0,-31-32 0,31 32 0,0 0 0,0 0 128,0 0-128,0 0 0,0 0 0,0 0 0,0 0 0,0 0-128,0 0 128,0 0 128,0 0-128,0 0 0,-32 0 0,32 0 0,0 0 129,-32 0-129,32 0 0,-32 0 0,1 0 0,-1 0 0,0 32 0,0-32 0,1 0 0,-1 0 0,0 32 0,32-32-129,-32 0 129,1 32 0,31-32 0,0 31 0,0-31 0,0 32 0,0-32 129,31 32-129,-31-32 0,32 32 128,0-32 1,-32 31-1,32-31 129,-1 0-128,1 0-1,-32 32 129,32-64-128,0 32 128,-32 0-129,0-31 1,31 31-129,-31-32 128,0 32 1,0-32-129,0 0 128,0 32 1,32-31-129,-32 31 128,0-32 1,0 32-1,0 0 1,0-32-1,0 0-128,32 32 129,-32-31-1,0-1-128,0 32 129,32-32-1,-32 0-128,0 1 129,0-1-129,31 0 128,-31 32 1,0-32-129,0 32 128,0 0-128,32-31 129,-32 31-129,0 0 0,0 0 0,0 0 0,0 0 0,0 0 0,0 0 0,0 0 0,0 31 0,0-31 0,0 32 0,0-32 0,0 32 0,-32 0 0,32-32 0,0 31 0,-31 1 0,31-32 0,0 32 0,0 0 0,-32-32 0,32 31-129,0 1 129,32 0 129,-32-32-129,0 32 0,31-1 0,-31 1 0,32 0 0,0-32 0,-32 32 128,32-32-128,-1 31 0,-31-31 0,32 0 129,-32 0-129,0 0 0,0 0 128,0 0-128,32 0 0,-32 0 129,0-31-129,0 31 0,-32 0 0,32 0 0,-32 0 0,32 0 0,0 31-129,0-31 1,-31 0-129,31 0-129,0 0-256,0 0-772,0 0-3340,0 0-129,0 0 0,0 0 0,0 0 0</inkml:trace>
  <inkml:trace contextRef="#ctx0" brushRef="#br2" timeOffset="165492.2043">974 350 2056,'0'0'1542,"0"0"-257,0 0 0,0 0-129,0 0-256,-32 0-1,32 0 129,0 0 0,0 0 0,0-32-128,0 32-1,0 0 1,0 0-129,0 0-129,0 0 1,0 0-129,0 0 0,0 0-129,0 0 1,0 0-1,0 0 1,0 0-1,0 0 1,-32 0-129,32 0 0,0 0-129,0 0 129,-32 0-128,32 0-1,0 0-128,0 0 129,0 0-1,0 0-128,0 0 129,0 0-1,0 0 129,32 0-128,-32 0 128,32 0-129,0 0 1,-32 0 128,31 0-129,-31 0 1,32 32-129,0-32 128,-32 0-128,32 0 129,-32 0-129,0 0 128,31 0 1,-31 0-129,0 0 0,0 0 128,0 0-128,0 0 129,0 0-129,0 0 0,0-32 0,0 32-257,0 0-514,0 0-2056,0 0-1542,-31 0-129,31 0 129,0 32-128,0-32 2055</inkml:trace>
  <inkml:trace contextRef="#ctx0" brushRef="#br2" timeOffset="166108.2443">910 413 6810,'0'0'3341,"0"0"-1156,0 0-772,0 0-256,0 0-258,0 0 1,0 0-129,0 0-129,0 0 129,0 0-257,0 0 0,0 0 0,0 0-128,32 32-1,-32-32-128,0 0 129,32 0-1,-32 0-128,31 0 0,-31 0 129,32 0-258,0 0 129,0 0 0,-1 0-128,1 0-1,-32 0 1,32 0-1,-32 0-128,0 0 0,0 0-257,0 0-514,-32 0-3469,0 0-258,32 0 1,-31 32-1,31-32-128</inkml:trace>
  <inkml:trace contextRef="#ctx0" brushRef="#br2" timeOffset="167759.2111">1450 318 7967,'0'-32'3726,"0"32"129,0 0-2313,0 0-385,0 0-258,0 0-256,0 0-129,0 0-129,0-31 1,0 31-1,32 0-128,-32 0-128,31 0 128,-31-32-129,32 32 1,-32 0-1,0 0-128,0 0 129,32 0-129,-32 0 0,0 0 0,0 32 0,0-32-129,32 31 258,-32-31-129,0 0 0,31 0 0,-31 0 0,32 32 128,0-32-128,-32 0 129,32 0-1,-1 32 129,-31-32-128,32 0 128,-32 0-129,0 32 129,0-32-128,0 31 128,0-31-129,0 0 1,-32 0-1,32 0 1,-31 0-129,-1 0 0,0 0 128,0 0-128,1 0 0,-1 0-128,0 0 128,0 0 0,1 0 0,-1 0 0,32 0-129,0 0 129,-32 32 0,32-32 0,0 0 0,0 0 0,0 0 0,0 32-128,0-32 256,0 32-128,0-1 0,0-31 0,0 32 0,0-32 0,32 32 129,-32 0-129,0-32 128,0 31-128,32-31 129,-32 0-1,0 32-128,0-32 129,0 0-1,31 0 1,-31 0-129,0 0 0,0-32 128,0 32-256,0 0 256,32 0-128,-32 0 0,0 0 0,0 0 0,0 0 0,0 0 0,0 0 0,0 0 0,0 0 0,0 0-128,0 0 128,0 0 0,0-31 0,0 31 0,0 0 0,0 0 0,0 0 0,32 0 0,-32 0 0,0 0 0,0 0-129,0 0 129,0 0 0,0 0 0,0 0 0,0 0 0,0 0 0,0 0 0,32 0 0,-32 0 0,31 0 129,1 0-129,0 0 128,0 0-128,-1 31 129,1-31-1,0 0 1,0 0-1,31 32 1,-31-32 128,-32 0-129,32 0 1,-1 32-1,-31-32 1,32 0-1,-32 0 1,0 0-1,0 0 1,32 0-1,-32 0-128,32-32 129,-32 32-129,0 0 0,0 0 128,31 0-128,-31 0 0,0 0 129,0 0-129,0 0-129,0 0 1,0 0-1,-31 0-385,31 0-642,-32 0-3599,32 0-128,-32 0 0,32 0-128,-32 0-1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1-07T20:29:29.748"/>
    </inkml:context>
    <inkml:brush xml:id="br0">
      <inkml:brushProperty name="width" value="0.1" units="cm"/>
      <inkml:brushProperty name="height" value="0.1" units="cm"/>
      <inkml:brushProperty name="color" value="#E71224"/>
    </inkml:brush>
    <inkml:brush xml:id="br1">
      <inkml:brushProperty name="width" value="0.05" units="cm"/>
      <inkml:brushProperty name="height" value="0.05" units="cm"/>
    </inkml:brush>
  </inkml:definitions>
  <inkml:trace contextRef="#ctx0" brushRef="#br0">4106 3049 18114,'1'1'4,"31"-1"-4,-32 0 129,32 32-129,-1-32 128,-31 31-128,32-31 0,0 0 129,-32 0-129,0 32 128,0-32-128,32 0 129,-32 0-129,0 0 128,0 0-128,0 0 129,0 0-129,0 1 3</inkml:trace>
  <inkml:trace contextRef="#ctx0" brushRef="#br0" timeOffset="-101556.8056">4298 3145 4112,'0'0'2955,"0"0"129,0 0-1413,0 0-258,0 0-385,0 0-128,-1 1-884</inkml:trace>
  <inkml:trace contextRef="#ctx0" brushRef="#br0" timeOffset="-101555.8056">4267 3176 15788,'-1'1'17</inkml:trace>
  <inkml:trace contextRef="#ctx0" brushRef="#br0" timeOffset="-94897.6327">4298 3177 6039,'0'0'2827,"0"0"-899,0 0-386,0 0-386,0 0-256,0 0-258,0-32-128,0 32 0,0 0-128,0 0-1,0 0-128,0 0 0,0 0 0,0 0 0,0 0-128,0 0 128,0 0-129,0 0 1,0 32-1,0-32 129,0 0 0,0 0-128,0 0 128,0 0-129,0 0 1,0 0 128,0 32 0,0-32-129,0 0 1,0 0 128,0 0-129,0 0 129,0 0-128,0 0 128,0 0-129,31 0 1,-31 0-1,0 31 129,0-31-128,0 0-1,0 0 1,0 0-129,0 32 128,0-32-128,0 0 129,0 0-1,32 0-128,-32 0 129,0 0-1,0 32-128,0-32 129,32 32-129,-32-32 128,0 0-128,32 31 129,-32-31-129,0 32 128,31-32-128,-31 32 129,32 0-129,-32-32 128,0 31 1,32-31-129,-32 32 128,32-32 1,-32 0-129,0 32 0,31-32 128,-31 32-128,32-1 0,-32-31 0,32 32 129,-32-32-129,32 32 0,-32-32 128,31 32-128,-31-1 0,0-31 129,32 0-129,-32 32 128,0-32-128,0 32 129,32-32-129,-32 32 0,0-32 128,0 0-256,32 31 256,-32-31-128,0 32 0,0-32 0,0 0 0,31 32 0,-31 0 0,32-32 0,-32 31 0,0-31 0,32 32 0,-32-32 0,0 0 0,0 0 129,32 32-129,-32-32 0,0 32 0,0-32 128,0 0-128,0 0 0,31 31 0,-31-31 0,0 32 129,0-32-129,0 32 0,32-32 0,-32 32 0,0-32 0,32 31-129,-32-31 129,0 0 129,0 0-129,32 32 0,-32-32 0,0 32 0,0-32 128,31 32-128,-31-32 0,0 31 0,0-31 0,0 32-128,32-32 128,-32 0 0,0 0 0,0 32 0,0-32 0,32 32-129,-32-32 129,0 0 129,0 0-129,0 0 0,0 0 0,32 31 0,-32-31 128,0 0-128,0 0 0,0 32 0,0-32 129,0 0-129,0 0 0,0 0 0,0 0 128,-32-32-128,32 32 0,0 0 0,0 0 0,-32-31-128,32 31-129,0 0-514,0-32-3727,0 32 129,0 0-257,0 0 0,0-32-385</inkml:trace>
  <inkml:trace contextRef="#ctx0" brushRef="#br0" timeOffset="-93058.4462">4202 3113 3726,'0'0'2827,"0"0"-257,0 0-514,0 0-385,0 0-386,32-31 0,-32 31-257,0 0-129,0 0-256,0 0-1,0 0-128,0 0-128,0 0-1,0 0-128,-32 0 0,32 0 0,0 0 0,0 31-128,0-31-1,0 32 129,-31-32-128,31 32-1,0-32 1,0 32-1,0-1 1,-32-31-1,32 32-128,0 0 129,0 0-129,-32-32 128,32 31-128,0 1 0,-32 0 0,32 0 129,0-1-129,0-31 128,-31 32-128,31 0 0,0 0 0,0-32 129,0 31-129,-32 1 128,32 0-128,0-32 0,0 32 0,-32-1 0,32 1 0,0 0-128,-32-32 128,32 32 0,0-1 0,0 1 0,-31 0 0,31 0 0,0-32 0,0 31 128,-32 1-128,32 0 0,0 0 0,0-32 0,-32 31 0,32 1 0,0 0 0,-32 0 0,32-1 0,-31 1 0,31 0 0,0 0 0,-32-32 0,32 31 0,0 1 0,0-32 0,-32 32-128,32-32 128,0 32 0,0-1 128,-32 1-256,32-32-1,0 32 129,0 0 0,0-32 129,0 31-258,0-31 258,-31 32-129,31 0 128,0-32-128,0 32 257,0-32-257,-32 31 0,32 1 0,0-32 0,0 32 0,-32 0 0,32-32 0,0 31 0,0 1-128,-32-32 128,32 32 0,0-32 0,0 0 0,0 0 0,0 32 128,0-32-128,0 0 0,-31 0 0,31 0 0,0 31 0,0-31 0,0 0 0,0 32 0,-32-32 0,32 32 0,0-32 129,0 32-129,0-32 0,0 0 128,0 0 1,0 0-1,0 0 1,0 0-1,0 0 1,0 0-1,0 0-128,0 0 129,0 31-1,0-31-128,0 0 129,0 0-129,0 0 0,0 0 128,0 0-128,0 0 129,0 0-129,0 0 0,0 0 0,-32-31 0,32 31 0,0 0-257,0 0-257,0 0-3598,32-32-257,-32 32-129,0-32-128,32 0-257</inkml:trace>
  <inkml:trace contextRef="#ctx0" brushRef="#br0" timeOffset="113523.7437">3472 5209 2056,'0'0'1542,"0"0"-514,0 0-386,0 0-128,0 0-257,0 0-128,0 0-258,0 0-128,0 0-128,0 0 128,0 0-129,0 0 129,0 0-128,0 0 256,0 0 1,0 0 256,0 0 258,0 0 128,0 0 257,0 0 128,0 0 1,0 0 256,0-32 1,0 32-1,0 0-128,0 0-128,-32 0-258,32 0 1,0 0-129,0 0 0,0 0-257,0 0 0,0 0 0,0 0 0,0 0 0,0 0 0,0 0 0,0-32-129,0 32 129,0 0-128,0 0-1,0 0 1,0 0-1,32 0-128,-32 0 129,32 0-129,-32 0 128,32 0 1</inkml:trace>
  <inkml:trace contextRef="#ctx0" brushRef="#br0" timeOffset="-0.1775">666 1967 18114,'1'0'4,"31"0"-4,-32 0 129,31 32-129,1-32 128,-32 32-128,32-32 0,0 0 129,-32 0-129,0 32 128,0-32-128,32 0 129,-32 0-129,0 0 128,0 0-128,0 0 129,0 0-129,0 0 3</inkml:trace>
  <inkml:trace contextRef="#ctx0" brushRef="#br0" timeOffset="-101556.9831">858 2063 4112,'0'0'2955,"0"0"129,0 0-1413,0 0-258,0 0-385,0 0-128,-1 0-884</inkml:trace>
  <inkml:trace contextRef="#ctx0" brushRef="#br0" timeOffset="-101555.9831">826 2094 15788,'0'1'17</inkml:trace>
  <inkml:trace contextRef="#ctx0" brushRef="#br0" timeOffset="63574.3017">858 2095 6039,'0'0'2827,"0"0"-899,0 0-386,0 0-386,0 0-256,0 0-258,0-32-128,0 32 0,0 0-128,0 0-1,0 0-128,0 0 0,0 0 0,0 0 0,0 0-128,0 0 128,0 0-129,0 0 1,0 32-1,0-32 129,0 0 0,0 0-128,0 0 128,0 0-129,0 0 1,0 0 128,0 31 0,0-31-129,0 0 1,0 0 128,0 0-129,0 0 129,0 0-128,0 0 128,0 0-129,32 0 1,-32 0-1,0 3-103</inkml:trace>
  <inkml:trace contextRef="#ctx0" brushRef="#br0" timeOffset="63572.3017">762 2031 3726,'0'0'2827,"0"0"-257,0 0-514,0 0-385,0 0-386,32-32 0,-32 32-257,0 0-129,0 0-256,0 0-1,0 0-128,0 0-128,0 0-1,0 0-128,-32 0 0,32 0 0,0 0 0,0 32-128,0-32-1,0 32 129,-32-32-128,32 32-1,0-32 1,0 31-1,0 1 1,-31-32-1,31 32-128,0-1 129,0 1-129,-32-32 128,32 32-128,0 0 0,-32-1 0,32 1 129,0 0-129,0-32 128,-32 31-128,32 1 0,0 0 0,0-32 129,0 32-129,-31 0 128,31 0-128,0-32 0,0 31 0,-32 1 0,32 0 0,0-1-128,-32-31 128,32 32 0,0 0 0,0-1 0,-31 1 0,31 0 0,0-32 0,0 32 128,-32-1-128,32 1 0,0 0 0,0-32 0,-32 32 0,32 0 0,0 0 0,-31-1 0,31 1 0,-32 0 0,32-1 0,0 1 0,-32-32 0,32 32 0,0 0 0,0-32 0,-32 31-128,32-31 128,0 32 0,0 0 128,-32-1-256,32-31-1,0 32 129,0 0 0,0-32 129,0 32-258,0-32 258,-32 32-129,32 0 128,0-32-128,0 3 26</inkml:trace>
  <inkml:trace contextRef="#ctx0" brushRef="#br0" timeOffset="63573.3017">170 3766 23258,'-11'11'0,"11"-11"0,0 32 0,0 0-128,-32-32 128,32 31 0,0-31 0,0 0 0,0 0 0,0 32 128,0-32-128,0 0 0,-32 0 0,32 0 0,0 32 0,0-32 0,0 0 0,0 31 0,-31-31 0,31 32 0,0-32 129,0 32-129,0-32 0,0 0 128,0 0 1,0 0-1,0 0 1,0 0-1,0 0 1,0 0-1,0 0-128,0 0 129,0 32-1,0-32-128,0 0 129,0 0-129,0 0 0,0 0 128,0 0-128,0 0 129,0 0-129,0 0 0,0 0 0,-32-32 0,32 32 0,0 0-257,0 0-257,0 0-3598,32-32-257,-32 32-129,0-32-128,31 1-257</inkml:trace>
  <inkml:trace contextRef="#ctx0" brushRef="#br0" timeOffset="63558.6763">32 4127 2056,'0'0'1542,"0"0"-514,0 0-386,0 0-128,0 0-257,0 0-128,0 0-258,0 0-128,0 0-128,0 0 128,0 0-129,0 0 129,0 0-128,0 0 256,0 0 1,0 0 256,0 0 258,0 0 128,0 0 257,0 0 128,0 0 1,0 0 256,0-32 1,0 32-1,0 0-128,0 0-128,-32 0-258,32 0 1,0 0-129,0 0 0,0 0-257,0 0 0,0 0 0,0 0 0,0 0 0,0 0 0,0 0 0,0-32-129,0 32 129,0 0-128,0 0-1,0 0 1,0 0-1,32 0-128,-32 0 129,32 0-129,-32 0 128,32 0 1,-32-32-1,31 32 1,1 0-1,0-32 1,-32 32-1,29-29-9</inkml:trace>
  <inkml:trace contextRef="#ctx0" brushRef="#br0" timeOffset="63556.6763">742 2002 4112,'0'0'1799,"0"0"-257,0 0-257,0 0-257,31 0-129,-31 0 1,0 0-129,0 0 128,0 0-385,32 0 0,-32 0 0,0 0-128,0 0-1,0 0-128,0 0 0,0 0 0,0 0-128,0 0-1,0 0 1,0 0-1,0 0 1,0 0-129,0 0 128,32 32 1,-32-32-1,0 0 1,0 0-1,0 0 1,32 0-1,-32 0-128,0 0 129,0 0-1,0 0 1,31 0-129,-31 0 128,32 0-128,-32 0 129,0 0-129,0 0 0,32 32 0,0-32 0,-32 0 0,31 32 0,1-32 0,-32 0 0,32 0 0,0 0 0,-32 31 0</inkml:trace>
  <inkml:trace contextRef="#ctx0" brushRef="#br0" timeOffset="63557.6763">1154 2129 18504,'32'0'0,"-32"0"0,32 0 0,0 32 0,-32-32 0,31 0 0,-31 0 0,32 0 0,0 32 0,-32-32 128,32 0-256,-1 0 128,-31 32 0,32-32 128,0 0-128,-32 0 0,32 0 0,-1 31 0,-31-31 0,32 0 0,-32 0 0,32 0 0,-32 0 0,32 0 0,-32 0 0,31 0 0,-31 0 0,32 32 0,-32-32 0,32 0 0,-32 0 0,32 0 0,-32 0 0,31 0 129,-31 0-258,32 0 129,0 32 0,-32-32 129,32 0-129,-1 0 0,1 0 0,-32 32 0,32-32 0,0 0 0,-1 0 0,1 31 0,0-31 0,0 0 0,-1 32 0,1-32 128,0 0-128,0 32 0,-32-32 0,31 0 129,1 0-129,0 0 0,0 32 0,-1-32 128,1 0-128,-32 0 0,32 0 0,0 0 129,-32 0-129,31 31 0,1-31 0,0 0 0,-32 32 0,32-32 0,-1 0 0,1 32 128,-32-32-128,32 0 0,-32 0 0,32 0 129,-32 32-129,0-32 0,31 0 0,-31 0 0,32 0 128,-32 0-128,32 0 0,-32 0 0,32 0 0,-32 31 0,31-31 0,-31 0 0,32 32 129,0-32-129,0 0 0,-32 0 0,31 32 128,1-32-128,0 0 0,0 0 129,-32 32-129,31-32 0,1 0 128,-32 0-128,32 0 0,0 0 0,-32 31 0,0-31 0,0 0 0,31 0 129,-31 0-129,32 0 0,-32 0 0,0 0 0,0 0 128,32 0-128,-32 0 0,32 0 0,-32 32 0,31-32 129,-31 0-129,32 0 0,-32 0 0,32 0 0,0 32 128,-32-32-128,31 0 129,-31 0-129,32 0 128,-32 32-128,32-32 129,-32 0-1,32 0-128,-1 0 0,-31 0 129,32 0-129,-32 0 128,32 31-128,-32-31 0,0 0 0,0 0 0,32 0 129,-32 0-129,31 32 0,-31-32 0,0 0 128,0 0-128,32 0 0,-32 0 129,32 0-129,-32 0 0,32 32 128,-32-32-128,31 0 0,-31 0 0,0 0 0,0 0 0,32 0 0,-32 0 0,32 32 129,-32-32-129,0 0 0,0 0 0,32 0 128,-32 0-128,0 0 129,0 0-129,0 0 128,0 0 1,0 0-1,0 0-128,0 0 129,0 0-129,0 0 0,0 0 0,0 0 128,0 0-128,0 0 0,0 0 0,0 0 0,0 0-128,0-32-772,0 32-2184,-32 0-1156,0 0-1,0-32-256,1 32-1</inkml:trace>
  <inkml:trace contextRef="#ctx0" brushRef="#br0" timeOffset="47919.8524">107 4066 3212,'0'0'1028,"0"0"-257,0 0-257,0 0-128,0 0-129,0 0 0,0 0 128,0 0 129,0 0 0,0 0 129,0 0-1,0-32 1,0 32-129,0 0 0,0 0-129,0 0-385,0 0 129,0 0-129,0 0 0,0 0 128,0 0 1,0 0-129,0 0 128,0 0 1,-31 0 128,31 0-129,0 0 129,0 0-128,0 0-1,0 0 129,0 0-128,0 0-1,0 0 129,0 0-128,0 0-1,0 0-128,-32 0 129,32 0-1,0 0 129,0 0-128,0 0-1,0 0 129,0 0 0,0 0-128,0 0 128,0 0-129,32 0 1,-32 0-1,0 0-128,0 0 129,0 0-129,0 0 128,31 0-128,-31 0 0,0 0 129,0 0-129,32 0 128,-32 0-128,32 0 129,-32 32-129,32-32 128,-32 0 1,31 0-129,-31 0 257,0 0-257,32 0 257,-32 0-257,0 0 128,32 0-128,-32 0 129,32 32-1,-32-32-128,31 0 0,1 0 0,-32 0 0,32 32 0,0-32 129,-32 0-129,31 0 0,1 0 128,-32 0 1,32 31-129,-32-31 128,0 0 1,32 0-129,-32 0 128,31 0-128,-31 0 0,32 32 129,-32-32-129,32 0 128,0 0-128,-32 0 129,31 0-1,1 32 1,0-32-1,-32 0 1,32 0-1,-1 0 1,-31 0-1,32 0 1,-32 0-129,32 0 128,-32 0 1,32 32-129,-1-32 128,-31 0-128,32 0 0,0 0 129,-32 0-129,32 0 128,-1 31-128,-31-31 129,32 0-129,-32 0 0,32 0 128,0 0-128,-32 0 129,31 32-129,1-32 128,-32 0-256,32 0 256,0 0-128,-1 32 0,1-32 129,-32 0-129,32 0 0,0 0 0,-1 32 128,1-32-128,-32 0 129,32 0-129,0 0 0,-1 31 0,1-31 0,-32 0 128,32 0-128,0 32 0,-1-32 0,1 32 0,0-32 0,0 0 0,-32 32 0,31-32 0,1 31 0,0-31 0,0 0 129,-1 0-129,-31 32 0,32-32 0,0 0 0,0 0 0,-1 32 0,1-32 0,-32 0 0,32 32 0,0-32 0,-1 0 0,1 31 0,0-31 0,-32 0 128,32 32-128,-1-32 0,1 0 0,0 32 0,0-32 0,-1 0 0,1 32 0,0-32 0,0 0 0,-32 0 0,31 31 0,1-31 0,0 0 0,0 32 0,-1-32 0,-31 0 0,32 32 0,0-32 0,-32 0 0,32 0 0,-1 32 0,1-32 0,-32 0 0,32 0 0,0 31 0,-32-31 0,31 0 129,1 0-129,0 32 0,-32-32 0,32 0 0,-32 0 0,31 0 0,-31 32 0,32-32 0,-32 0 0,32 0 0,-32 0 128,32 0-128,-32 0 0,0 0 0,0 0 0,31 0 0,-31 0 129,32 0-129,-32 0 0,32 0 0,-32 0 0,0 32 128,0-32-128,32 0-128,-1 0 128,-31 0-129,0 0 129,32 0 0,-32 0 0,0 0 0,0 0 0,0 0 129,0 0-129,32 0 0,-32 0 128,0 0 1,0 0-1,0 0 1,0 0-129,0 0 128,0 0-128,0 0 0,0 0 0,0 0 129,0 0-129,0 0 0,0 0 0,0 0 128,0 0-128,0 0 129,0 0-129,0 0 128,0 0-128,0 0 0,0 0 0,0 0 0,0 0 129,0 0-129,0-32 0,0 32-129,0 0-128,0 0-385,-64 0-1800,64 0-1284,-63 0-515,31 0 1,0-32-386,1 32 1670</inkml:trace>
  <inkml:trace contextRef="#ctx0" brushRef="#br0" timeOffset="140658.1412">3472 4987 4112,'-32'0'1799,"32"0"0,-31 0-129,31 0-256,0 0-129,0 32-257,0-32-257,0 0 128,0 0-128,0 0-128,0 0-129,31 0 0,-31 0-129,0 0 1,0 0-129,0 0 128,0 0-256,0 31 128,0-31-129,-31 0 1,31 0-129,0 32 128,0-32 1,31 32-129,-31-32 128,0 0 1,0 0 385,32 0-386,0 0 386,-32 0-385,32 0 256,-32 0-128,0 0 0,31 32-128,-31-32-1,32 0-128,-32 0 129,32 31-1,0-31 1,-32 0-129,31 0-129,1 0 258,0 0-129,0-31 128,-1 31-128,1 0 129,-32 0-129,32 0 128,0 0 129,-32 0-257,31 0 0,-31 0 0,32 0 129,-32 0-129,32 0 0,-32 0 128,32 0-128,-1 0 0,-31 0-128,32 0 128,0 0 128,-32 0-128,32 0 0,-1 0 0,-31 0 129,0 0-129,32 0 257,-32 0-257,32 0 0,-32 0 0,0 0-129,0 0 129,32 0-257,-32 0 257,0 0-128,31-32 256,1 32-385,-32 0 386,32 0-129,-32-32 0,32 32 0,-32 0 128,31 0-128,-31 0 0,32 0 0,-32 0 0,32 0 0,-32 0 0,0 0 0,32 0 0,-32-32 0,31 32 0,-31 0-128,32 0 128,0 0 0,-32 0 0,32-31 128,-1 31-128,1 0 0,-32 0 0,32-32 129,0 32-129,-32 0 0,31 0 0,-31 0 128,32-32-128,-32 32 0,32 0 129,-32 0-1,32 0-128,-32-32 0,31 32 0,-31 0 0,32 0 0,-32 0 0,32-31 0,-32 31 0,32 0 0,-32-32 0,31 32 129,-31 0-129,0 0 0,32-32 0,-32 32 0,32 0 0,-32 0 0,0-32 0,0 32 0,0 0 128,0 0-128,0 0 0,0 0 129,0-31-129,0 31 0,0 0 0,0 0 0,0 0 128,32-32-128,-32 32 0,0 0 0,0 0 0,0-32 0,0 32 129,0-32-129,31 32 0,-31-31 128,0 31-128,0 0 0,0-32 0,0 32 129,0 0-129,0 0 0,0-32 128,0 32-128,0 0 0,0-32 0,0 32 0,0 0 129,-31 0-129,31 0 0,0 0-129,0 0 129,0 0 0,0 0 0,0 0 129,-32-31-129,32 31 0,0 0 0,0 0 0,0 0 0,0 0 0,-32-32 0,32 32 0,0 0 0,0 0 0,0 0 0,0 0 0,0 0 0,-32 0 128,32 0-128,0 0 0,0-32 0,0 32 0,-31 0 0,31 0 0,0 0 0,0 0 0,-32 0 0,32 0 129,-32 0-129,32 0 0,-32 0 0,32 0 0,-31 0 0,31 0 0,0 0 0,-32 0 0,32 0 0,-32 0 0,0 0 0,32 0 0,-31 0 0,31 0 0,-32 0 0,0 0 0,32 0 128,-32 0-256,1 0 256,31 0-128,-32 0 0,0 0 0,32 32 0,-32-32 0,32 0 0,-31-32 0,31 64 0,-32-32 0,32 0 0,-32 0 0,32 0 0,-32 0 0,32 0-128,0 0 128,-31 0 0,31 0 0,0 32 0,0-32 0,-32 0 0,32 0 0,0 0 0,0 0 0,0 0 0,-32 0 0,32 0 0,-32 31 0,32-31 0,0 0 0,-31 0 0,31 32 0,-32-32 128,32 0-128,-32 32 0,32-32 0,0 0 0,-32 0 0,32 0 0,-31 0 0,31 0 0,0 32 0,0-32 0,0 0 0,-32 0-128,32 0 128,0 0 0,0 0 0,-32 0 0,32 0 0,0 0 0,0 31 0,0-31 0,-32 0 0,32 0 0,0 0 0,0 0 0,-31 0 0,31 0 0,0 32 128,0-32-128,-32 0 0,32 0 0,0 0 0,0 0-128,-32 32 128,32-32 0,0 0 0,0 0 0,-32 32 0,32-32 0,-31 0 0,31 0 0,0 31 0,-32-31 0,32 0 0,-32 32 0,32-32 0,-32 0 0,32 32-129,-31-32 129,31 0 0,-32 0 0,32 0 0,0 32 0,0-32 0,-32 0 0,32 0 0,-32 31 0,32-31 0,0 0 0,0 0 0,-31 0 0,-1 32 0,32-32-128,0 0 128,0 0 0,-32 32 0,32-32 0,-32 0 0,32 0 0,0 0 0,0 0 0,0 0-129,-31 0 129,31 0 0,0 0 0,0 32 0,0-32 0,0 0-128,0 0 128,0 0 0,0 0 0,0 0-129,0 0 129,0 31 0,0-31 0,0 0 0,0 0 0,0 0 0,0 0 0,0 0 0,0 0 0,0 0 0,0 0 0,0 0 0,0 0 0,0 0-128,0 0 256,0 0-256,0 0 128,0 0 128,0 32-128,0-32 0,0 0 0,0 0 0,0 0 0,0 0 0,31 0 0,-31 0 129,0 0-129,0 0 0,0 0 0,0 0 0,0 0 0,0 0 0,0 0 0,0 0 0,0 0 0,0 0 0,0 0 0,0 0 0,0 0 0,0 0 0,0 0-257,0 0-643,0 0-1541,0 0-643,0 0-1028,32 0-514,-32-32-514,32 32 899,-32-31 4241</inkml:trace>
  <inkml:trace contextRef="#ctx0" brushRef="#br1" timeOffset="155605.209">4075 3082 3726,'0'0'2699,"0"0"-772,0 0-385,0 0-257,0 0-385,0 0-258,0 0 1,0 0-258,0 0 129,0 0-257,0 0 0,0-32 0,0 32 0,0 0 0,0 0 0,0 0-128,0 0-1,0 0 129,0 0-128,32 0-1,-32 0 1,0 0-129,0 0 128,32-32 1,-32 32-1,0 0-128,0 0 129,0 0-129,32 0 128,-32 0 1,0 0-129,0 0 128,0 0-128,0 0 257,0 0-257,0 32 257,0-32-128,0 0 128,0 0-129,31 0 129,-31 0-128,0 0-1,0 0 129,0 0-128,0 0 128,32 32-129,-32-32 129,0 0 0,0 0 0,0 0 0,0 32 0,0-32-128,0 0-1,0 0 129,0 0-128,0 0-129,-32 31 128,32-31-128,-31-31 129,31 31-129,-32 0 0,32 0 128,-32 0-128,32 0 0,-32-32 0,32 32-128,0 0 128,0 0 0,-31-32 0,31 32-257,0 0 257,0 0 0,31 0 0,-31 0 0,32 0 0,-32 0 0,32 0 0,-32-32 0,32 32 0,-32 0 0,0 0 128,31 0-128,-31 0 0,0 0 0,0 0 0,0 0 0,0 0 0,0 0-128,0 0 128,0 0 0,0 0 0,0 0 0,0 0 0,0 0 0,0 0 0,32 32 0,-32-32 0,0 0 128,0 0-128,0 0 129,0 32-1,0-32 129,32 0-128,-32 0 128,0 32-129,0-32 129,0 31-128,0-31 128,0 0-129,0 0 1,-32 32-1,32-32 129,-32 0-257,1 0 0,-1 0 129,32-32-129,-32 32 0,0 0 0,32 0 0,-31 0 128,31 0-128,0-31 0,0 31 0,0-32 0,0 32 0,31 0 0,-31-32 129,32 32-258,-32 0 129,32 0 129,-32-32-129,0 32 0,32 0-129,-32 0 129,0 0 0,0 0 0,0 0 0,0 0 0,0 0 0,0 0 0,0 0 0,0 0 0,0 0 0,0 0 0,0 0 0,0 0 0,0 0 0,0 0 0,0 0 0,0 32 0,0-32 0,0 0 129,31 0-129,-31 0 128,0 32-128,0-32 0,32 0 0,-32 0 129,0 32-129,0-32 0,0 31 0,0-31 128,0 0-128,0 0 129,-32 32-129,32-32 0,-31 0 128,31 0-128,-32 0 0,32 0 0,-32 0 129,0-32-129,32 32 128,-31 0-128,31-31 0,-32 31 0,32-32 129,0 32-258,0-32 1,0 32 128,32-32-129,-32 32 1,31 0 128,1-31 0,-32 31 0,32 0 0,-32 0 0,0 0 0,0 0 0,0 0 0,0 0 0,0 0 0,0 0 0,0 0-129,0 0 129,0 0 0,0 0 0,0 0 0,0 0-128,0 0 128,0 0 0,0 0 0,32 0 128,-32 0-128,0 31 0,0-31 0,31 0 129,-31 0-129,32 32 0,-32-32 128,0 32-128,32-32 129,-32 32-129,0-32 128,32 31-128,-32-31 0,0 0 0,0 0 0,0 32 0,0-32 129,0 0-129,-32 0 0,32 0 0,-32 0 0,0-32 128,1 32-128,-1 0 0,0 0 0,0-31 0,1 31 0,31 0 0,-32 0 0,0-32 0,32 32-128,0 0 128,0 0-129,0-32 129,32 32-128,0-32 128,-32 32-129,31 0 1,1-31 128,-32 31 0,32 0 0,0 0 0,-32 0 0,0 0 0,0 0 0,0 0 0,0 0 0,0 0 0,0 0 0,0 0 0,0 0 0,0 0 0,31 0 0,-31 0 0,0 0-129,0 0 129,0 31 129,0-31-129,0 32 0,0-32 0,0 0 128,32 32-128,-32-32 129,0 32-129,0-32 128,-32 31-128,32-31 129,0 0-129,0 0 0,-31 32 0,31-32 128,-32 0-128,0 0 129,32-32-129,-32 32-129,1-31 129,31 31 0,0-32 0,-32 32 0,32-32 0,0 0-128,0 32 128,0 0 0,32-31 0,-1 31 0,-31 0 0,32 0 0,0 0-129,-32 0 129,32 0 0,-32 0 0,0 0 0,31 0-128,-31 0 256,0 31-128,0-31 0,32 0 0,-32 0 0,0 32 129,0 0-1,0-32-128,0 32 0,0-32 129,32 0-129,-32 0 128,-32 31-128,32-31 129,0 0-129,0 0 0,-32 0 128,1 0-128,-1-31 0,32 31-128,-32-32 128,0 32 0,1-32 0,31 32-129,0 0 129,0-32 0,0 32-128,31 0-129,-31 0-1542,32 32-1028,-32-32-900,32 0-899,-32 0-257,0 32 0,0-32 2056</inkml:trace>
  <inkml:trace contextRef="#ctx0" brushRef="#br1" timeOffset="160594.7684">4520 2606 3983,'0'0'2956,"0"0"-900,0 0-257,0 0 0,0 0-514,0 0-129,0 0-256,0 0-1,0 0-128,0 0-257,0 0 129,0 0-258,0 0 1,0 0-1,0 0 1,0 0-1,0 0-128,0 0 129,0 0-1,32 31 1,-32-31-129,0 32 0,0 0 128,0 0-128,0-1 0,0 1 0,0 32-128,0-33-1,0 1 1,0 0 128,0 0-129,0-32 1,0 31-129,0-31 128,0 0 1,0 32-1,0-32-128,0 0 129,0 0-129,0 0 0,0 0 128,0 0-128,0 0 129,0 0-129,0 0 0,0 0-129,0 0-128,-32-32-257,32 32-385,0 0-2057,0 0-1413,0 0-128,0 0-1,0-31 1,0 31 1798</inkml:trace>
  <inkml:trace contextRef="#ctx0" brushRef="#br1" timeOffset="162012.1533">4647 2764 5911,'0'0'3084,"32"0"-514,-32 0-643,0 0-513,0 0-386,0 0-386,0-31-128,0 31-128,31 0-1,-31 0-128,0 0 0,0 0-128,32 0 128,-32 0-129,32 0-128,-32 0 129,32 31-129,-32-31 0,0 0 0,0 0 128,31 32-128,-31-32 0,0 0 0,0 0 129,-31 32-129,31-32 0,0 0 128,0 0-128,-32 0 129,32 0-1,-32 0 129,32 0-128,-32 0 128,32 0 0,0 32 0,0-32 0,0 0 128,-31 0-128,31 0 0,31 31 0,-31-31 0,32 32-128,-32-32 256,32 32-256,0-32 128,-32 32 0,31-32-129,1 0 1,-32 31-1,32-31 1,0 0-1,-32 0 1,31 0-1,1 0 1,0 0-129,0 0 128,-1 0 1,1 0-1,-32-31 1,0 31-1,32 0 1,-32 0-129,0 0 0,-32 0 128,32 0-128,0-32 0,0 32 0,-32 0 0,1 0-128,31 0 128,0 0 0,-32-32 0,32 32 0,0 0 128,0 0-256,0 0 128,0-32 0,0 32 0,0 0 0,0 0 0,0 0 0,0 0-129,0 0 129,0 0 0,0 0 0,0 0 0,0 0 0,0 0 0,0 0 0,0 0 0,0 0 0,0 0 0,0 0 129,32 0-129,-32 0 0,31 0 0,1 0 0,0 0 0,-32 0 128,32 0-128,-32 0 0,0 0 0,31-31 0,-31 31 129,0 0-129,0 0 0,0 0 0,0-32 0,0 32 0,-31-32 0,31 32-257,0 0-129,0 0-642,-64-32-1670,64 32-1029,0 0-770,0 0-129,-32 0 0,32 0 899</inkml:trace>
  <inkml:trace contextRef="#ctx0" brushRef="#br1" timeOffset="162728.8923">4837 2574 5911,'0'0'3469,"-31"-32"-1027,31 32-258,0 0-385,0 0-385,0 0-386,0 0-257,0 0-129,0 0 1,0 0-129,0 0-129,0 0 1,0 0-1,0 32-128,0-32 0,0 32 129,31-32-129,-31 31 128,0 1-128,0 0 0,32 0 0,-32 31 0,0-31 0,0 0 0,0 31-128,-32-31 128,32 0-129,0 31 129,0-31-128,0 0 128,0-1-257,0 1 257,0 0-129,0-32 1,0 0-129,0 0 128,0 0-128,0-32-128,0 32-1,0-32-385,0 32-514,0 0-1799,-31-31-514,31 31-1028,0 0-257,0 0 0,0 0 0</inkml:trace>
  <inkml:trace contextRef="#ctx0" brushRef="#br1" timeOffset="164062.4926">5060 2574 5011,'0'0'3341,"0"0"0,0 0-1542,0 0-257,0 0-385,0 0-258,0 0-128,-32-32-128,32 32-129,0 0 0,0 0 0,-32 0-129,32 0 1,0 0-129,0 0 0,0 0-129,0 0 129,0 0-128,0 32-1,0-32 1,0 0-1,0 0 1,0 0 128,32 32-129,-32-32 129,32 31-128,-32-31 128,31 32-129,-31-32 129,32 32-128,0 0 128,-32-32-129,32 31 1,-1-31-1,-31 32 1,32-32-1,0 32 1,-32-32-129,32 32 128,-32-32 1,0 0-129,31 31 128,-31-31-128,0 0 0,0 0 0,0 0 129,32 32-129,-32-32 0,0 0 0,0 0 0,0 0 128,0 0-128,0 0 0,0 0 0,0 0 0,0 0 0,0 0 0,0 0 0,0 0 0,0 32 129,0-32-129,0 0 0,0 0 0,0 0 0,0 0 0,0 0 128,0 0-128,0 0 0,-32 0 0,32 0 0,0 0 0,0 32 0,0-32 0,-31 31 0,31-31 129,-32 32-129,32-32 0,0 32 128,-32-32 1,32 32-129,-32-32 0,32 0 257,0 31-257,0-31 128,-31 0 1,31 0-1,0 0-128,0 0 129,0 0-129,0 0 0,0 0 128,0 0-128,0 0 0,0 0 0,31-31-128,-31 31 128,0 0-257,0 0-129,0 0-642,0 0-1542,0 0-642,0 0-643,0 0-900,0 0-128,-31-32 129,31 32 3597</inkml:trace>
  <inkml:trace contextRef="#ctx0" brushRef="#br1" timeOffset="168134.449">1885 2034 771,'0'0'1927,"0"0"-1027,0 0-129,0 0 128,0 0 129,0 0 0,0 0 129,0-32 128,0 32-129,0 0 1,0 0-386,0 0 0,0 0-386,0 0 1,0 0-129,0 0-129,0 0 1,0 0-1,0 0 1,31 0-1,-31 0 1,0 0-129,32 0 128,-32 0 1,0 32-129,32-32 128,-32 0-128,32 0 129,-1 0-1,-31 0 1,32 0-1,0 0 129,0 0-128,-32 0-1,31 0 129,-31 0-257,0 0 129,32 0-1,-32 0 1,0 32-129,0-32 128,32 0-128,-32 0 129,0 0-129,0 0 128,32 32 1,-1-32-129,-31 0 128,32 0 1,-32 0-1,0 0-128,0 0 129,32 31-1,-32-31-128,32 0 129,-32 0-129,0 0 0,0 0 128,0 0-128,0 0 0,0 0 0,31 0 129,-31 0-129,0 0 128,0 32-128,0-32 129,32 0-129,-32 0 128,0 0 1,0 0-1,32 0-128,-32 0 129,0 0-1,0 0-128,32 0 129,-32 0-129,31 0 128,-31 0-128,32 0 0,0 32 129,0-32-129,-32 0 128,31 0 1,1 0-129,0 0 128,-32 0 1,32 0-1,-1 32 1,1-32-1,0 0 1,0 0-1,-1 0-128,1 31 129,32-31-129,-33 0 128,1 0 1,32 32-129,-33-32 128,1 0-128,0 0 129,0 32-1,-1-32 1,-31 0-1,32 0 1,-32 0-1,0 0-128,0 0 129,0 0-1,0 0-128,0 0 0,0 0 129,0 0-129,0 0 0,0 0 128,0 0-128,0 0-128,0 0-258,0 0-385,0 0-2570,0 0-899,-32-32-129,1 64-129,-1-64 1</inkml:trace>
  <inkml:trace contextRef="#ctx0" brushRef="#br1" timeOffset="169288.3459">2107 1844 1028,'0'0'1413,"0"0"1,32 0 256,-32 0 129,0 0 129,0 0-129,0 0-129,0 0-128,0 0-385,0 0-258,0 0-385,0 0 0,0 0-128,0 0-129,0 0 128,0 0-128,0 0 0,0 0 0,0 0 0,0 0-128,0 0 128,0 0 0,0 31-129,0-31 129,0 0-257,-32 0 129,32 32-1,-32-32 1,32 0-129,-32 0 0,1 0 128,-1 32-128,0-32 0,0 0 0,1 0 0,31 0 129,-32 0-129,32 0 0,0 0 128,0 0-128,0 0 129,0 0-129,0 0 0,0 0 128,0 0-128,0 0 0,0 0 0,0 0 0,0 0 129,0 0-1,0 0 1,0 0-1,0 0 1,32 32-1,-32-32 129,31 0-128,-31 0 128,32 31-129,0-31 129,0 32-128,-1-32-1,-31 0 129,32 32-128,0-32-1,-32 0 1,0 32-129,0-32 128,0 31 1,0-31-1,0 0 1,0 0-129,0 0 128,0-31 1,0 31-1,0-32-128,0 32 0,0 0-257,0 0-514,-32-32-1413,32 32-1671,-32 32-643,32-32-256,-31 0-1,31 0 900</inkml:trace>
  <inkml:trace contextRef="#ctx0" brushRef="#br1" timeOffset="171166.7505">2520 1494 8866,'0'0'3984,"0"0"128,0 0-2827,0 0-129,0 0-256,0 0-258,0 0-128,0-31-128,0 31-1,0 0 1,0 0-129,0 0 0,0-32-129,0 32 1,0 0-1,0 0 1,0-32-1,0 32-128,0 0 0,0 0 129,0-32-129,0 32 128,-32 0-128,32-31 0,0 31 0,-32 0-128,0 0 128,1 0-129,-1 0 129,32 0 0,-32 0-128,0 31 128,1-31-129,31 32 129,-32-32 0,32 32 0,0-32 0,0 32 0,32-1 129,-1-31-1,-31 0 1,32 32-129,0-32 128,0 0 1,-1 0 128,1 0-129,0-32 1,-32 32-1,32-31 1,-32-1-129,0 0 128,0 0-128,0 1 129,0-1-129,0 0 128,0 32-128,0-32 129,31 1-1,-31-1 1,0 32-1,0-32 1,0 0-129,0 32 128,32 0 1,-32 0-1,0-31-128,0 31 129,0 0-129,0 0 128,0 31-128,0-31 0,0 32 0,0-32 129,0 32-129,-32 0 0,32-1 0,0 1 0,-31-32-129,31 32 129,0 0 0,0-1 0,0-31 0,0 32 0,0 0 0,0-32 129,31 32-129,-31-1 0,32-31 0,0 32 128,0-32-128,-32 32 0,31-32 129,1 32-129,0-32 0,0 0 128,-32 0-128,0 0 0,0-32 0,0 32-128,0 0-129,-32-32-129,32 32-128,-32-32-771,0 64-1670,1-32-772,31 0-899,-32 0-128,32 32 128,0-32 899</inkml:trace>
  <inkml:trace contextRef="#ctx0" brushRef="#br1" timeOffset="172289.9839">2075 1018 6939,'0'0'3598,"0"32"-1157,-32-64-513,32 32-386,0 0-514,0 0-257,-31 0-129,31 0 129,0 0-257,0 0 0,0 0 0,0 0-128,0 0 128,0 32-257,0-32 257,0 0-386,0 32 386,0-1-257,0-31 0,0 32 0,0 0 0,0 31 0,0-31-128,0 0 128,0 31-129,0-31 1,0 32-1,0-33 1,0 33-1,0-32 1,0-1-1,0-31 1,0 32-1,0-32 1,0 0-1,0 0-128,0-32 129,0 32-129,0 0-129,0-31-128,0 31-385,0-32-643,31 32-1799,-62 0-1285,31 0-386,0 0-128,31 0 0,-31 0 2570</inkml:trace>
  <inkml:trace contextRef="#ctx0" brushRef="#br1" timeOffset="180548.3184">2678 1209 8995,'0'0'3855,"0"0"-1414,0 0-642,0 0-642,32 0-258,-32 0-385,0 0 0,0 0-128,32 0-129,-32 0 0,32 0 0,-32 0-129,31 0 1,-31 0-1,0 31-128,0-31 0,32 0 129,-32 0-129,0 0 0,0 0 128,0 0-128,0 0 0,0 0 0,0 0 0,0 0 0,0 0 129,-32 32-129,32-32 0,-31 0 0,31 0 0,0 0 0,0 0 0,0 0 0,0 0 0,-32 0 128,32 0 1,0 32-1,0-32 1,0 0 128,0 0-129,0 32 129,0-32-128,32 31 128,-32-31-129,0 0 1,0 0-1,0 32 1,31-32-1,-31 32 1,32-32-129,0 0 128,0 32-128,-1-32 129,1 31-1,0-31-128,0 0 129,-1 32-1,1-32-128,-32 0 129,32 0-129,-32 0 128,0 0-128,0-32 129,0 32-129,0 0 0,0-31 0,0 31 0,-32-32 128,32 32-128,0 0 0,-32-32 0,32 32 0,0 0 0,0 0 0,0 0 0,0 0 0,0 0 0,0 0 0,0 0 0,0 0 0,0 0 0,0 0 0,0 0 0,0 0 0,0 0 0,0 0 129,0-32-129,0 32 0,32 0 0,-32 0 0,32 0 0,-32 0 128,32 0-128,-1 0 0,-31 0 129,0 0-1,32-31-128,-32 31 0,0 0 129,0 0-129,0 0 0,0-32 0,0 32 0,0 0-257,0 0 128,0 0-642,-32 0-1542,1 0-771,31 0-514,0 0-899,0 0-258,0 0 1,-32 0 2826</inkml:trace>
  <inkml:trace contextRef="#ctx0" brushRef="#br1" timeOffset="181233.1789">2932 1050 8095,'0'0'3598,"0"0"-771,0 0-1413,0 0-258,0-32-256,0 32-129,0 0-257,0 0 128,0 0 1,0 0-129,-31 0-129,31 0 129,0 0 0,0 32-128,0-32 128,0 32-257,0-1 128,0 1 1,0 0-129,0 31 0,0-31 0,0 32-129,0-33 1,0 33-1,0-1 1,0-31-1,0 0 1,0 31 128,-32-63-257,32 32 128,0 0 1,0-32-1,0 0 1,0 0-1,0 0 1,0 0-129,0 0 0,32 0 0,-32 0 0,0-32-129,0 32-128,0 0-257,0 0-385,0-32-1543,0 32-642,0 0-642,0 0-386,0-31-643,0 31 129,0-32 2313</inkml:trace>
  <inkml:trace contextRef="#ctx0" brushRef="#br1" timeOffset="182423.1765">3186 1050 4883,'0'0'3726,"0"0"-128,0 0-1542,0 0-642,0 0-1,0 0-385,0 0-257,0 0 0,0 0-257,0 0 129,0 0-129,0 0-129,0 0-128,0 0 0,0 0 0,0 0-128,0 0 128,0 0-129,0 0 1,0 32-1,0-32 1,0 31 128,32-31 0,-32 32 0,32-32-129,-32 32 129,32 0-128,-1-1-1,-31-31 1,32 32-1,0 0 1,0 0-129,-32-32 128,31 31 1,-31-31-129,32 32 0,-32-32 128,0 0-128,0 32 129,0-32-1,32 32-128,-32-32 129,0 0-129,0 0 128,0 0-128,0 0 129,0 0-129,0 0 0,0 0 0,0 31 128,0-31-128,0 0 0,0 0 0,0 0 0,0 0 0,0 32 0,0-32 0,-32 32 0,32-32-128,0 0 128,0 0 0,0 32 0,-32-1 0,32-31 0,0 32 0,-31-32 0,31 32 128,0-32-128,-32 32 0,32-32 129,-32 31-129,32-31 0,-32 32 128,32-32-128,0 0 129,-31 32-129,31-32 0,0 0 128,0 0-128,0 0 129,-32 32-1,32-32-128,0 0 0,0 0 129,0 0-129,0 0 128,0 0-128,0 0 0,0 0 129,0 0-129,0 0 0,0 0 0,0 0-129,32 0 1,-32 0-129,0 0-129,0 0-1027,0-32-1157,31 32-643,-31-32-513,0 32-772,0-32-513,0 32 128,32-31 3726</inkml:trace>
  <inkml:trace contextRef="#ctx0" brushRef="#br1" timeOffset="285529.4407">2456 351 4626,'0'0'3341,"0"0"-771,0 0-1028,0 0-129,0 0-385,0 0-257,0 0-128,0 0-129,0 0-129,0 0 1,0 0-1,0 0-128,0 0 129,0-31-129,0 31 128,0 0-128,0 0 129,0 0-258,0 0 129,0 0 0,0 0 0,0 0-128,0 0-1,0 0 129,0-32-128,0 32-1,0 0 129,0 0-128,0 0-1,0 0 129,32-32-128,-32 32-1,0 0 1,0 0-129,0 0 128,0 0 1,0 0-1,0 0 1,0 0-129,0-32 128,0 32 1,0 0-129,0 0 128,0 0-128,0 0 0,0 0 0,0 0 129,0 0-129,0 0 0,0 0 0,0 0 0,0 0 0,-32 0 0,0 0 0,32 0 0,-31 0 0,31 0-129,-32 0 129,0 0-128,0 32 128,32-32 0,-31 0 0,-1 0 0,32 0-129,-32 0 129,32 0 0,0 0 0,-32 32 0,32-32-128,0 0 128,0 0 0,0 32 0,0-1 0,0-31 0,0 32 0,0-32 0,0 0 128,32 32-128,-32-32 129,0 32-129,0-32 128,32 31 1,-32-31-1,0 0 1,32 0-1,-32 0 1,31 0 128,1-31-129,-32 31 1,0 0-129,32-32 128,-32 0 1,0 32-1,32-32-128,-32 32 129,0-31-1,0-1 1,31 32-129,-31-32 128,0 32-128,32-32 129,-32 1-129,0 31 128,32-32-128,-32 0 0,0 32 0,0-32 129,32 1-129,-32 31 128,0-32-128,0 32 129,0 0-1,0-32 1,0 32-1,0 0 1,0 0-129,0 0 0,0 0 0,0 0 0,0 0 0,0 0 0,0 0 0,0 0 0,0 0-129,0 0 129,0 0 0,0 0 0,-32 32 0,32-32 0,0 32 0,-32-32 0,32 31 0,0-31 0,-32 32 129,32-32-129,0 32 0,0 0 128,0-32-128,0 31 0,0 1-128,32-32 256,-32 32-128,32 0 0,-32-1-128,32 1 256,-32-32-128,31 32 0,-31 0 129,32-32-129,-32 0 128,0 0 1,32 31-129,-32-31 128,0 0-128,0 0 0,0-31 0,0 31 0,-32 0 0,32 0-128,0 0-1,-32 0 1,32 0-129,-31 31-129,31-31-128,0 0-514,0 0-1670,0 0-1800,31 0-256,-31-31-1,32 31 1,-32-32 1798</inkml:trace>
  <inkml:trace contextRef="#ctx0" brushRef="#br1" timeOffset="286361.7976">2774 224 3212,'0'0'2699,"0"0"-1157,0 0-129,0 0-256,-32 0-129,32 0 0,0 0 128,0 0-128,0 0 129,0 0-258,0 0 1,0 0-1,0 0-128,32 0-128,-32 0-1,31 0-128,1 0 0,-32 0-128,32 0-1,0 32 1,-32-32-129,31 0 0,-31 0 0,0 0-129,32 0 1,-32 0-129,0 0 128,0 0-128,0 0 0,0 0 0,0 0-128,0 0-1,0 0-128,0 0-257,0 0-899,0 0-2828,0 0-128,0-32 129,0 32-129,-32 32 642</inkml:trace>
  <inkml:trace contextRef="#ctx0" brushRef="#br1" timeOffset="286946.9316">2774 351 3726,'0'0'1285,"-32"0"257,32 0-128,0 0-1,0 0-128,0 0 0,0 0-128,0 0-129,0 0 128,0 0-128,0 0 0,0 0-128,0 0-1,0 0-128,32 0-128,-32 0-129,31 0 0,1 0-129,-32 0 1,32 0-129,0 0-129,-1 0 129,-31 0 0,0 0-128,32 0-129,-32 0 0,0 0-386,0 0-642,-32 0-3212,32 0-129,-31 0 0,31 0-129,-32 0 129</inkml:trace>
  <inkml:trace contextRef="#ctx0" brushRef="#br1" timeOffset="288700.5591">3218 129 5782,'0'0'3598,"0"0"129,0 0-1800,0 0-513,0 0-386,0 0-257,0 0-257,32-32 0,-32 32-129,0 0 1,0 0-1,0 0-128,0 0 0,0 0-128,32 0 128,-32 0-257,0 0 257,0 0-257,0 0 128,31 0 1,-31 0-129,32 0 128,-32 0-128,0 0 129,0 0-129,32 0 0,-32 0 0,0 0 128,0 0-128,0 0 0,32 0 0,-32 0 0,0 0 0,0 0 0,0 0 0,0 0 0,0 0 0,0 0 0,0 0 0,31 0 129,-31 0-129,32 0 128,-32 0-128,0 0 257,0 0-257,32 32 257,-32-32-128,32 0-129,-32 0 128,0 32 1,0-32-1,0 0 1,0 0-1,0 32 1,0-32-1,-32 0-128,32 0 129,-32 31-129,32-31 128,-32 0-128,1 0 0,-1 0 0,0 0 129,32 0-129,-32 0 0,32 0 0,0 0 0,0 0 0,0 0 0,0 0 0,0 0-129,0 0 129,32 0 0,-32 0 0,32 0 0,-32 0 0,0 0 0,0 0 129,32 0-129,-32 0 0,0 0 0,31 0 0,-31 0 128,0 0-128,0 0 0,0 0 0,0 0 0,0 0 0,0 0 0,-31 32 0,31-32 0,0 0 0,0 0 0,0 0 0,0 0 0,0 0 0,31 32 129,-31-32-129,0 0 0,0 0 0,0 0 0,0 0 0,32 0 0,-32 0 0,0 0 128,0 32-128,0-32 0,0 0 0,32 0 129,-32 0-129,0 31 128,0-31-128,32 0 129,-32 0-129,0 32 128,0-32 1,31 0-1,-31 0-128,0 32 0,0-32 129,-31 32-129,31-32 0,0 31 128,-32-31-128,32 0 0,-32 0 0,0 32 0,1-32 0,-1 0 129,0 0-1,0-32-128,1 32 129,31 0-129,-32-31 128,0 31 1,32 0-1,0 0 1,-32-32-129,32 32 128,0 0-128,0 0 129,0 0-129,0 0 0,0 0 0,0 0 0,0 0 0,0 0 0,0 0 0,0 0-129,0 0 129,0 0 0,0 0 0,0 0 0,0 0-128,0 0-129,0 0-257,0 0-1028,0 0-1285,0 0-1799,0 0-257,0 0 0,32 0 0,-32 0 2698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1-07T20:24:29.271"/>
    </inkml:context>
    <inkml:brush xml:id="br0">
      <inkml:brushProperty name="width" value="0.1" units="cm"/>
      <inkml:brushProperty name="height" value="0.1" units="cm"/>
      <inkml:brushProperty name="color" value="#E71224"/>
    </inkml:brush>
    <inkml:brush xml:id="br1">
      <inkml:brushProperty name="width" value="0.05" units="cm"/>
      <inkml:brushProperty name="height" value="0.05" units="cm"/>
    </inkml:brush>
  </inkml:definitions>
  <inkml:trace contextRef="#ctx0" brushRef="#br0">1334 1556 4240,'0'0'2185,"0"0"-386,0 0-129,0 0-385,0 0-128,0 0-386,0 0 0,0 0-129,0 0-128,0 0 0,0 0-128,0 0-1,0 0-128,0 0 129,0 0-1,0 0-128,0 0 0,0 0-128,0 0 128,0 0 0,0 0 0,0 0 0,0 0 0,0 0-129,0 0 1,0 0-1,0 0 1,-32 0-129,32 0 128,0 0-128,0 32 129,0-32-129,-32 0 128,32 0 1,0 32-1,-32-1 129,32-31-128,0 32-1,-31 0 129,31-32-128,0 32-1,0-1-128,-32-31 0,32 32 129,0-32-129,-32 32 0,32-32 0,0 32 0,0-32 0,0 0 0,0 0 128,-32 31-128,32-31 0,0 32 0,0-32 129,-31 32-129,31-32 0,0 0 0,0 0 0,-32 32 128,32-1-128,0-31 0,-32 32 0,32-32 0,0 32 0,0-32 129,-32 32-258,32-32 258,0 31-258,0-31 258,-31 32-129,31-32 0,0 0 0,0 0 0,-32 32 0,32-32 0,0 32 0,0-32 0,0 0 0,0 0 0,-32 31 0,32-31 0,-32 32 0,32-32 0,-31 0 0,31 0 0,0 32 128,0-32-128,-32 32 0,32-32 0,0 0 0,0 0 129,-32 31-129,32-31 0,-32 32-129,32 0 129,0-32 0,0 0 0,0 0 0,-31 32 0,31-1 0,0-31 0,-32 0 0,32 0 0,0 32 129,0-32-129,-32 32 0,32-32-129,0 0 258,0 0-129,0 32 0,-32-32 0,32 31 0,0 1 0,0-32 0,-31 32 0,31-32-129,0 32 129,-32-32 0,32 31 0,0-31 0,0 0 0,-32 32 0,0-32 0,32 0 0,0 32 0,0-32 0,-31 32 129,31-32-129,-32 0 0,32 0 0,0 31 0,0-31 0,-32 32 0,32-32 0,-32 32 0,32-32-129,0 32 129,-31-32 0,31 0 0,0 31 0,0-31 0,-32 0 0,32 0 0,0 32 0,0-32 0,-32 32 0,32-32 129,0 32-129,-32-32 0,32 31 0,0-31 128,-31 32-256,31-32 256,-32 32-128,32-32 0,0 32 0,-32-32 0,32 0 0,0 31 0,0-31 0,0 0 0,0 0 0,-32 32 0,32-32 0,0 32 0,0-32 0,0 0 0,0 0 0,-31 32 0,31-32 0,0 31 0,0-31 0,0 0 0,-32 32 0,32-32 0,0 0 0,0 32 0,0-32 0,0 32-128,0-32 256,0 0-128,0 0 0,-32 31 0,32-31 0,0 0 0,0 0 0,0 0 0,0 0 0,0 0 0,0 0 0,0 0 129,0 0-129,0 0 0,0 0 0,0 0 128,0 0-256,0 0-1,0 0-513,0 0-3470,0 0-129,32 0-256,-64-31 128,32 31-129</inkml:trace>
  <inkml:trace contextRef="#ctx0" brushRef="#br0" timeOffset="3390.5253">0 3556 1799,'0'0'1799,"0"0"-386,0 0-128,0 0 0,0 0-128,0 0-1,0 0-256,0 0-1,0 0-128,0 0-257,0 0 0,0 0-128,0 0-1,0 0-128,0 0 0,0 0 0,0 0-128,0 0-1,0 0 129,0 0 0,0 0 0,0 0 0,32 0 0,-32 0 0,32 0 0,-32 0-128,31 0 128,-31 0-257,32 0 128,0 0 1,-32 0-1,32 0-128,-1 0 129,-31 0-129,32 0 0,0 0 128,-32 0-128,32 0 0,-32 0 0,0 0 129,31 0-129,-31 0 0,0 0 128,0 0-128,32 0 129,-32 0-129,32 0 128,0 0-128,-32 0 129,31 0-129,1 0 0,-32 0 0,32 0 0,-32 0 0,32 0 0,-32 0 0,31 32 128,-31-32-128,32 0 0,-32 0 0,32 0 0,-32 0 0,32 0 0,-32 0 0,31 0 0,-31 0 129,32 0-129,-32 0 0,32 0 0,0 0 0,-32 0 128,31 0-128,-31 0 0,32 0 0,-32 0 129,32 0-129,0 32 0,-32-32 0,31 0 0,-31 0 0,32 0 0,-32 0 0,32 0 128,0 0-128,-32 0 0,31-32 129,-31 32-129,32 0 0,-32 0 0,32 32 128,-32-32-128,32 0 0,-32 0 0,31 0 129,-31 0-129,32 0 0,-32 0 0,0 0 0,32 0 0,-32 0 0,0 0 128,32 0-256,-32 0 256,31 0-128,-31 0 0,32 0 129,-32 0-129,32 0 0,-32 0 0,0 0 0,0 0 0,32 0 0,-32 0 0,31 32 128,-31-32-128,32 0 0,-32 0 129,32 0-129,-32 0 128,32 0-128,-32 0 0,31 0 0,1 0 129,-32 0-129,32 0 0,-32 0 0,32 0 128,-1 0-128,-31 0 129,32 0-129,-32 0 0,32 0 0,0 0 128,-32 0-128,31 0 0,-31 0 129,32 0-129,-32 0 0,32 0 0,-32 0 0,32 0 128,-32 0-256,31 0 256,-31 0-128,32 0 0,-32 0 0,32 0 0,-32 0 0,0 0 0,32 0 0,-32 0 0,31 0 0,-31 0 0,0 0 0,0 0 0,32 0 0,-32 0 0,0 0 129,0 0-258,32 0 129,-32 0 129,32 0-129,-32 0 0,0 0 0,0 0 0,31 0 128,-31 0-128,32 0 0,-32 0 129,32 0-129,-32 0 0,32 0 0,-32 0 0,31 0 0,-31 0 128,32 0-128,-32 0 129,32 0-129,0 0 128,-32 0-128,31 0 0,-31 0 0,32 0 129,-32 0-129,0 0 0,32 0 0,-32 0 0,32 0 128,-32 0-128,0 0 0,0 0 0,31 31 129,-31-31-129,0 0 0,0 0 0,32 0 128,-32 0-128,32-31 129,-32 31-1,0 0-128,0 0 129,0 0-129,32 0 128,-32 0-128,0 0 129,0 0-129,0 0 0,0 0 0,0 0 128,0 0-128,0 0 0,0 0 0,0 0 0,0 0 0,0 0 0,0 0 0,0 0 0,0 0 129,0 0-129,0 0 0,0 0 0,0 0 0,0 0 0,0 0 0,0 0 0,0 0 128,31 0-128,-31 0 0,0 0 0,0 0 0,0 0 0,32-32 0,-32 32 0,0 0 129,0 0-129,32 0-129,-32 0 129,32 0 129,-32 0-129,0 0-129,0 0 129,31 0 0,1 0 0,-32 0 0,32 0 0,-32 0 0,0 0 0,0 0 0,32 0 0,-32 0 0,0 0 0,0 0 0,0 0 129,0 0-129,0 0 0,0 0 0,0 0 128,0 0-128,0 0 0,0 0 0,0 0 0,0 0 0,0 0 0,0 0-257,0 0-257,0 32-2570,-32-64-1413,32 32-1,0 0-128,0 0-128</inkml:trace>
  <inkml:trace contextRef="#ctx0" brushRef="#br0" timeOffset="6065.3801">1334 1493 5525,'0'0'2056,"0"0"-257,0 0-257,-32 0-385,32 0-258,0 0-128,0 0-128,0 0 128,0 0-257,0 0 128,0 0 1,0 0-129,0 0-129,32 31-128,-32-31 129,0 0-129,0 0 0,31 32 0,-31-32 0,32 0-129,-32 0 1,0 32-1,0-32 1,32 0-1,-32 0 1,32 32-129,-32-32 128,31 31 1,-31-31-1,32 32 1,-32-32-1,32 32-128,-32-32 129,32 32-1,-32-1-128,0-31 0,31 32 129,-31 0-129,0 0 0,32-32 0,-32 31 128,32 1-128,-32-32 0,0 32 129,32-32-129,-32 32 128,31-1-128,-31-31 0,32 0 129,-32 0-129,32 32 0,-32-32 128,0 32-128,32 0 129,-32-32-129,31 31 128,-31-31-128,0 32 129,32 0-1,-32-32-128,32 32 129,-32-32-258,32 31 129,-32-31 0,0 0 129,31 32-129,-31-32 0,32 32 0,-32-32 0,32 32 0,-32-32 0,0 31 0,32-31 128,-32 32-128,31-32 0,-31 32 129,0-32-129,32 32 128,-32-32-128,32 31 129,0-31-129,-32 0 0,31 32 0,-31-32 128,32 32-128,-32-32 0,0 32 0,32-32 0,-32 0 0,32 31 0,-32 1 0,0-32 0,31 32 0,-31-32 0,32 32 0,-32-32 0,32 31 0,-32-31 0,32 32 0,-32-32 0,0 0 0,31 32 0,-31-32 129,32 0-129,-32 0 0,0 32 0,32-1 128,-32-31-128,0 32 0,0-32 0,32 32 0,-32-32 0,0 32 0,0-32 0,31 31 0,-31-31 0,0 0 0,0 0 129,32 32-258,-32 0 129,0-32 0,32 32 129,-32-1-258,0-31 258,0 32-258,32-32 129,-32 32 129,0 0-129,31-32 0,-31 31 0,0-31 0,0 32 0,32-32 0,-32 0 0,0 32 0,0-32 0,32 32 0,-32-32 0,0 0 0,0 0 0,32 31 0,-32-31 0,0 32 0,0-32 0,31 0 0,-31 0 0,0 32 0,0-32 0,0 0 0,0 0 0,0 0 128,0 0-128,0 0 0,0 0 0,0 0 0,0 0 0,0 32 0,0-32 0,0 0 0,0 0 0,0 0 129,0 0-129,32 0 0,-32 0 128,0 0 1,0 0-129,0 0 0,0 0 128,0 0 1,0 0-129,0 0 0,0 0 128,0 0-128,0 0 0,0 0 0,0 0 0,0 0 0,0 0 0,0 0 0,0 0 0,0 0 0,0 0-128,0 0 256,0 0-128,0 0 0,0 0 0,0 0 0,0 0-128,0 0 256,0 0-128,0 0 0,0 0 0,0 0 0,0 0 129,0 0-129,0 0 128,0 0-128,0 0-128,0 0-386,0 0-3855,0 0-257,0 0-129,0 0-128,32 0-128</inkml:trace>
  <inkml:trace contextRef="#ctx0" brushRef="#br1" timeOffset="56449.2449">1302 1461 6682,'0'0'3341,"0"0"-1028,-32 0-771,32 0-386,0 0-385,0 0-257,0 0 0,0 0-128,0 0 128,0 0-129,0 0 1,0 0-1,0 0-128,0-32 0,0 32 0,0 0-128,0 0-1,0 0 1,0 0-129,0 0 128,0 0-128,32 0 0,-32 0 0,0 0-128,0 0 128,0 0 128,0 0-128,0 0 0,0 0 0,0 0 0,0 0 0,0 0 0,32 0 0,-32 0 0,0 0 129,0 32-1,0-32 1,31 0-1,-31 0 129,0 0 0,0 32-128,0-32 128,0 0 0,0 0-129,0 0 129,0 0-128,0 0-1,-31 31 1,31-31-129,-32 0 128,0 0-128,32 0 0,-32 0 0,32 0 129,0-31-129,0 31 0,-31 0 0,31 0 0,0-32 0,0 32 128,31-32-128,-31 32-128,32 0 256,-32 0-256,32 0 128,-32 0 0,0 0 0,0 0 0,32 0 0,-32 0 0,0 32 0,0-32 0,0 0 128,0 0-128,0 0 0,0 0 0,0 32 0,0-32 0,31 0 0,-31 0 0,0 31 0,0-31 0,0 0 129,32 32-129,-32-32 128,0 0 1,0 0-1,0 0 1,-32 0-129,32 0 128,-31 0-128,31 0 129,-32 0-129,32 0 0,-32 0 0,32 0 128,0 0-128,-32-32 0,32 32 0,0 0 0,0 0 0,0-31 0,0 31 0,32 0-128,0 0 128,-32 0 0,32 0 0,-32 0 0,0 0 128,31 0-128,-31 0-128,0 0 256,0 0-128,32 31 0,-32-31-128,0 0 128,0 0 0,32 32 128,-32-32-128,0 0 0,0 0 0,0 0 129,32 32-129,-32-32 128,0 0-128,-32 0 129,32 0-129,0 0 128,-32 0-128,0 0 0,32 0 129,-31 0-129,-1 0 0,32 0 0,-32 0 0,32 0 128,0-32-128,0 32 0,0 0 0,0 0 0,32-32 0,-32 1-128,32 31 256,-1 0-128,1-32 0,-32 32-128,32 0 128,-32 0 0,32 0 0,-32 0 0,0 0 0,0 32 0,0-32 0,0 0-129,0 0 129,-32 31 0,32-31 0,0 32 129,0-32-129,32 0 0,-32 0 0,0 32 0,0-32 128,0 0-128,0 0 0,-32 0 129,32 0-129,0 0 128,-32 0-128,32 0 0,-32 0 0,1 0 129,31 0-129,-32-32 0,32 32 0,0 0 0,-32 0 0,32 0 128,0-32-128,0 32 0,32-31 0,-32 31 0,32 0 0,-1 0 0,-31 0 0,32 0 0,-32 0 0,0 0 0,32 31 0,-32 1 0,0-32 0,0 0 129,0 32-129,0-32 0,0 0 0,0 32 0,0-32 128,-32 31-128,32-31 0,0 0 0,-32 0 0,1 0 0,31 0 0,-32 0 0,0-31 129,32 31-129,-32 0 0,32 0 0,0 0 0,0 0-129,0-32 129,0 32 0,0 0 0,32-32 0,0 32-128,0 0 128,-32 0 0,31 0 128,-31 0-128,0 0 0,32 0 0,-64 32 0,32-32 0,-31 32 129,31-32-129,-32 31 0,0-31-257,32 0-771,0 0-3470,32-63-128,0 63-128,-1-32-129,1 0 0</inkml:trace>
  <inkml:trace contextRef="#ctx0" brushRef="#br1" timeOffset="59050.5787">1270 921 7967,'0'0'3983,"0"0"-1541,0 0-643,0 0-514,0 0-257,0 0-129,0 0-256,0 0-129,0 0 0,0 0-257,0 0 0,0 0 0,0 0 0,-32 0-129,32 0 129,0 0-257,0 0 129,-31 0-1,31 0 1,-32 0-129,32 0 128,-32 0-128,32 0 129,-32 32-129,32-32 128,-31 0-128,-1 0 129,32 0-129,-32 0 0,32 0 128,-32 32-128,1-32 0,31 0 0,-32 0 0,32 0 0,-32 31 0,32-31 129,-32 0-129,32 0 0,0 32 0,0-32 0,-31 0 0,31 0 0,-32 32 0,32-32 128,-32 32-128,32-32 129,0 31-1,-32-31-128,32 32 0,0-32 0,0 32 129,-31-32-129,31 0-129,0 32 129,0-32 0,0 0 0,0 31 0,-32 1 129,32-32-129,0 32 0,0-32 0,0 32 0,0-1 0,-32-31 0,32 32 0,0-32 0,0 32 0,0-32 0,0 32 128,0-32-128,0 31 129,0-31-129,0 32 128,0 0-128,0-32 129,0 32-129,0-32 128,0 31-128,0 1 0,0-32 0,0 32 0,0 0 129,0-32-129,0 31 0,32-31 128,-32 32-128,0-32 0,0 32 129,32-32-1,-32 0-128,0 0 129,31 32-129,-31-32 128,0 31-128,0 1 0,0-32 0,32 0 129,-32 0-129,0 32 0,32-32 0,-32 0 128,32 32-128,-32-32 0,31 31 129,1-31-129,-32 0 128,32 0-128,0 0 129,-32 32-129,0-32 128,31 0-128,-31 0 0,0 0 0,0 0 0,32 0 0,-32 0 0,32 32 0,-32-32 129,32 0-129,-32 0 0,31 0 0,-31 0 0,32 0 128,0 0-128,-32 0 0,32 0 0,-32 0 0,31 0 0,-31 0 129,32 0-129,-32 0 0,32 0 0,-32 0 128,0 0-128,0 0 0,32 0 0,-1 0 0,-31 0 0,32 0 0,-32 0 0,32 0 129,0 0-129,-1 0 0,-31 0 0,32 0 0,0 0 128,-32 0-128,32 0 129,-32 0-129,0 0 0,31 0 0,-31 0 0,32 0 0,-32 0 128,0-32-128,0 32 0,32 0 0,0 0 0,-32 0 0,31-32 0,-31 32 0,32 0 0,-32 0 0,32 0 0,-32 0 0,0-31 0,32 31 0,-32 0 0,31 0 0,-31 0 0,0 0 0,0 0 0,32-32 0,-32 32 0,32 0 0,-32 0 0,32-32 0,-32 32 0,0 0 0,0 0 0,31-32 0,-31 32 129,0-31-129,0 31 0,0-32 0,0 32 0,0 0 0,32-32 0,-32 0 0,0 32 0,0-31 128,0 31-128,32-32 0,-32 32 0,0-32 0,0 0 0,0 32 0,0-31 0,0 31 0,0-32 0,0 32 129,0-32-129,0 32 0,0-32 0,0 32 0,0-31 0,0 31 0,0-32 0,0 32 0,0-32 0,0 0 0,0 32 0,0 0 0,0-31 128,0 31-128,0-32 0,0 32-128,0-32 256,0 32-128,0 0 0,-32-32-128,32 1 128,0 31 128,0 0-128,0-32 0,0 32 0,-32-32 0,32 32 0,0 0-128,-31-32 128,31 32 0,0-31 128,0 31-256,0 0 128,0 0 0,-32-32-129,32 32 129,0 0 0,0 0 0,0 0-128,0 0 128,-32-32 0,32 32 0,0 0 0,0 0 0,-32-32 0,32 32 0,-31 0 0,-1 0 0,32-31 0,-32 31 0,0 0 0,32-32 0,-31 32 0,-1 0 0,0 0 0,0-32 0,1 32 0,-1 0 0,0 0 0,-31 32-129,31-32 1,-32 0-386,1 32-643,-1-32-3469,1 31-257,-1-31-128,33 0-258,-1 0 129</inkml:trace>
  <inkml:trace contextRef="#ctx0" brushRef="#br1" timeOffset="68556.8179">1207 1969 4112,'0'0'1670,"0"0"-128,0 0 0,0 0-128,0 0-386,0 0-129,0 0-256,0 0 128,0 0-129,0 0 1,0 0 128,0 0-129,0 0-128,0-32 0,0 32-128,0 0-129,0 0 0,0 0-129,0 0 129,0 0-257,0 0 129,0 0-1,0 0-128,0 0 257,0 0-128,0 0-1,0 0 129,0 0-128,0 0 128,0 0-129,0 0 1,0 0-1,0 0 1,0 0-129,0 0 128,0 0-128,-32 32 129,32-32-129,0 0 0,0 0 0,0 0 0,-32 32 0,32-32 0,0 0 128,0 0-128,-32 31 0,32-31 0,0 0 0,0 0 0,0 0 0,-31 0 0,31 0 0,-32 0 0,32 0 0,-32 32 0,32-32 0,0 0 0,0 0-128,-32 0 128,32 0 0,0 0-129,0 0 129,0 0 0,0 32 0,0-32 0,0 0 129,32 0-129,-32 0 0,0 0 0,0 0 128,0 0-128,0 0 0,0 0 0,0 0 0,0 32 0,0-32 0,0 0 129,32 0-1,-32 0-128,0 0 129,0 0-1,32 0 1,-32 0 128,31 0-129,-31 0 129,0 31-257,0-31 129,32 0-1,-32 0 1,0 0-1,0 32 1,0-32-129,0 0 128,0 0 1,0 0-1,0 0-128,0 0 129,0 0-129,0 0 128,0 0-128,0 0 0,0 0 129,0 0-129,0 0 0,0 0 0,0 0 0,0 0-129,0 0 129,0 0 0,0 0 0,0 0 0,0 0 0,0 0 0,0 0 0,0 0 0,0 0 0,0 0 129,0 0-129,0 0 0,0 0 0,0 0 0,0 0 0,32-32 0,-32 32 0,0 0 128,0 0-256,0 0 128,0 0 0,0 0 0,0-31 0,0 31-129,0 0 1,0 0 128,0 0 0,0 0 128,0 0-128,0-32 0,0 32 0,0 0 129,0 0-129,0 0 0,32-32 0,-32 32 0,0 0 0,0 0 0,0 0 0,0 0 0,0 0 0,0 0 0,0 0 0,0 0 0,0 0 0,0 0 128,0 0-256,0 0 128,0-32 0,0 32 0,0 0 0,0 0 0,0 0 0,0 0 0,0 0 0,0 0 0,0 0 0,0 0 0,-32 32-129,32-32 129,32 0 0,-32 0 0,0 32 0,0-32 129,0 0-129,0 0 0,0 0 0,0 0 128,0 0-128,0 0-128,0 0-129,0 0-514,0 0-3470,0 0-256,0 0 128,0 0-257,0 0 0</inkml:trace>
  <inkml:trace contextRef="#ctx0" brushRef="#br1" timeOffset="70886.5554">1524 2032 5140,'0'0'1542,"-32"-31"0,32 31-129,0 0-256,0 0-386,0 0-386,0 0 129,0 0-128,0 0-1,0 0 1,0 0 128,0 0 0,0 0 0,0-32 128,0 32-128,0 0 0,0 0 0,0 0 0,0 0 0,0 0 0,0 0-128,0 0-1,0 0 1,0 0-129,0 0 128,0 0-128,0 0-128,0 0 128,0 0-129,0 0-128,0 0 129,0 0-1,0 0-128,-31 0 0,31 0 0,0 0 0,0 0 129,0 0-129,0 0 0,0 0 0,0 0 0,0 0 0,0 0 0,0 0 0,31 32 128,-31-32-128,0 0 129,0 0-1,0 0 1,32 0-1,-32 0 1,32 0-1,-32 0 1,0 0-1,0 0-128,32 0 129,-32 0-129,0 31 0,0-31 0,0 0 0,31 0 0,-31 0 0,0 0 0,0 0 0,0 0 0,32 0 128,-32 0-128,0 0 0,32 0 0,-32 0 129,0 0-129,0 0 0,0 0 128,0 0-128,0 0 0,0 0 0,0 0 0,0 0 0,0 0 0,0 0 0,0 0 0,0 0 0,0 0 0,0 0 0,0 0 0,0 0 0,0 0 0,0 0 0,0 0 0,0 0 0,0 0 0,0 0 129,0 0-129,0 0 0,0 0 0,0 0 0,0 0 0,0 0 0,0 0 0,0 0 0,0 0 0,0 0 0,0 0 0,0 0 0,0 0 0,0 0 0,0 0 0,0 0 0,0 0 0,0 0 0,0 0 0,0 0 0,0 0 0,0 32 0,0-32 0,0 0 0,-32 0 0,32 0 0,0 0 0,0 32 0,0-32 0,0 0 0,0 0 0,0 0 0,0 32 0,0-32 0,0 0 0,-32 0 0,32 0 0,0 0 0,0 0 128,0 0-128,0 0 0,0 0 0,0 0 0,0 0 0,0 0 0,0 0 0,0 0 0,0 0 0,0 0 129,0 0-129,0 0 0,0-32 128,0 32-128,0 0 0,0 0 129,0 0-129,0 0 0,0 0 0,0 0 0,0 0 0,0 0 0,0 0 0,0 0 0,0 0 0,0 0 0,0 0 0,0 0 0,0 0 128,0 0-128,-31-32 0,31 32-128,0 0 128,31 0 128,-31 0-256,-31-32 256,31 32-128,0 0 0,0 0 0,0 0 0,0 0 0,-32 0 0,32 0-128,0 0 128,0 0 0,0 0 0,0 0 0,-32 0 0,32 0 0,0 0 0,0 0 128,0 0-128,0 0 0,0 0 0,32 0 0,-32 0 0,0 32 0,0-32 0,32 0 129,-32 0-129,0 32 128,0 0 1,0-32-1,31 0-128,-31 0 257,0 31-257,0-31 129,0 0-1,0 0-256,0 0 128,0 0 128,0 0-128,0 0 0,0 0 0,0 0 129,0 0-129,0 0 0,0 0 0,0 0-129,0 0 129,0 0 0,0 0 0,0-31 0,0 31 0,0 0 0,32 0 0,-32 0 0,0 0 0,0 0 0,0 0 129,0 0-258,0 0-128,0 0-385,0-32-3470,0 32-386,0 0-256,0 0-1,0 0-128</inkml:trace>
  <inkml:trace contextRef="#ctx0" brushRef="#br1" timeOffset="74694.9787">445 159 6682,'0'0'2570,"0"0"-514,0 0-386,0 0-256,0 0-515,0 0 1,0 0-129,0 0 0,0 0-257,0 0 0,0 0 0,0 0-129,0 0-128,0 0 0,0 0 0,0 0-128,0 0-1,0 0 1,0 0-1,0 0-128,0 0 129,0 0-1,0 32-128,0-32 129,31 0-1,-31 0 1,32 0-1,-32 32 129,32-32-128,0 31-1,-1-31 129,-31 0-128,32 32-1,-32-32 1,0 0 128,32 32-129,-32-32 1,0 0-129,0 0 128,0 0-128,0 0 129,0 0-1,-32 32-128,32-32 0,0 0 0,0 0 0,-32-32 129,32 32-129,32-32 0,-32 32 0,0-32 0,0 32 0,32-31 0,-32 31 0,32-32 128,-32 0-128,31 32 129,-31-32-129,0 32 128,32 0-128,-32 0 0,0 0 0,0 0-128,0 0 128,0 0 0,32 0 0,-32 0-129,0 0 129,32 0 129,-32 0-129,31 0 257,-31 0-257,32 0 0,-32 32 0,0-32-129,32 0 129,-32 0-128,0 0 128,0 0-129,0 0 258,0 32-258,0-32 258,0 32-129,0-32 128,0 31-128,0 1 129,0-32-1,32 32-128,-32-32 129,0 32-129,0-32 128,0 31 1,0-31-129,0 0 128,0 0 1,0 0-129,0 0 128,0 0-128,0 0 129,0 0-129,0-31-129,0 31-128,0 0-385,0 0-1157,0 0-2827,0 0 0,0 0-129,0 0-128,0 0 1285</inkml:trace>
  <inkml:trace contextRef="#ctx0" brushRef="#br1" timeOffset="75464.8936">1111 159 7067,'0'0'2956,"0"0"-643,-31 32-257,31-32-386,0 0-385,0 0-514,0 0 129,0 0-258,0 0-128,0 0 0,0 0-128,0 0-129,0 0 0,0 0 0,0 0-257,31-32 128,-31 32 1,32 0-129,-32 0 128,32 0 129,0 32-257,-32-32 129,31 0 128,1 0-129,0 0 1,-32 0-1,32 0 1,-32 0-1,0 0 1,31-32-1,-31 32-128,0 0 129,0 0-129,-31 0-129,31 0-128,0 0-514,-32 32-1413,32-32-2185,0 0-129,-32 0 1,32 0-1,-32 0 1928</inkml:trace>
  <inkml:trace contextRef="#ctx0" brushRef="#br1" timeOffset="76049.6737">1111 286 4883,'0'0'3084,"0"0"-771,0 0-514,0 0-643,0 0-128,-31 0-257,31 0-257,0 0 0,0 0 129,0 0-129,0 0 0,0 0 128,0 0 1,0 0-1,0 0 1,0 0-129,31 0 0,-31 0 0,32 0-129,0 0 1,-32 0-129,32 0 0,-1 0 0,-31 0-129,32 0 129,-32 0-128,32 0-1,-32 0 1,0 0-129,0 0 128,0 0-128,0 0 129,0 0-129,0 0 0,0 0-129,0 0 129,0 0-257,0 32-514,0-32-3598,0 0-128,0-32-129,0 32 0,0 0-129</inkml:trace>
  <inkml:trace contextRef="#ctx0" brushRef="#br1" timeOffset="77514.3543">1588 32 6810,'0'0'3855,"0"0"129,-32 0-2057,32 0-385,0 0-642,0 0-129,0 0-386,32 0 1,-32 0-1,31 0-128,-31-32 0,32 32 0,-32 0-128,32 0 128,-32 0-129,0 0 1,0 0-1,32 0 1,-32 0-129,0 0 128,0 0-128,31 0 129,-31 0-129,0 32 0,0-32 0,32 0 128,-32 0-128,32 0 0,-32 0 0,0 32 129,0-32-1,32 0-128,-1 0 129,-31 0-1,0 32 1,0-32-1,32 0 1,-32 0-1,0 31-128,0-31 0,0 0 0,0 0 0,-32 32 129,32-32-129,-31 0 0,-1 32-129,0-32 258,0 0-129,32 0 128,-31 32-128,-1-32 0,32 0 0,0 0-128,0 0 128,0 0 0,0 0 0,0 0 0,0 0 0,32 0 0,-32 0 0,31 0 0,-31 0 0,0 0 0,32 0 0,-32 0 128,0 0-128,0 0 0,0 0 0,0 0 0,32 0 0,-32 0 0,0 0 0,0 0 0,0 0 0,0 0 0,0 0 129,0 0-129,0 0 0,32 0 0,-32 0-129,0 0 129,0 31 0,0-31 0,31 0 129,-31 0-129,0 0 0,0 0 0,32 32 0,-32-32 128,32 32-128,-32-32 129,32 0-129,-32 0 128,0 32-128,0-32 129,31 31-129,-31-31 128,0 32-128,0-32 129,-31 0-129,31 0 0,-32 32 128,0-32-128,32 32 0,-32-32 129,1 0-129,-1 0 0,0-32 0,0 32 128,1 0 1,-1-32-1,0 32-128,0 0 129,32-32-1,-31 32 1,31 0-1,0 0-128,0 0 0,0 0 0,0 0 0,0 0 0,0 0-257,31 0-128,-31 0-1286,32 0-2955,-32 0-128,32 0-129,-32 0 0,32 0 128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1-10T15:12:01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0 6682,'0'0'1799,"-40"40"-1671,40-40-3597,0 40-1,40-1 1928,-40-39 1542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1-10T15:41:56.382"/>
    </inkml:context>
    <inkml:brush xml:id="br0">
      <inkml:brushProperty name="width" value="0.05" units="cm"/>
      <inkml:brushProperty name="height" value="0.05" units="cm"/>
    </inkml:brush>
    <inkml:brush xml:id="br1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4949 3855,'0'0'2056,"0"0"-514,0 0-129,0-27-256,0 27-1,0 0-256,0 0-258,0 0 1,0 0-258,0 0 129,0 0-128,0 0-1,0 0 1,0 0 128,0 0-129,27 0 1,-27 0-1,0 0 1,0 0-129,0 0 128,0 0-128,26 0 0,1 0 0,-27 0 0,26 0 0,1 0 0,-27 0 0,26 0-128,1 0-1,26 0 1,-27 0-1,0 0 1,1-26-129,-1 26 0,1 0 128,-1 0-128,1 0 0,-1 0 129,1 0-129,-1 0 0,-26 0 0,27 26 0,-1-26 0,1 0 0,-27 0 0,26 0 0,0 0 128,1 0-128,-1 0 0,1 0 0,-27 0 129,26 0-129,1 0 0,-1 0 0,1 0 0,-1 0 128,1 0-128,-1 0 0,0 0 129,1 0-129,-1 0 0,1 0 0,-1 0 0,-26 0 0,27 0 0,-1 0 0,1 0 0,-27 0 0,26 0 128,1 0-128,-27 0 0,26 0 0,1 0 0,-1 0 0,-26 0 0,26 0 0,1 0 0,-1 0 0,-26 0 0,27 0 0,-1 0 0,1 0 129,-1 0-129,1 0 0,-1 0 0,-26 0 0,27 0 0,-1 0 0,0 0 128,-26-26-128,27 26 0,-1 0 0,-26 0 0,27 0 129,-1 0-129,-26 0 0,27 0 0,-27 0 0,26 0 128,1 0-128,-27 0 0,26 0 0,1 0 129,-27-27-129,26 27 0,1 0 0,-27 0 128,26 0-128,0 0 0,-26 0 0,27 0 129,-27 0-129,26 0 0,1 0 0,-27 0 0,26 0 128,1 0-128,-27 0 0,26 0 0,1 0 0,-27 0 0,26 0 129,-26 0-129,27 0 0,-27 0 0,26 0 0,0 0 0,-26 0-129,27 0 258,-27 0-258,26 0 129,1 0 0,-27 0 0,26 27 0,1-27 0,-1 0 129,1 0-129,-27 0 0,26 0 0,1 0 0,-1 0 0,1 0 0,-27 0 0,26 0 0,0 0 0,1 0 128,-1 0-128,1 0 0,-27 0 0,26 0 0,1 0-128,-1 0 128,1 0 0,-27 0 0,26 0 0,-26 0 0,27 0 0,-1 0 0,-26 0 0,26 0 0,1 0 128,-27 0-128,26 0 0,1 0 129,-27 0-129,26 0 0,1 0 0,-1 0 0,-26 0 128,27 0-128,-27 0 0,26 0-128,-26 0 128,27 0 0,-1 0 0,-26 0 0,27 0 0,-1 0 0,0 0 0,-26 0 0,27 0 0,-1 0 0,1 0 0,-27 0 0,26 0 0,1 0 0,-1 0 0,1 0 0,-1 0 128,1 0-128,-1 0 0,-26 0 0,26 0 0,1 0 0,-1 0 0,1 0 129,-1 0-129,1 0 0,-1 0 0,1 0 0,-1 0 0,-26 0 0,27 0 0,-1 0 0,1 0 0,-1 0 128,0 0-128,1 0 0,-1 0 0,-26 0 0,27-27 0,-1 27 0,-26 0 0,27 0 0,-27 0 0,26 0 0,1 0 0,-27 0 129,26 0-258,1 0 258,-27 0-129,26 0 0,0 0 0,-26 0 0,27 0 0,-27 0 128,26 0-128,1 0 0,-27 0 129,26 0-129,1 0 0,-1 0 128,1 0-128,-1 0 0,1-26 129,-1 26-129,1 0 0,-1 0 0,0 0 0,1 0 0,-1 0 0,1 0 0,-27 0 0,26 0 0,1 0 0,-1 0 0,1 0 0,-1 0-129,1 0 129,-1 0 0,0 0 0,1 0 0,-27 0 0,26 0 0,1 0 0,-27 0 129,26 0-129,-26 0 0,27 0-129,-27 0 129,26 0 0,-26 0 0,27 0 0,-27 0 0,26 0 0,-26 0 0,27 26 0,-27-26 0,26 0 0,1 0 0,-27 0 0,26 0 0,-26 0 0,26 0 0,-26 0-128,27 0 128,-27 0 0,26 0 0,-26 0 128,27 0-128,-27 0-128,0 0 256,26 0-128,1 0 0,-27 0 0,26 0 0,-26 0 0,27 0-128,-27 0 128,26 0 0,1 0 0,-27 0 0,26 0 0,0 0 0,1 0 0,-27 0 0,26 0 0,-26 0 0,27 0 0,-1 0 0,-26 0 0,27 0 0,-27 0-129,26 0 258,-26 0-129,27 0-129,-1 0 129,-26 0 129,27 0-129,-1 0 0,-26 0 0,27 0 0,-27 0 0,26 0 0,0 0 0,-26 0 128,27 0-256,-1 0 128,1 0 0,-27 0 0,26 0 0,1 0 0,-1 0 0,1 0 0,-1 0 0,-26 0 0,27 0 0,-1 0 0,0-26 0,-26 26 0,27 0 0,-1 0 0,1 0 0,-1 0 0,-26 0 0,27 0 0,-1 0 0,1 0 0,-1 0 0,-26 0 0,27 0 0,-1 0 0,1 0 0,-1 0 0,-26 0 0,26 0 0,1 0 0,-1 0 0,-26 0 0,27 0 0,-1 0-129,-26 0 258,27 0-129,-27 0 0,26 0 0,-26 0 0,27 0 0,-1 0 0,-26 0 0,27 0 0,-27 0 0,0 0 0,26 0 0,-26 0 0,26 0 0,-26 0 0,27 0 0,-1 0 0,-26 0 0,27 0 0,-1 0 0,-26 0 0,27 0 0,-1 0 0,1 0 0,-1 0 0,1 0 128,-27 0-128,26 0 0,1 0-128,-1 0 128,-26 0 0,26 0 0,1 0 0,-27 26 0,26-26 0,1 0 0,-1 0 0,-26 0 0,27 0 0,-27 0 0,26 0 0,-26 0 0,0 0 0,27 0 0,-27 0 0,26 0 0,-26 0 0,0 0 0,0 0 0,27 0 0,-27 0 0,26 0 0,-26 0 0,26 0 0,-26 0 0,27 0 0,-27 0 0,26 0 128,-26 0-128,27 0 0,-27 0 0,26 0 0,-26 0 0,0-26 0,27 26 0,-27 0 0,26 0 0,-26 0 0,0 0 0,27 0 0,-1 0 0,-26 0 0,0 0 0,27 0 0,-27 0 129,26 0-129,1 0 0,-27 0 0,26 0 0,-26 0 0,26 0 0,1 0 0,-27 0 0,26 0 0,1 0 0,-27 0 0,26 0 0,1 0 0,-27 0 0,26 0 0,1 0 0,-27 0 0,26 0 0,1 0 0,-1 0 0,-26 0 0,26 0 0,1 0 0,-1 0 0,1 0 0,-27 0 0,26 0 0,1 0 0,-1 0 0,1 0 128,-1 0-128,1 0 0,-1 0 0,1 0 0,-1 0 0,0 0 0,1 0 0,-1 0 0,1 0 0,-1 0 0,1 0 129,-27 0-258,26 0 129,1 0 0,-1 0 0,-26 0 0,27 0 0,-1 0 0,-26 0 0,26 0 0,-26 0 129,27 0-129,-27 0 0,26 0 0,-26 0 0,27 0 0,-1 0 0,-26 0 0,27 0 0,-1 0 0,1 0-129,-1 0 129,-26 0 0,27 0 0,-1 0 0,1 0 129,-1 0-129,0 0 0,1 0 0,-1 0 0,1 0 0,-1 26 0,1-26 0,26 0 0,-27 0 0,1 0 0,-1 0 0,0 0 0,1 0 128,-1 0-128,1 0 0,-1 0 0,1 0 0,-1 0 0,1 0 0,-1 0 0,1 0 0,-1 27 129,1-27-258,-1 0 258,-26 0-258,26 0 129,1 0 0,-27 0 0,26 0 0,-26 0 0,27 0 0,-1 0 0,-26 0 0,0 0 0,27 0 0,-1 0 0,-26 0 0,27 0 0,-27 0 0,26 0 0,-26 0 0,27 0 0,-1 0 0,-26 26 0,26-26 0,-26 0 0,27 0 0,-27 0 0,26 0 0,-26 0 0,0 0 0,27-26 129,-27 26-129,26 0 0,-26 0 0,27 0 0,-27 0 0,0 0 0,0 0 0,0 0 0,26 0 0,-26 0 0,0 0 0,0 0 0,27-27 0,-27 27 0,26 0 0,-26 0 0,27 0 0,-27 0 0,26 0 0,-26 0 0,0 0 0,0 0 0,0 0 0,27 0 0,-27 0 0,0 0 128,0 0-128,0 0 0,0 0 0,0 0 0,0 0 0,0 0 0,0 0 0,0 0 129,0 0-129,26 0 0,-26 0-129,0 0 129,0 0 0,0 0 129,0 0-129,0 0 0,0 0-129,0 0-128,0 0-1156,-26 0-2828,26 0-128,-27 0-257,1 0-128,-1 0-1</inkml:trace>
  <inkml:trace contextRef="#ctx0" brushRef="#br0" timeOffset="610015.3121">2766 6707 17733,'13'-12'0,"39"-15"0,-25 1 0,-1-1 0,1 1 0,-1-1 0,27-25 0,-26 25 0,-1 1 0,1-1 0,-1 1 0,27-1 0,-27 1 128,1-1-128,-1 1 0,27-27 129,-26 27-129,-1-1 0,27 1 128,-26-1 1,25 1-129,-25-1 0,26 1 128,-27-1 1,1 1-129,26-1 128,-27 1-128,27-1 0,-26 1 0,-1 0 0,27-1 0,-27-26 0,1 27 0,26-1 0,-27 1 0,27-27 0,-26 26 129,25 1-129,1-27 0,-26 27 0,26-1 0,0 1 0,-27-1 128,27 1-128,-26-1 0,25 1 0,-25-1 0,-1 1 0,1-1 0,-1 1 129,27 0-258,-26-1 258,-1 1-129,1-1 0,-1 1 0,0 26 128,1-27-128,-1 1 0,1-1 0,-1 27 0,1-26 0,-1-1 0,1 27 129,-1-26-129,1 0 0,-1 26 128,1-27-128,-1 1 0,0 26 0,-26-27 0,27 1 129,-1-1-129,1 27 0,-1-26 0,1-1 128,-1 27-256,-26-26 256,27 26-128,-1-27 0,1 27 0,-1-26 0,-26 26 0,26-27 0,1 1 0,-1 26 0,1-26 0,-1 26 0,1-27 0,-27 27 0,26-26 0,1-1 0,-1 27 0,1-26 0,-1 26 0,1-27 0,-1 27 0,-26-26 129,26-1-129,1 27-129,-1-26 129,1-1 0,-1 27 0,1-26-128,26 0 128,-27 26-129,1-27 129,-1 1 0,0 26 0,27-27 0,-26 1 0,-1 26 0,1-27 0,-1 1 129,1-1-129,-1 27 0,1-26 0,-1-1 0,1 1-129,-27 26 258,26-27-258,0 1 258,1 0-129,-1 26 0,1-27 0,-1 1 0,1-1 0,-1 27 0,1-26 0,-1-1 0,1 27 0,-27-26 128,26 26-128,0-27 0,1 1 0,-1 26 129,1-27-129,-1 27 0,1-26 0,-27 26 0,26-26 128,1-1-128,-1 27 0,1-26-128,-1 26 256,1-27-256,-1 1 128,-26 26 0,26-27 0,1 27-129,-1-26 258,1 26-129,-1-27 0,1 1 0,-1 26 0,-26-27 0,27 27 0,-1-26 128,1 26-128,-1-27 0,-26 27 0,1-1 4</inkml:trace>
  <inkml:trace contextRef="#ctx0" brushRef="#br0" timeOffset="262173.9969">8626 2382 22102,'26'-26'-129,"1"26"258,-27-27-129,26 1 0,1 26 0,-27-27 128,26 27-128,-26-1 0</inkml:trace>
  <inkml:trace contextRef="#ctx0" brushRef="#br0" timeOffset="54528.1822">5133 8335 4497,'0'0'2313,"0"0"-771,0 0-642,0 0-258,0 0 1,0 0-129,0 0 0,0 0 0,0-26 128,0 26-128,0 0 0,0 0-128,0-27 128,0 27-129,-26-26-128,26 26 129,0-27-129,0 27 0,0 0 0,0 0 0,0-26 0,0 26-129,0-27 1,0 27-129,0-26 128,0 26-128,0-26 129,0 26-129,0 0 128,0 0-128,0-27 0,0 1 0,26 26 0,-52-27 0,26 27 0,0-26 0,0-1 0,0 1 0,0 26 0,0-27 0,0 1 0,0 26 0,0-27-128,0 27 128,26-26 0,-26 26 0,0-27 0,0 27 0,0-26 0,0 26 0,0-26 0,0 26 0,0 0 0,0-27 0,0 1 0,0 26 0,0-27 0,0 1 0,0 26-129,0-27 129,0 1-128,0 26 256,0-27-128,0 1 0,0 26 0,0-27 0,0 1 129,0 0-129,0-1 0,0 27 0,0-26 0,0-1 0,0 1 0,0-1-129,0 1 129,0-1 0,0 1 129,0-27-258,0 26 129,0 1 0,0 0 0,0-1-128,0-26 128,0 27 0,0-1 0,0 1 0,0-1 0,0 1-129,0-1 129,0 1 0,0 0 0,0-1 129,0 1-129,0-1 128,0 1-256,0-1 256,0 1-128,0-1 129,-26 1-129,26 26 0,0-27 0,0 1 0,0-1 0,0 27 0,0-26 0,0 26-129,0-26 129,0-1 0,0 27 0,0-26 0,0-1 0,0 1 0,0 26 0,0-27 0,0 1 0,0-1 0,0 27 0,0-26 0,0-1-128,0 27 128,0-26 0,0 0 0,0 26 0,0-27 0,0 1 0,0 26 0,0-27 0,0 1 0,0 26 0,0-27-129,0 1 129,0 26 0,0-27 0,0 1 0,0 26 0,0-27 129,0 1-1,0 26 1,0-27-129,0 27 128,0-26-128,0 0 129,0 26-1,0-27-128,0 1 0,0 26 0,0-27 0,0 1 0,0 26 0,0-27 0,0 27 0,0-26 0,0-1 0,0 27 0,0-26-128,0-1 128,0 27 0,0-26 0,0 0 0,0 26 0,0-27 0,0 1-129,0-1 258,0 1-258,0-1 129,0 27 0,0-26 0,0-1 0,0 1 0,0-1 0,0 27 0,0-26 0,0-1 0,0 1 0,0 26 0,0-26 0,0-1 0,0 1 0,0-1 0,0 1 257,0-1-257,0 1 257,0-1-257,0 1 257,-27-1-257,27 1 257,0 0-257,0-1 0,0 1 0,27-1 0,-27 1 0,0-1 0,-27 1 0,54-1 0,-54 1 0,27-1 0,0 1 129,0-1-258,0 1 258,0 0-129,0-27 0,0 26 0,0 1 0,0-1 0,27 1 0,-27-1 0,0 1 128,0-1-128,0 1 129,0 0-129,-27-1 128,54 1-128,-27-1 129,0 1-129,-27-1 0,54 1 128,-27-1-128,0 27-128,0-26 128,0-1 0,0 1 0,0-1 0,0 1 0,0 0 0,0-1 0,0-26-129,0 27 129,0-1 0,0 1 0,0-1 0,0 1 0,0-1 0,0 1 0,0 0 0,0-1 0,0 27 0,0-26 0,0-1 0,0 1 0,0 26 0,0-27 0,0 1 0,0 26-128,0-27 256,0 1-256,0 26 256,0-27-256,0 1 256,0-1-256,0 27 256,0-26 1,0 0-129,0 26 0,0-27 0,0 27 0,0-26 0,0-1 0,0 27 0,0-26 0,0-1 0,0 1 128,0 26-128,0-27 0,0 1 0,0 26 0,0-27 0,0 1 0,0 0 0,0-1 129,0 1-129,0-1 0,0 1 0,0-1 128,0 1-128,0-27 0,0 26 129,0 1-129,0-1 0,0 1 128,0 0 1,0-27-1,0 26 129,0 1-128,0-1-1,-27 1 1,54-1 128,-54 1-129,27-27-128,0 27 0,0-1 0,0 1 129,0-1-129,0 1 0,0-1 0,0 1 0,0-27 0,0 26 128,0 1-128,0-1 0,0 1 0,0-27 129,0 27-258,0-1 258,0 1-129,0-1 0,0 1 0,0-1 128,0 1-128,0-1 0,0 27 129,0-26-1,0 0 129,0-1-128,0 1-1,0-1 1,0 1 128,0 26-129,0-27-128,0 1 0,0-1-771,0 1 0,0-1 0,0 1 0,0-1 0,0 1 0,0 0 129,0-1-129,0 1 771,0-1 128,0 1-128,0-1 0,0 1 0,0-1 0,0 1 0,0-1 0,0 1 0,0 0 0,0-1 0,0 1 0,0-1 0,0 1-128,0-1 128,-26 1 0,26-1 0,0 1 0,0-1 0,0 27 0,0-26 0,0-1 0,0 1 0,0 0 0,0 26 0,0-27 0,0 1 128,0-1-128,0 27 0,0-26 0,0-1 0,0 1 0,26-1 0,-26 1 0,0-1 0,0-25 0,0 25 0,0 1 0,0-1 0,0 1 0,0-27 129,0 26-129,0 1-129,0-1 129,0 1 0,0-1-128,0 1 128,0 0-129,0-1 1,0 1-1,0-1 129,27 27-128,-27-26 256,0 26-256,0 0 128,0 0 0,0 0 0,0-27 128,0 27-128,0 0 0,0 0 0,0 0 0,0 0 0,0 0 0,0-26 0,0 26 129,0 0-129,0 0 0,0 0 0,0 0 0,0 0 128,0 0-128,0 0 0,0 0 129,0 0-129,0 0 128,0 0-128,0 0 0,0 0-514,0 0-3084,0 0-385,0 26-129,0 1-257,0 26 3983</inkml:trace>
  <inkml:trace contextRef="#ctx0" brushRef="#br0" timeOffset="62012.8858">5028 2409 4497,'0'0'3470,"0"0"128,0 0-1671,0 0-513,0 0-258,-27-27-385,27 27-257,0 0-128,0 0-129,0 0-129,0 0 1,0-26-129,0 26 128,0 0 1,0 0-1,-26 0 1,26 0-1,26-27 1,-26 27-1,27 0 1,-27-26 128,26 26-129,-26 0-128,0 0 129,26 0-1,-26 0-128,27 0 129,-27 0-129,0 26 0,0-26 128,0 0-128,0 0 0,0 27 129,0-27 128,0 26-129,0-26 129,0 0 0,0 0 0,0 0 0,0 0 0,0 27-128,0-27 128,-27 0-129,27 0 1,-26 0-1,0 0 1,26 0-129,-27 0 128,1 0-128,26 0 129,-27 0-129,27-27 0,-26 27 128,26 0-128,0-26 0,0 26 0,0 0 0,0 0 0,0-27 0,0 27 0,26 0 0,1 0 0,-27 0 0,26 27 0,-26-27 0,0 0-128,0 0 128,27 0 0,-27 0-129,26 0 129,-26 0 0,0 0 0,0 26 0,0-26 0,26 27 129,-26-27-129,0 26 128,0-26-128,0 26 129,0-26-129,0 27 128,0-1 1,0-26-1,-26 0-128,0 0 129,26 0-1,-27 0 1,27 0-1,-26 0 1,-1-26-129,27-1 128,0 27-128,0-26 0,0 0 0,0-1 129,0 1-129,27 26 0,-1-27 0,1 27-129,-1 0 129,0 0 0,-26 0 0,27 0 0,-1 27 0,1-27 0,-27 26-128,26-26 128,-26 27 0,0-27 0,27 26 0,-27-26 0,0 26 0,0-26 0,0 0 0,0 27 0,0-27 128,-27 26-128,27-26 129,-26 0-129,-1 0 128,1 0-128,-1 0 129,1 0-129,0-26 128,-1 26-128,1-27 129,-1 27-1,27-26-256,-26 0 256,26-1-128,0 27 0,0-26 129,26-1-258,-26 27 129,27-26 0,-1 26 0,1 0 0,-1 0-128,0 0 128,1 0 0,-27 0 0,0 0 0,26 26 0,-26-26 0,0 27 0,0-27 0,0 26 0,0-26 0,0 0 0,27 27 0,-27-27 0,-27 26 0,27-26 0,0 26 0,0-26 128,-26 0-128,26 0 0,-27 0 0,1 0 0,0-26 129,26 26-129,-27-26 0,1 26 0,26-27 0,-27 1 128,27 26-128,0-27 0,-26 1 0,52 26 0,-26-27 0,0 27 0,27-26 0,-1 26 0,1 0 0,-27 0 0,26 0-128,0 0 128,-26 26 0,27-26 0,-27 27 0,26-1 0,-26-26 0,0 27 0,0-1-129,0-26 258,0 27-129,0-27 0,0 0 0,-26 26 0,26-26 0,0 0 0,-27 0 128,1 0-128,26 0 0,-26-26 0,-1 26 129,1 0-129,26-27 0,-27 1 128,27 26-128,0-27 0,0 27 0,0-26 0,0 26 0,0 0 0,27 0 0,-1 0 0,1 0-128,-27 0 128,26 0 0,0 26 0,-26 1 0,27-27 0,-27 26 0,0 1-129,0-27 258,-27 26-129,1 0 0,26-26 0,-26 27 0,-1-27 0,1 0 128,26 0-128,-27 0 129,1 0-129,26 0 128,0-27-128,0 1 0,0 26 129,26 0-129,1 0-129,-1 0-256,1 0-1414,-1 26-1542,0-26-1414,1 27 1,-27-27-258,26 26 1</inkml:trace>
  <inkml:trace contextRef="#ctx0" brushRef="#br0" timeOffset="196164.9657">0 2435 3855,'0'0'2056,"0"0"-514,0 0-129,0-27-256,0 27-1,0 0-256,0 0-258,0 0 1,0 0-258,0 0 129,0 0-128,0 0-1,0 0 1,0 0 128,0 0-129,27 0 1,-27 0-1,0 0 1,0 0-129,0 0 128,0 0-128,26 0 0,1 0 0,-27 0 0,26 0 0,1 0 0,-27 0 0,26 0-128,1 0-1,26 0 1,-27 0-1,0 0 1,1-26-129,-1 26 0,1 0 128,-1 0-128,1 0 0,-1 0 129,1 0-129,-1 0 0,-26 0 0,27 26 0,-1-26 0,1 0 0,-27 0 0,26 0 0,0 0 128,1 0-128,-1 0 0,1 0 0,-27 0 129,26 0-129,1 0 0,-1 0 0,1 0 0,-1 0 128,1 0-128,-1 0 0,0 0 129,1 0-129,-1 0 0,1 0 0,-1 0 0,-26 0 0,27 0 0,-1 0 0,1 0 0,-27 0 0,26 0 128,1 0-128,-27 0 0,26 0 0,1 0 0,-1 0 0,-26 0 0,26 0 0,1 0 0,-1 0 0,-26 0 0,27 0 0,-1 0 0,1 0 129,-1 0-129,1 0 0,-1 0 0,-26 0 0,27 0 0,-1 0 0,0 0 128,-26-26-128,27 26 0,-1 0 0,-26 0 0,27 0 129,-1 0-129,-26 0 0,27 0 0,-27 0 0,26 0 128,1 0-128,-27 0 0,26 0 0,1 0 129,-27-27-129,26 27 0,1 0 0,-27 0 128,26 0-128,0 0 0,-26 0 0,27 0 129,-27 0-129,26 0 0,1 0 0,-27 0 0,26 0 128,1 0-128,-27 0 0,26 0 0,1 0 0,-27 0 0,26 0 129,-26 0-129,27 0 0,-27 0 0,26 0 0,0 0 0,-26 0-129,27 0 258,-27 0-258,26 0 129,1 0 0,-27 0 0,26 27 0,1-27 0,-1 0 129,1 0-129,-27 0 0,26 0 0,1 0 0,-1 0 0,1 0 0,-27 0 0,26 0 0,0 0 0,1 0 128,-1 0-128,1 0 0,-27 0 0,26 0 0,1 0-128,-1 0 128,1 0 0,-27 0 0,26 0 0,-26 0 0,27 0 0,-1 0 0,-26 0 0,26 0 0,1 0 128,-27 0-128,26 0 0,1 0 129,-27 0-129,26 0 0,1 0 0,-1 0 0,-26 0 128,27 0-128,-27 0 0,26 0-128,-26 0 128,27 0 0,-1 0 0,-26 0 0,27 0 0,-1 0 0,0 0 0,-26 0 0,27 0 0,-1 0 0,1 0 0,-27 0 0,26 0 0,1 0 0,-1 0 0,1 0 0,-1 0 128,1 0-128,-1 0 0,-26 0 0,26 0 0,1 0 0,-1 0 0,1 0 129,-1 0-129,1 0 0,-1 0 0,1 0 0,-1 0 0,-26 0 0,27 0 0,-1 0 0,1 0 0,-1 0 128,0 0-128,1 0 0,-1 0 0,-26 0 0,27-27 0,-1 27 0,-26 0 0,27 0 0,-27 0 0,26 0 0,1 0 0,-27 0 129,26 0-258,1 0 258,-27 0-129,26 0 0,0 0 0,-26 0 0,27 0 0,-27 0 128,26 0-128,1 0 0,-27 0 129,26 0-129,1 0 0,-1 0 128,1 0-128,-1 0 0,1-26 129,-1 26-129,1 0 0,-1 0 0,0 0 0,1 0 0,-1 0 0,1 0 0,-27 0 0,26 0 0,1 0 0,-1 0 0,1 0 0,-1 0-129,1 0 129,-1 0 0,0 0 0,1 0 0,-27 0 0,26 0 0,1 0 0,-27 0 129,26 0-129,-26 0 0,27 0-129,-27 0 129,26 0 0,-26 0 0,27 0 0,-27 0 0,26 0 0,-26 0 0,27 26 0,-27-26 0,26 0 0,1 0 0,-27 0 0,26 0 0,-26 0 0,26 0 0,-26 0-128,27 0 128,-27 0 0,26 0 0,-26 0 128,27 0-128,-27 0-128,0 0 256,26 0-128,1 0 0,-27 0 0,26 0 0,-26 0 0,27 0-128,-27 0 128,26 0 0,1 0 0,-27 0 0,26 0 0,0 0 0,1 0 0,-27 0 0,26 0 0,-26 0 0,27 0 0,-1 0 0,-26 0 0,27 0 0,-27 0-129,26 0 258,-26 0-129,27 0-129,-1 0 129,-26 0 129,27 0-129,-1 0 0,-26 0 0,27 0 0,-27 0 0,26 0 0,0 0 0,-26 0 128,27 0-256,-1 0 128,1 0 0,-27 0 0,26 0 0,1 0 0,-1 0 0,1 0 0,-1 0 0,-26 0 0,27 0 0,-1 0 0,0-26 0,-26 26 0,27 0 0,-1 0 0,1 0 0,-1 0 0,-26 0 0,27 0 0,-1 0 0,1 0 0,-1 0 0,-26 0 0,27 0 0,-1 0 0,1 0 0,-1 0 0,-26 0 0,26 0 0,1 0 0,-1 0 0,-26 0 0,27 0 0,-1 0-129,-26 0 258,27 0-129,-27 0 0,26 0 0,-26 0 0,27 0 0,-1 0 0,-26 0 0,27 0 0,-27 0 0,0 0 0,26 0 0,-26 0 0,26 0 0,-26 0 0,27 0 0,-1 0 0,-26 0 0,27 0 0,-1 0 0,-26 0 0,27 0 0,-1 0 0,1 0 0,-1 0 0,1 0 128,-27 0-128,26 0 0,1 0-128,-1 0 128,-26 0 0,26 0 0,1 0 0,-27 26 0,26-26 0,1 0 0,-1 0 0,-26 0 0,27 0 0,-27 0 0,26 0 0,-26 0 0,0 0 0,27 0 0,-27 0 0,26 0 0,-26 0 0,0 0 0,0 0 0,27 0 0,-27 0 0,26 0 0,-26 0 0,26 0 0,-26 0 0,27 0 0,-27 0 0,26 0 128,-26 0-128,27 0 0,-27 0 0,26 0 0,-26 0 0,0-26 0,27 26 0,-27 0 0,26 0 0,-26 0 0,0 0 0,27 0 0,-1 0 0,-26 0 0,0 0 0,27 0 0,-27 0 129,26 0-129,1 0 0,-27 0 0,26 0 0,-26 0 0,26 0 0,1 0 0,-27 0 0,26 0 0,1 0 0,-27 0 0,26 0 0,1 0 0,-27 0 0,26 0 0,1 0 0,-27 0 0,26 0 0,1 0 0,-1 0 0,-26 0 0,26 0 0,1 0 0,-1 0 0,1 0 0,-27 0 0,26 0 0,1 0 0,-1 0 0,1 0 128,-1 0-128,1 0 0,-1 0 0,1 0 0,-1 0 0,0 0 0,1 0 0,-1 0 0,1 0 0,-1 0 0,1 0 129,-27 0-258,26 0 129,1 0 0,-1 0 0,-26 0 0,27 0 0,-1 0 0,-26 0 0,26 0 0,-26 0 129,27 0-129,-27 0 0,26 0 0,-26 0 0,27 0 0,-1 0 0,-26 0 0,27 0 0,-1 0 0,1 0-129,-1 0 129,-26 0 0,27 0 0,-1 0 0,1 0 129,-1 0-129,0 0 0,1 0 0,-1 0 0,1 0 0,-1 26 0,1-26 0,26 0 0,-27 0 0,1 0 0,-1 0 0,0 0 0,1 0 128,-1 0-128,1 0 0,-1 0 0,1 0 0,-1 0 0,1 0 0,-1 0 0,1 0 0,-1 27 129,1-27-258,-1 0 258,-26 0-258,26 0 129,1 0 0,-27 0 0,26 0 0,-26 0 0,27 0 0,-1 0 0,-26 0 0,0 0 0,27 0 0,-1 0 0,-26 0 0,27 0 0,-27 0 0,26 0 0,-26 0 0,27 0 0,-1 0 0,-26 26 0,26-26 0,-26 0 0,27 0 0,-27 0 0,26 0 0,-26 0 0,0 0 0,27-26 129,-27 26-129,26 0 0,-26 0 0,27 0 0,-27 0 0,0 0 0,0 0 0,0 0 0,26 0 0,-26 0 0,0 0 0,0 0 0,27-27 0,-27 27 0,26 0 0,-26 0 0,27 0 0,-27 0 0,26 0 0,-26 0 0,0 0 0,0 0 0,0 0 0,27 0 0,-27 0 0,0 0 128,0 0-128,0 0 0,0 0 0,0 0 0,0 0 0,0 0 0,0 0 0,0 0 129,0 0-129,26 0 0,-26 0-129,0 0 129,0 0 0,0 0 129,0 0-129,0 0 0,0 0-129,0 0-128,0 0-1156,-26 0-2828,26 0-128,-27 0-257,1 0-128,-1 0-1</inkml:trace>
  <inkml:trace contextRef="#ctx0" brushRef="#br0" timeOffset="299837.6371">1906 4841 13457,'-1'1'35,"1"-1"736,0 0-257,0 0 0,0 0-257,0 0 0,0 0 0,1-1-253</inkml:trace>
  <inkml:trace contextRef="#ctx0" brushRef="#br0" timeOffset="614870.2472">2739 4220 17733,'13'-13'0,"14"-13"0,25-1 0,-25 1 0,-1-1 0,1 1 0,-1-1 0,27-25 0,-26 25 0,-1 1 0,1-1 0,-1 1 0,27-1 0,-27 1 128,1-1-128,-1 1 0,27-27 129,-26 27-129,-1-1 0,27 1 128,-26-1 1,25 1-129,-25-1 0,26 1 128,-27-1 1,1 1-129,26-1 128,-27 1-128,27-1 0,-26 1 0,-1 0 0,27-1 0,-27-26 0,1 27 0,26-1 0,-27 1 0,27-27 0,-26 26 129,25 1-129,1-27 0,-26 27 0,26-1 0,0 1 0,-27-1 128,27 1-128,-26-1 0,25 1 0,-25-1 0,-1 1 0,1-1 0,-1 1 129,27 0-258,-26-1 258,-1 1-129,1-1 0,-1 1 0,0 26 128,1-27-128,-1 1 0,1-1 0,-1 27 0,1-26 0,-1-1 0,1 27 129,-1-26-129,1 0 0,-1 26 128,1-27-128,-1 1 0,0 26 0,-26-27 0,27 1 129,-1-1-129,1 27 0,-1-26 0,1-1 128,-1 27-256,-26-26 256,27 26-128,-1-27 0,1 27 0,-1-26 0,-26 26 0,26-27 0,1 1 0,-1 26 0,1-26 0,-1 26 0,1-27 0,-27 27 0,26-26 0,1-1 0,-1 27 0,1-26 0,-1 26 0,1-27 0,-1 27 0,-26-26 129,26-1-129,1 27-129,-1-26 129,1-1 0,-1 27 0,1-26-128,26 0 128,-27 26-129,1-27 129,-1 1 0,0 26 0,27-27 0,-26 1 0,-1 26 0,1-27 0,-1 1 129,1-1-129,-1 27 0,1-26 0,-1-1 0,1 1-129,-27 26 258,26-27-258,0 1 258,1 0-129,-1 26 0,1-27 0,-1 1 0,1-1 0,-1 27 0,1-26 0,-1-1 0,1 27 0,-27-26 128,26 26-128,0-27 0,1 1 0,-1 26 129,1-27-129,-1 27 0,1-26 0,-27 26 0,26-26 128,1-1-128,-1 27 0,1-26-128,-1 26 256,1-27-256,-1 1 128,-26 26 0,26-27 0,1 27-129,-1-26 258,1 26-129,-1-27 0,1 1 0,-1 26 0,-26-27 0,27 27 0,-1-26 128,1 26-128,-1-27 0,-26 27 0,26-26 129,1 26-129,-27-26 0,26 26 128,1-27-128,-27 27 0,26-26 129,1 26-129,-1-27 0,-26 27 0,27-26 128,-1 26-128,1-27 0,-27 27 129,26-26-129,1 26 0,-1-27 0,-26 27 128,26-26-128,1 26 0,-26-1 0</inkml:trace>
  <inkml:trace contextRef="#ctx0" brushRef="#br1" timeOffset="368874.5055">1390 2381 4369,'0'0'2441,"0"0"-513,0 0-258,0 0-256,0 0-386,0 0-129,0 0-256,0 0-1,0 0-128,0 0-128,0 26-1,0-26 1,0 0-129,0 0 0,0 0 0,0 0-129,0 26 1,0-26-1,0 0 1,0 0-129,0 27 128,0-27-128,0 26 129,0-26-1,0 0 129,0 0-128,26 27 128,-26-27-129,0 0 1,0 0-1,27 26 1,-27-26-1,0 0 1,0 0-129,26 27 0,-26-27 128,26 0-128,-26 0 0,0 26 129,0-26-129,27 0 0,-27 0 0,26 27 0,-26-27 0,27 0 0,-27 0 0,26 0 0,-26 0 0,27 0 0,-27 0 0,26 26 0,-26-26 0,27 0 0,-27 0 0,26 0 0,-26 27 0,27-27 0,-27 0 0,26 0 0,-26 0 0,27 0 0,-27 0 0,26 26 0,0-26 128,-26 0-128,27 0 0,-1 0 0,-26 26-128,27-26 128,-27 0 0,26 0-129,-26 27 129,27-27-128,-1 0 128,-26 0 0,27 0 0,-1 0 128,1 0-128,-27 26-128,26-26 385,0 0-386,1 0 258,-27 0-258,26 0 258,1 0-129,-1 27 0,-26-27 0,27 0 0,-1 0 0,1 0 0,-1 26 0,1-26 0,-1 0 0,1 0 0,-27 0 0,26 0 0,0 0 0,1 27 0,-1-27 0,1 0-129,-1 0 258,-26 0-129,27 0 0,-1 0-129,-26 26 129,27-26 0,-1 0 0,-26 0 0,27 0 0,-1 0 0,0 0 0,1 0 0,-1 0 0,-26 0 0,27 27 0,-1-27 0,1 0 0,-1 0 0,1 0 0,-27 0 0,26 0 0,1 0 0,-1 26-128,1-26 128,-27 0 0,26 0 0,0 0 0,1 0 0,-1 0 0,1 0 0,-1 0 0,1 0-129,-27 27 129,26-27 0,1 0 0,-1 0 0,1 0 0,-1 0 0,0 0 0,1 26 129,-1-26-129,1 0 0,-1 0 0,1 0 0,-1 0 0,-26 0 0,27 0 0,-1 0 0,1 0 0,-1-26 0,1 26 0,-1 0 128,-26 0-256,26 26 256,1-26-128,-1 0 0,1 0 0,-1 0 0,1 0 0,-1 0 0,1 0 0,-1 0 0,1 0 0,-1 0 129,0 0-258,1 0 129,-1 0 0,1 0 0,-1 0 0,27 0 0,-26 0 129,-1 0-129,27 0 0,-26 0 0,-1 0 0,27 27 0,-27-27 0,1 0 0,26 0 0,-27 0 0,1 0 0,26 0 0,-27 0 0,0 0 0,27 0 0,-26 0 0,-1 0 0,1 0 0,26 0 0,-27 0 0,27 0 0,-26 0 0,-1 0 0,27 0 0,-27 0 0,27 0 0,-26 0 0,-1-27 0,27 27 0,-26 0 0,-1 0-129,27 0 129,-27 0 0,1 0 0,26 0 0,-27 0 0,1 0 0,-1 0 0,27 0 0,-26 0 0,-1 0 129,0 0-129,1 0 0,26 0 0,-27 0 0,1 0 0,-1 0 128,1 0-128,-1 0 0,1 0 0,-1 0 0,0 0 0,1 0 0,-1 0 129,1 0-129,-1 0 0,1 0 0,-1 0 0,1 0 0,-1 0 128,1 0-256,-1 0 128,1 0 0,-1 0 0,0 0 0,1 0 0,-1 0 0,1 0 0,-1 0 128,1 0-128,-1 0 0,1 0 0,-1 0 0,1 0 0,-1 0 0,0 0 0,1 0 0,-1 0 0,-26 0 0,27 0 0,-1 0 0,1 0 0,-1 0 0,-26 0 0,27 0 129,-1 0-129,1-26 0,-27 26 0,26 0 128,1 0-128,-1 0 0,0 0 0,-26 0 0,27 0 0,-1 0 0,1 0 0,-1 0 0,1 0 0,-27-27 0,26 27 0,1 0 0,-1 0 0,1 0 0,-1 0 0,0 0 0,-26 0 0,27 0 0,-1-26 129,1 26-129,-1 0 0,-26 0 0,27 0 128,-1 0-128,1 0 0,-27 0 0,26 0 129,1 0-129,-27 0 0,26 0 0,1-27 128,-27 27-128,26 0 0,0 0 0,1 0 129,-27 0-129,26 0 0,1 0 0,-1-26 0,-26 26 0,27 0 128,-1 0-128,1 0 0,-1 0 0,1 0 0,-1 0 0,0-27 0,-26 27 0,27 0 0,-1 0 0,1 0 0,-1-26 0,-26 26 0,27 0 0,-1 0 0,1 0 0,-27-27-128,26 27 256,1 0-256,-1 0 256,1-26-128,-1 26 0,0 0 0,-26 0 129,27-27-129,-1 27 0,1 0 128,-1 0-128,-26-26 129,27 26-129,-1 0 0,-26 0 0,27-26 128,-1 26-128,-26 0 0,27 0 0,-27-27 0,0 27 0,26 0 0,-26 0 0,26-26 129,-26 26-129,27 0 0,-27 0 0,0 0 0,0 0 0,26-27 128,-26 27-128,0 0 0,0 0 129,27-26-129,-27 26 0,0 0 0,0 0 128,26-27-128,-26 27 129,0 0-129,0 0 0,27-26 128,-27 26-128,0-27 129,0 27-129,26-26 0,-26 26 128,0-27-128,27 27 129,-27-26-129,0 26 128,0-26 1,0-1-129,26 27 0,-26-26 128,0 26-128,0-27 0,0 27 129,0 0-129,0-26 0,0 26 0,0 0 0,0 0 0,0-27 0,0 27 128,0 0-128,0 0 0,0-26 0,0 26 0,0 0 0,0 0 0,0 0 0,-26-27 0,26 27 0,0 0-128,0 0 128,0 0 0,-27-26 0,27 26 0,0 0 0,-26 0 0,26 0 0,0-27 0,-27 27 0,27 0 0,0 0 0,-26 0 0,26 0 0,-27-26 0,27 26 0,-26 0-129,26 0 129,-27 0 0,27-27 0,-26 27 0,26 0 129,-26 0-129,26 0-129,-27-26 258,27 26-129,0 0 0,-26 0 0,26 0 0,-27-26-129,27 26 129,-26 0 0,26 0 0,-27 0 0,27 0 0,-26-27 0,26 27 0,-27 0 0,1 0 0,26 0 0,-27 0 0,27 0 0,-26 0 0,0 0 0,26 0 0,-27 0 0,27 0 129,-26-26-129,-1 26-129,27 0 129,-26 0 0,26 0 0,-27 0 0,1 0 0,26 0 0,-27 0 0,1 0 0,26 0 0,-27 0 0,1 0-128,-1-27 128,27 27 0,-26 0 0,0 0 0,-1 0 0,1 0 0,26 0 0,-27 0 0,1 0 0,-1 0-129,27 0 258,-26 0-258,-1-26 129,1 26 0,-1 0 0,1 0-128,0 0 128,-1 0 0,1 0 0,-1 0 0,1 0 0,-1 0 128,1 0-128,-1 0 0,1 0 0,-1 0 0,1-27 0,-1 27 129,1 0-129,0 0 0,-1 0 128,1 0 1,-1 0-1,1 0 1,-1 0-1,1-26-128,-1 26 0,1 0 0,-1 0 0,1 0 0,0 0 0,-27 0 0,26 0 0,1 0 0,-1 0 0,-26 0 0,27 0 0,-1 0 0,1 0 0,-27 0 0,27 0 0,-1 0 0,1-27 0,-27 27 0,26 0 0,1 0 0,-1 0 0,1 0 0,-1 0 0,1 0 0,-27 0 0,27 0 0,-1 0 0,1 0 0,-1 0 0,1 0 0,-1 0 129,1 0-258,-27 0 258,26 0-258,1 0 258,0 0-129,-1 0 0,1 0 0,-1 0 0,1-26 0,-1 26 0,1 0 0,-1 0 0,1 0 0,-1 0 0,1 0 0,0 0 0,-1 0 0,1 0 0,-1 0 0,1 0 0,-1 0 0,-26 0 0,27 0 0,-1 0 128,1 0-128,-27 0 0,27 0 0,-1 0 0,-26 0 0,27-27 0,-1 27 0,-26 0 0,27 0 0,-1 0 0,-25 0 0,25 0 0,-26 0 0,27 0 0,-1 0 0,1 0 0,-1 0 0,1 0 0,-1 0 0,1 0 0,-1 0 0,1 0 0,0 0 0,-1 0 0,1 0 0,-1 0 129,1 0-129,-1 0 0,-26 0 0,27 0 128,-1 0-128,-25 0 0,-1 0 0,26 0 0,-26 27 129,27-27-129,-27 0 0,26 0 0,1 0 0,-27 0 0,27 0 0,-1 0 128,1 0-256,-1 0 128,1 0 0,-1 0 0,1 0 128,-1 0-256,1 0 128,-1 0 0,27 0 0,-26 0 0,0 0 0,-1 0 0,1 0 0,-1 26 128,1-26-128,26 0 0,-27 0 0,1 0 0,-1 0 0,1 0 0,-1 0 0,1 0 0,26 0 0,-27 0 0,1 0 0,0 0 0,-1 0 0,27 0 0,-26 0 0,-1 27 0,27-27 0,-26 0 129,-1 0-129,27 0 0,-26 0 0,-1 0-129,27 0 129,-26 26 0,-1-26 0,1 0 0,0 0 0,-1 0-128,1 0-1,26 0 129,-27 0 0,1 0 0,-1 27 0,1-27 0,-1 0 0,1 0 0,-1 0 0,1 0 0,-1 26 0,-25-26 0,25 0 0,1 0 0,-1 0 0,1 27 0,-1-27 0,1 0 0,-1 0 0,1 0 0,-1 26 0,1-26 0,0 0 0,-1 0 0,27 0 0,-26 27-128,-1-27 128,1 0 0,-1 0 0,1 0 0,-1 0 0,1 26 0,26-26 0,-27 0 0,1 0 0,26 0 0,-27 0 0,1 26 0,26-26 0,-26 0 0,26 0 0,-27 0 0,1 27 0,26-27 0,-27 0 0,1 0 0,26 0 0,-27 26 0,27-26 0,-26 0-129,26 0 129,-27 0 0,1 27-128,26-27 128,-27 0 128,1 0-128,26 0 0,-26 26 0,-1-26 129,27 0-129,-26 0 0,-1 0 0,27 27 0,-26-27-129,-1 0 129,27 0 0,-26 0 0,26 26-128,0-26 128,-27 0 0,27 0 0,0 0 128,-26 27-256,26-27 128,-27 0 0,27 0 0,-26 26 0,26-26 0,-27 0-129,27 27 129,0-27 0,-26 0 0,26 0 0,0 26 0,0-26 129,-26 27-129,26-27 0,0 0 0,0 0 0,0 26 0,0-26-129,-27 26 129,27-26-128,0 0 128,0 27 0,0-27 0,0 26 0,0-26 0,0 0 0,0 0 128,0 27-256,0-27 128,27 0 0,-27 0 0,0 0 128,0 26-128,0-26 0,0 0 0,0 0 0,0 0 0,0 0 0,0 0 0,0 0 129,0 0-129,0 0 0,0 0 128,0 0 1,0 0-129,0-26 0,0 26 128,0 0-128,0 0 0,0 0-257,0-27-771,0 27-3084,0 0-385,0 27-1,0-27-256,0 0-1</inkml:trace>
  <inkml:trace contextRef="#ctx0" brushRef="#br1" timeOffset="379735.3205">6337 2672 5140,'0'0'1927,"0"0"-513,0 0-258,0 0-256,0 0-129,0-27-129,0 27-128,0 0-128,0 0-129,0 0 0,0 0 0,0 0-129,0 0 1,0 0 128,0 0 0,0 0 128,0 0-128,0 0 129,0 0-1,0 0 1,0 0-129,0 0 0,0 0-129,0 0 1,0 0-1,0 0-128,0 0 0,0 0 129,0 0-129,0 0 0,0 0 128,0 0-128,0 0 0,0 0 129,0 0-129,0 0 128,0 0 1,0 0-1,0 0 1,0 0-1,0 0 129,-26 0-128,26 0 128,0 0-129,0 0 1,0 0-1,0 0 1,0 0-1,0 0-128,0 0 129,0 0-129,0 0 0,0 0 0,0 0 0,0 0 0,26 0 0,-26 0 0,0 0 0,0 0 0,0 0 0,0 0 0,0 0 0,0 0 0,27 27 128,-27-27-128,0 0 129,0 0-129,0 0 128,0 0-128,0 0 0,-27 0 129,27 0-129,0 0 0,0 0 0,-26 0 128,26 0-128,0 0 0,0-27 129,0 27-129,0 0 128,0 0-128,0 0 0,0 0 0,0-26 129,0 26-258,26 0 129,-26 0 0,0 26 0,0-26 0,0 0 0,27 0-128,-27 0 128,0 0 128,0 27-128,0-27-128,0 0 256,0 0-128,0 0 0,0 0 0,0 0 0,0 0 129,0 0-129,0 0 128,0 0-128,0 0 129,0 0-1,0 0 1,0 26-129,0-26 128,-27-26-128,27 26 0,-26 0 129,26 0-129,0 0 0,0 0 0,0 0 128,0 0-128,0 0 0,-27-27 0,27 27 0,27 0 0,-27 0 0,0 0 129,0 0-129,26 0 0,-26 0 0,27 0 0,-27 0 0,0 27 0,0-27 0,0 0 0,0 0 0,0 26 0,0-26 0,0 0 0,0 0 0,0 26 0,0-26 0,0 0 0,0 0 128,0 0-128,0 0 129,-27 0-129,27 0 0,-26 0 128,26 0 1,-27 0-129,27 0 128,0 0-128,0 0 129,-26 0-1,26 0 1,0-26-1,0 26 129,0 0-257,0 0 129,0-26-1,0 26-128,26 0 129,1 0-129,-27 0 0,26 0 128,-26 0-128,0 0 0,27 0 0,-27 0 0,0 0 0,0 0-128,0 0 128,-27 26-129,27-26 129,0 0 0,0 0 0,0 0 0,0 26-128,0-26 256,0 0-128,0 0 0,0 0 0,0 0 0,0 0 0,0 0 0,-26 0 0,26 0 0,0-26 129,0 26-129,-27 0 0,27 0 0,-26-26 0,26 26 128,0 0-128,0 0 0,0 0 0,0 0 0,0 0-128,26 0 128,-26 0 0,0-27 0,0 27 0,27 0 0,-27 0 0,26 0 0,-26 0 0,0 0 0,0 0 0,0 0-129,0 0 129,0 0 0,0 27 0,0-27 0,0 0 0,0 0 0,27 26 0,-27-26 0,0 0 0,0 0 0,0 0 0,0 0 0,0 0 0,0 0 129,-27 0-129,27 0 0,-26-26 0,26 26 128,0 0-128,-27 0 0,1-27 0,26 27 0,0 0 0,-26 0 0,26 0 0,0 0 0,0-26 0,0 26 0,26 0 0,-26 0 0,0 0 0,26 0 0,-26 0-128,0 0 256,27 0-256,-27 0 128,26 0 0,-26 0 0,0 0 0,0 0 0,0 0 0,0 0 0,0 0 0,0 26 0,0-26 0,0 0 0,27 0 0,-27 0 0,0 27 0,0-27 128,26 0-128,-26 0 0,0 0 129,0 0-129,0 0 128,0 0-128,-26 0 0,26 0 0,-27 0 129,27 0-129,-26 0 0,-1 0 0,27 0 0,-26-27 0,26 27 0,0 0 128,0 0-128,0-26 0,0 26 0,0 0 0,0 0 0,26-27 0,-26 27 0,27 0 0,-1 0 0,-26 0 0,27 0 0,-27 0 129,26 27-258,-26-27 129,0 0 0,0 0 0,0 26 0,0-26 0,0 0 0,0 0 0,0 27 0,0-27 0,0 0 0,0 0 0,0 0 0,0 26 0,0-26 0,-26 0 0,-1 0 0,27 0 0,-26 0 0,-1 0 0,27 0 0,-26 0 129,0 0-129,-1 0 128,27-26-128,0 26 129,-26 0-129,26 0 128,0-27-128,0 27 129,0 0-129,26-26 0,1 26 0,-27-27-129,26 27 129,0 0 0,1 0 0,-1 0 0,-26 0-128,27 0 128,-27 0 0,0 0 0,26 27 0,-26-27 0,0 0 0,0 0 0,27 26 128,-27-26-128,0 0 0,0 0 0,0 0 0,0 27 0,0-27 129,0 0-129,0 0 0,0 0 0,-27 26 0,27-26 0,-26 0 0,26 0 128,-27-26-128,1 26 129,-1 0-129,27 0 0,-26-27 0,0 27 128,26-26-128,0 26 0,-27 0 0,27 0 0,0-27 0,0 27 0,0-26 0,27 26 0,-27 0 0,26 0-128,-26 0 128,26-27 0,-26 27 0,27 0-129,-27 0 129,0 27 0,0-27 0,0 0 0,0 0 0,26 26 0,-26-26 0,0 0-128,0 0 128,0 27 128,0-27-128,27 0 0,-27 0 0,0 0 0,0 26 0,0-26 0,0 0 0,0 0 0,0 0 129,-27 0-129,27 0 0,-26 27 0,26-27 0,-27-27 128,27 27-128,-26 0 0,26 0 0,-26 0 129,26 0-129,0-26-129,0 26 258,0-27-129,0 27 0,26 0 0,-26 0 0,0-26-129,26 26 129,1 0 0,-27 0 0,26 0 0,-26 0 0,27 0 0,-27 0 0,0 0-128,26 26 128,-26-26 0,0 27 0,0-27 128,27 0-128,-27 0 0,0 26 0,0-26 0,0 0 0,0 0 129,0 0-129,-27 27 0,27-27 0,-26 0 0,-1 0 0,27 0 0,-26 0 0,-1-27 0,1 27 128,0 0-128,-1 0 0,27-26 129,-26 26-129,26 0 0,0-27 0,0 27 0,0 0 0,0 0-129,26-26 129,1 26-128,-1 0 128,-26 0 0,26 0 0,1 26-129,-27-26 129,26 0 0,-26 27 129,27-27-129,-27 0 0,0 26 128,0-26-128,0 27 0,0-27 129,-27 0-129,27 0 0,-26 0 0,-1 0 0,27 0 128,-26-27-128,26 27 0,0 0-257,0 0-257,0 0-1799,0 0-2056,0 0-385,26 0-129,1 0-129,-1 0 1671</inkml:trace>
  <inkml:trace contextRef="#ctx0" brushRef="#br1" timeOffset="388757.4486">6734 3333 3084,'0'0'3598,"0"0"0,0 0-1414,0 0-513,0 26-1,0-26-385,0 0-257,0-26-128,0 26-258,0 0-128,0 0-128,0 0 128,0 0-257,-26 0 0,26 0 0,0 0-129,0 0 129,0 0-128,0 0-1,0 0 129,0 0-128,0-26-1,0 26 1,0 0-1,0-27 1,0 27-1,-27-26-128,27 26 129,0-27-129,0 1 128,0 26-128,0-27 0,0 27 0,0-26 0,0-1 129,0 1-129,0 26 0,0-27 128,0 1-128,27 0 129,-27 26-129,0-27 0,0 27 0,0-26 0,0-1 0,0 27 0,26 0 128,-26-26-128,0 26 0,0-27 0,0 27 0,0-26 129,0 26-129,0-27 0,0 27 0,0-26-129,0 26 129,0-27 0,27 27 129,-27-26-258,0 26 129,0-27 0,0 27 0,0-26 129,26 26-129,-26-26 128,0 26-256,0 0 256,27-27-128,-27 27 0,26-26 129,-26 26-129,0-27 0,0 27 0,27 0 0,-27 0 0,0 0-129,0-26 129,0 26 0,0 0 0,26 0 0,-26 0 0,0 0 0,0 0 0,0 0 0,0 0 0,0 0 0,0 0 0,0 0 0,0 0 0,26 0 0,-26 0-128,0 0 256,0 0-128,0 0 0,0 0 0,0 0 0,0 0 0,0 0 0,0 0 0,0 0 0,0 0 0,0 0-128,0 0 128,0 0 0,0 0 0,0 0 0,0 0 0,0 26 0,0-26 0,27 0 0,-27 0 0,26 0 0,-26 0 0,0 27 0,0-27 0,27 0 0,-27 0 0,26 26 0,-26-26 0,0 27 0,0-27-129,0 0 258,0 0-258,27 26 129,-27-26 0,0 0 129,0 0-129,0 26 0,0-26 0,0 0 0,26 0 128,-26 0-128,0 0 0,0 0 0,-26 27 0,-1-27 0,27 0 129,-26 0-258,-1 26 258,1-26-129,-1 0 0,1 0 0,0 0 0,-1 0 0,1-26 0,-1 26 128,1 0-256,26 0 256,-27-27-128,27 27 129,0 0-129,-26 0 128,26 0-128,0 0-128,0 0 128,26 0-129,-26 0 258,0 27-129,0-27 0,27 0-129,-27 0 1,0 0-643,0 0-3598,0 0-129,0 0-128,0 0-128,0 0-129</inkml:trace>
  <inkml:trace contextRef="#ctx0" brushRef="#br0" timeOffset="460354.3566">6232 2777 2184,'0'0'1028,"0"0"-128,0 0-129,0 0-129,0 0 1,0 0-129,0 0 257,0 0-386,0 0 129,0 0-128,0 0-1,0 0-128,0 0-128,0 0-1,0 0 1,0 0-129,0 0 128,0 0 1,0 0-1,0 0 1,0 0-1,0 0 258,0 0-258,0 0 129,0 0 129,0 0-1,0 0 1,0 0-1,0 0 129,0 0-257,0 0 257,0 0 0,0 0 0,0 0-128,0 0-1,0 0 1,0 0-129,0 0 0,0 0-129,0 0 1,0 0-1,0 0 1,0 0-1,0 0 1,0 0-1,26 0 1,-26 0-1,0 0 1,0 0-1,0 0 1,0 0-1,0 0 1,0 0-1,0 0 1,0 27-1,0-27-128,0 0 129,0 0-129,0 0 128,0 0-128,0 0 0,0 0 0,0 26 129,0-26-129,0 27 0,0-27 128,0 0-128,0 0 129,0 26-129,0-26 128,0 0 1,0 0-129,0 0 128,0 27 1,0-27-1,0 0-128,0 0 129,26 0-1,-26 0-128,0 0 0,0 26 129,0-26-129,0 0 0,0 0 0,0 27 0,0-27 128,0 26-128,0-26 0,0 27 129,0-27-129,0 0 128,0 0-128,0 26 129,0-26-129,0 0 128,0 0-128,0 0 0,0 0 129,0 26-129,0-26 128,0 0-128,0 0 0,0 27 129,0-1-129,0-26 128,0 0-128,0 0 129,27 27-129,-27-27 0,0 26 128,0-26-128,0 0 129,0 0-1,0 27-128,0-27 0,0 0 129,0 0-129,0 26 0,0-26 0,0 27 0,0-27 0,0 26 0,0-26 128,0 0-128,0 0 0,0 27 0,0-27 0,0 26 129,0-26-129,0 0 0,0 0 128,0 26-128,0-26 129,0 0-129,0 27 0,0-1 0,0-26 128,0 0-128,0 27 0,0-27 0,0 26 0,0-26 129,0 0-129,0 0 0,0 27 0,0-27 0,0 26 0,0-26 0,0 0 257,0 27-257,0-27 128,26 26-128,-26 1 129,0-27-129,0 26 128,0-26-128,0 27 0,0-27 0,0 0 0,0 26 129,0-26-129,0 0 0,0 0 0,0 26 128,0-26-128,0 0 0,0 0 0,0 27 0,0-27 129,0 26-129,0-26 0,0 27 0,0-27 0,0 0 0,0 0-129,0 26 129,0-26 0,0 27 0,0-27 0,0 0 0,0 0 0,27 26 0,-27-26 129,0 27-129,0-27 0,0 26 0,0-26 0,0 27 0,0-27 0,0 0 0,0 26 0,0-26 128,0 26-128,0-26 0,0 0 0,0 27 0,0-27 0,0 0 0,0 26 0,0-26 129,0 27-129,0-27-129,0 26 258,0-26-129,0 27 0,0-27 0,0 26 0,0-26 0,26 27 0,-26-27 0,0 0 0,0 0 0,0 26 128,0-26-128,0 27 0,0-27 0,0 26 0,0-26 0,0 0 0,0 0 0,0 27 0,0-1 0,0-26 0,0 26 0,0-26 129,0 27-129,0-27 0,0 26 128,0-26-128,0 0-128,0 27 256,0-27-128,0 26 0,0-26 0,0 0 0,0 27 129,0-27-129,0 26 0,0-26 0,0 27 0,0-27 0,0 26 0,-26-26 0,26 27 0,0-27 0,0 26 128,0-26-128,0 26 0,0-26 0,0 0 0,0 0 0,0 27 0,0-27 0,0 26 0,0-26-128,0 27 256,0-27-128,0 26 0,0-26 0,0 27-128,0-27 128,0 0 0,0 0 0,0 26 0,0-26 0,0 27 0,0-27 0,0 26 0,0-26 0,0 27 0,0-27 0,0 0 0,0 0 0,0 26 0,0-26 0,0 0 0,0 27 128,0-1-128,0-26-128,0 0 256,0 26-256,0 1 128,0-27 0,0 0 0,0 0 0,0 26 0,0 1 128,0-27-128,0 0 0,0 26-128,0 1 128,0-27 0,0 26 128,0-26-256,0 0 128,-27 27 0,27-27-129,0 26 258,0-26-258,0 27 129,0-27 0,0 26 0,0-26 0,0 0 0,0 26 0,0-26 0,0 27 0,0-27 129,0 26-129,0-26 0,0 27 0,0-27 0,-26 26 0,26-26 0,0 0 128,0 0-128,0 27 0,0-27 0,0 26 0,0-26 0,0 0 0,0 1 0</inkml:trace>
  <inkml:trace contextRef="#ctx0" brushRef="#br0" timeOffset="426644.8392">5067 2381 4497,'0'26'2699,"0"-26"-1029,27 0-513,-27 0-386,0 0 0,0 0-257,26 0 128,-26 0 1,27 0-129,-27 0 128,0 0-128,0 0 0,26 0 0,-26 0-128,27 0-772,-27 0-128,0 0 0,26 0 0,-26 0 0,27 26-128,-27-26 128,26 0-129,-26 0 900,0 0-128,0 0-129,26 0 128,-26 0 1,27 0-1,-27 0-128,0 0 129,0 0-1,26 0-128,-26 0 0,0 0 129,0 0-129,0 0 0,27 27 0,-27-27 0,0 0 0,0 0 128,26 0-128,-26 0 129,0 0-129,0 0 128,27 0 1,-27 0-129,0 0 128,0 0-128,0 0 0,0 0 0,26 0 0,-26 0 0,0 0 0,27 26 0,-27-26 0,0 0 0,0 0 0,26 0 0,-26 0 129,0 27-129,0-27 0,27 0 0,-27 0 128,0 0-128,26 0 0,-26 0 129,27 0-129,-27 0 0,0 0 0,0 0 128,0 0-128,26 0 0,-26 0 0,0 0 0,0 0 0,26 26 0,-26-26 0,27 0 0,-27 0 0,0 0 0,0 0 129,26 0-129,-26 0 0,0 0 0,0 0 0,27 0 0,-27 0 0,0 0 0,0 27 128,0-27-128,26 0 0,-26 0 0,0 0 0,0 0 0,27 0 129,-27 0-129,0 0 128,0 0-128,26 0 0,-26 0 0,0 0 129,0 0-129,27 0 0,-27 0 0,0 0 0,0 0 0,0 0 0,26 0 0,-26 0 0,0 0 0,0 26 128,0-26-128,27 0 0,-27 0 0,0 0 0,0 0 0,26 0 0,-26 0 0,26 0 129,-26 0-129,0 0 0,0 0 0,27 0 0,-27 0 0,0 0 0,0 0 128,26 0-128,-26 0 0,0 0 0,0 0 0,27 27 0,-27-27 129,0 0-129,0 0 0,26 0 128,-26 0-128,27 0 0,-27 0 129,0 0-129,0 0 0,26 0 0,-26 0 0,27 0 0,-27 0 0,0 0 0,0 0 0,26 26 0,-26-26 0,0 0 0,0 0 0,0 0 0,27 0 0,-27 0 0,0 0 0,0 0 0,0 0 0,0 0 0,0 0 0,0 0 0,0 0 0,0 0 128,0 0-128,0 0 0,0 0 129,0 0-129,0 0 128,0 0-128,0 0 129,0 0-129,0 0 128,0 0-256,0 0-772,-27 0-2826,27 0-129,-26-26-257,26 26 385,-27 0 3727</inkml:trace>
  <inkml:trace contextRef="#ctx0" brushRef="#br0" timeOffset="447141.0147">5094 4894 4497,'0'0'1671,"0"0"-258,0 0 1,0 0-258,0 0-256,0 0-129,0 0 0,0 0-257,0 0-129,0 0 1,0 0-129,0 0-129,0 0 1,26 27-1,-26-27 1,0 0-1,0 0 1,-26 0-1,26 0 1,0 0-1,26 26 129,-26-26-128,27 0-129,-27 0 128,0 0 1,26 26-129,-26-26 128,0 0-128,27 0 129,-27 0-129,26 0 128,-26 0-128,0 0 129,0 0-129,27 27 128,-27-27-128,26 0 129,-26 0-129,26 0 128,-26 0-128,27 26 129,-1-26-129,-26 0 128,27 0-128,-27 0 129,0 0-129,26 27 0,-26-27 128,27 0-128,-27 0 0,0 0 0,0 0 0,0 0 129,0 0-129,26 26 0,-26-26 0,0 0 0,0 0 0,27 0 0,-27 0 128,0 0-128,0 0 0,26 0 0,-26 0 0,0 0 0,0 27 0,0-27 0,27 0 0,-27 0 0,0 0 0,26 26 129,-26-26-129,27 0 0,-1 0 128,-26 27-128,26-27 129,-26 0-129,27 0 0,-27 0 128,0 0-128,26 0 0,-26 0 129,27 26-258,-27-26 386,26 0-385,-26 0 385,0 0-257,27 27 128,-27-27-128,26 0 129,-26 0-129,27 26 0,-1-26 0,1 0-129,-27 0 258,26 26-258,0-26 258,1 0-258,-27 27 129,26-27 0,-26 0 0,27 0 0,-1 0 0,-26 26 129,27-26-129,-27 0 128,26 0-128,-26 0 129,27 0-129,-27 27 0,26-27 0,-26 0 128,27 0-128,-27 0 0,0 0 0,26 0 0,-26 0 0,0 26 0,0-26 0,27 0 129,-27 0-129,26 0 0,-26 0 0,0 0 0,26 0 0,-26 0 0,0 0 128,27 27-128,-27-27 0,26 0 129,-26 0-1,0 0-128,0 0 129,0 0-1,0 0 1,0 0-1,0 0 1,0 0-1,0 0 1,0 0-1,0 0 129,0 0-128,0 0-1,0 0-128,0 0 129,0 0-129,0 0 128,0 0-128,0 0 0,0 0-257,0 0-642,0 0-3085,0-27 1,0 27-258,0 0 1,0 0 513</inkml:trace>
  <inkml:trace contextRef="#ctx0" brushRef="#br0" timeOffset="500735.3025">8877 925 8224,'0'0'3598,"0"0"-1028,0 0-771,0 0-514,0 0-129,0 0-513,0-26-129,0 26-129,0 0 1,-26 0-129,26 0 128,0 0-128,0 0 0,0 0 0,0 0-128,0 0 128,-27 26 0,27-26 0,0 27-129,0-27 129,0 26 0,27-26 0,-27 27 0,0-27 0,0 26 0,26 1 0,-26-1 129,0 27-258,0-27 129,0 1-128,0-1-1,0 27 1,27-26-129,-27-1 0,0-26 128,0 27-128,0-1 129,0-26-129,0 0 128,0 0-128,0 0 129,0 0-129,0 0 128,0 0-128,0 0 129,0 0-129,0 0-129,0 0-128,0 0-514,0-26-1799,0 26-1799,0 0-128,0 0-258,0-27 129,0 27 0</inkml:trace>
  <inkml:trace contextRef="#ctx0" brushRef="#br0" timeOffset="501436.2438">8586 1084 5525,'0'0'3470,"0"0"-129,0 0-1285,-26 0-643,26 0-256,0 0-129,0 0-386,0 0-128,26 0 129,1 0-129,-27 0 0,26 0-129,1 0 129,26 0-128,-27-26-1,1 26 129,25 0-257,-25 0 0,-1 0 0,1 0 0,-1 0-128,1 0-1,-27 0 1,0-27-129,0 27 0,0 0 128,0 0-128,0 0 0,0 0 0,0 0 0,0 0-257,0 0-257,0 0-899,0 0-2699,0 0-257,0 0 0,0 0-129,0 0 129</inkml:trace>
  <inkml:trace contextRef="#ctx0" brushRef="#br0" timeOffset="502253.2433">8930 1163 9252,'-26'-26'3598,"26"26"0,0 0-2699,0 0 1,0 0-129,26 0 0,-26 0-129,0 26-128,0-26 0,27 27 0,-1-27 129,-26 26-129,27 1 0,-1-27 0,1 26-129,-1-26 1,0 27-129,-26-27 0,27 26 0,-27-26-129,26 0 1,-26 0-1,0 0 1,-26 0-1,26 0-128,0-26 129,0-1-1,0 27-128,-27-26 0,27 26-128,0-27 256,0 27-256,27-26 128,-27 26 0,0-27 0,26 27 0,-26-26-129,27 26 129,-1-26 0,1 26 0,-1 0-128,-26-27 128,27 27-129,-27 0 129,0 0 129,26 0-129,-26 0 0,0 0 0,0 0 0,0 0 0,-26 0 128,26 0-256,0 0-1,0 0-128,-27 0-514,27 0-2570,0 0-1028,0 0-128,27 0-1,-27 0-256</inkml:trace>
  <inkml:trace contextRef="#ctx0" brushRef="#br0" timeOffset="502738.7449">9618 1005 12593,'0'0'3983,"0"0"129,0 0-3084,0 0-128,-26 26-386,26-26 0,-27 27-129,27-27 1,-26 26-129,-1 1-129,27-1 129,-26 0 0,26 1-128,0-1-1,0 27 129,0-26-128,26-1 128,1 1-129,-1-1 1,1 1-1,-27-1 1,26-26 128,-26 0-257,0 0 128,27 0 1,-27 0-386,0 0-514,0 0-3470,0 0-128,-27 0-257,27 0 0,0 0-128</inkml:trace>
  <inkml:trace contextRef="#ctx0" brushRef="#br0" timeOffset="503617.4517">9883 1851 11051,'0'0'4112,"0"0"0,0 0-2442,0 0-256,0 0-515,0-26-128,0 26-257,0-27-128,-27 27-258,27-26 129,0-27-128,-26 27-1,26-27 1,-27 0-1,27 0-128,0 0 129,0 0-129,-26 0 128,26 0-128,0 0 0,0 27 0,0-1 129,0-26-129,0 53-129,26-26 129,-26 0-128,0 26 128,27-27-129,-27 27 129,0 0-128,0 0-1,26-26 129,-26 26 0,27 0 0,-27 0 129,0 0-129,0 0 128,26 26-128,-26-26 129,0 0-129,0 0 128,27 0 1,-27 0-129,0 27-129,0-27 129,26 0 129,-26 0-129,27 0 0,-27 26 0,0-26 0,26 0 0,-26 26 0,27-26 0,-27 27 128,26-1-128,-26-26 0,0 27 129,26-27-129,-26 0 128,-26 26-128,26-26 129,-26 0-1,-1 0-128,1 0 129,-1 0-1,1 0-128,-27-26 129,26 26-129,1 0 0,-1 0 0,27-27 128,0 27-256,-26 0 128,26 0-257,0 0-129,26 0-385,-26 0-1670,53 27-1928,-53-27 0,27 0-129,-27 0 1,26 26 128</inkml:trace>
  <inkml:trace contextRef="#ctx0" brushRef="#br0" timeOffset="504118.3473">10121 952 12336,'0'0'4112,"0"0"-129,0 26-2826,0-26-258,26 27-128,-26-1-128,27 1-1,-1-1-128,1 27 0,-1-27 0,-26 27-128,27 0-129,-27-26 0,-27 26 0,27-27-129,0 27 1,-26-27-1,-1 1 1,27-1-129,-26 1 128,26-27 1,-27 0-1,27 0 1,0 0-129,0 0 0,27 0-386,-27-27-899,0 27-3084,0-26-385,0 26-1,0-27-128,0 27 0</inkml:trace>
  <inkml:trace contextRef="#ctx0" brushRef="#br0" timeOffset="504901.9606">10438 1084 7324,'0'0'3341,"0"0"-899,0 0-258,0 0-642,0 0-257,0 0-257,0 0-128,0 0-129,0 0-129,27 0 1,-27 0-129,26 0-257,-26 0 128,27 0-256,-1 0 256,1 0-256,-27 0 128,26 0-257,1 0 257,-27 0-129,26 0 129,-26 0 0,0 0-257,0 0 0,0 0-385,0 0-1,0 0-385,0 0-1156,-26 0-2314,26 0 1,-27 0-129,27 0 385,0 0-128</inkml:trace>
  <inkml:trace contextRef="#ctx0" brushRef="#br0" timeOffset="547638.8928">10438 1163 7838,'0'0'3213,"0"0"-129,0 0-1414,0 0-385,0 0-128,0 0-129,0 0-257,0 0 0,27 0-129,-27 0 1,26 0-129,-26 0 0,27 27 0,-1-27 0,1 0 0,-27 26-129,26-26 1,-25 0-382</inkml:trace>
  <inkml:trace contextRef="#ctx0" brushRef="#br0" timeOffset="551297.1557">11153 952 5397,'0'0'3212,"0"0"-513,26-27-386,-26 27-643,0 0-385,0 0-257,0 0-128,-26 0-258,26 0 1,0 0-1,0 0-128,0 0 0,0 0 0,0 0 0,0 0-128,-27 0-1,27 0 1,0 0-129,0 0-129,0 0 1,0 0-1,0 0 1,0 27-129,0-27 128,0 0 1,0 26-1,0-26 1,0 27 128,0-27 0,0 26 0,0 1 0,0-1 0,27 1 0,-27-27 0,0 26 0,0 0 0,0 1-129,0-1-128,0 1 129,0-27-129,0 26 0,0 1 0,0-27 0,0 26 128,0-26-128,0 0 129,0 27-1,0-27 1,0 0 128,0 0-129,0 0 1,0 0-1,0-27-128,0 27 0,0 0-128,0 0-1,0-26-385,0 26-642,0-27-3342,0 27 1,0 0-258,0 0 1,26-26 128</inkml:trace>
  <inkml:trace contextRef="#ctx0" brushRef="#br0" timeOffset="551982.9477">10888 1322 7196,'0'0'3341,"0"0"0,-26 0-1671,26 0-642,0 0 0,0 0-257,0 0-128,0 0-129,0 0 0,0 27 128,0-27 1,26 0-1,-26 0 1,27 0-129,-1 0 0,1 0 0,-1 0 0,27 0-129,0 0 1,-27 0-1,27 0-128,-26 0-128,26 0 128,-27 0-129,1 0 129,-27 0-257,0 0 129,26 0-129,-26 0 0,0 0 0,0 0 0,-26 0-129,26 0-256,0 0-515,0 0-3212,-27 0-257,27 0 0,-26 0-128,26 0-1</inkml:trace>
  <inkml:trace contextRef="#ctx0" brushRef="#br0" timeOffset="552949.1658">11047 872 5268,'0'0'2442,"0"27"-515,0-27 1,0 0-258,0 0-385,0 0-128,0 0-258,0 0-256,0 0-129,0 0-129,0 0-128,0 0 0,0 0-128,0 0 128,0 0-129,0 26 1,0-26-1,-27 27 1,27-27 128,-26 26-129,26-26 129,0 0 0,0 0 0,0 0 0,-26 0 0,26 0 0,0 0 0,0 0 129,0 0-129,0 0 0,26-26 0,-26 26 0,0 0 0,0 0 0,26-27 0,-26 27 0,0 0-129,27 0 129,-27-26-128,26 26-1,-26-27-128,0 27 129,0-26-129,0 26 128,0-27-128,0 27 0,0 0 0,-26 0 0,26 0 0,0 0 0,0 0 129,0 0-129,0 0 128,0 0-128,0 0 129,0 0-129,0 0 128,0 0-128,0 0 129,0 0-129,0 0 0,26 0-129,-26 0-128,0 0-514,0 0-3341,0 0-128,0 0-129,0-26-129,0 26-128</inkml:trace>
  <inkml:trace contextRef="#ctx0" brushRef="#br0" timeOffset="656775.6631">4420 1935 3983,'0'0'2442,"12"0"-386,-12 0-257,0 0 0,0 0-257,0 0-129,0 0-256,-12-14-129,12 14-257,0 0 0,0 0-386,0 0 1,0 0-1,0 0-128,0 0 0,0 0 0,0 0 0,0 0 0,0 0-128,0 0 128,0 0-129,0 0 1,0 0-129,0 0 128,0 0-128,0 0 0,0 14 129,0-14-1,-13 14 1,26 0-1,-13 0 129,0 0 0,0 0 129,0 0-129,0 0 0,0 14 128,0-14-128,12 0 0,-12 0-128,0 14 128,0-14-129,0 0 1,0 0-129,-12 0 128,12-14 1,0 14-129,0 0 0,0-14 257,0 0-129,0 0 1,0 0-1,0 0 1,0 0-1,0 0-128,0 0 0,12 0-257,-24-14-128,12 14-1157,0 0-2827,0 0 0,0 0-257,0 0 128,-13-14-256</inkml:trace>
  <inkml:trace contextRef="#ctx0" brushRef="#br0" timeOffset="657514.051">4234 2201 8738,'0'0'3341,"0"0"-900,-13 0-1027,13 0-129,0 0-514,0 0-129,0 0-128,13 0-128,-1 0 128,-12 0-129,12 0 129,1 0-128,12 0-1,-13 0 1,13 0-1,-13 0 1,13 0-129,0 14 128,0-28-256,-13 28 128,13-14-129,-13 0 129,1 0-257,-1 0 129,0 0-1,-12 0-128,0 0 257,0 0-257,0 0 129,0 0-1,0 0 1,0 0-1,0 0-128,0 0 0,0 0 0,0 0-128,0 0-1,0 0-385,0 0-257,-12-14-1156,12 14-2185,0 0-257,0 0 128,0 0-256,0 0 385</inkml:trace>
  <inkml:trace contextRef="#ctx0" brushRef="#br0" timeOffset="658293.2993">4234 1921 7838,'0'0'3470,"0"0"-900,0 0-900,0 0-513,0 0-129,12 0-386,0 0 1,1 0-129,12-14 0,-13 14 0,13 0 0,0 0-129,-1 0 1,1 0 128,0 0-257,-13 0 0,13 0-129,-12-14 129,-1 14-128,0 0-1,-12 0-128,0 0 0,0 0-128,0 0-258,0 0-1156,-12 14-2441,12-14-258,0 0 129,0 14-128,0-14-129</inkml:trace>
  <inkml:trace contextRef="#ctx0" brushRef="#br0" timeOffset="658979.3226">4680 1809 7581,'0'0'3470,"0"0"-515,-12 0-1670,12 0-257,0 0-128,0 0-258,0 14-256,0-14 128,0 0 0,0 14 128,0 0 1,0 0-1,0 0 1,0 14-1,-13 0-128,13 0 0,0 0 0,-12 0-257,12 14 0,0-14 0,-13 14 0,13-14 0,0 0 0,-12 0-257,12 0 257,0 0-257,0-14 257,-12 0-257,12 0 0,0-14 129,0 0-1,0 0 1,0 0-129,0 14-129,0-14 1,0-14-386,0 14-257,0-14-2442,12 14-1156,-12 0-128,12-14-1,-12 14 1,13-14 770</inkml:trace>
  <inkml:trace contextRef="#ctx0" brushRef="#br0" timeOffset="660334.2019">4841 2103 8738,'0'0'3598,"0"0"-900,12 0-642,-12 0-385,0 0-643,0-14-129,0 14-128,0 0-128,0 0-129,0 0-129,0 0 1,0 0-129,0 0 0,13-14 0,-13 14 0,0 0-129,0 0 1,0 0-1,0 0 1,0-14-1,0 14-128,0 0 129,0 0-129,0 0 128,0 0-128,0-14 0,0 14 0,0 0 0,-13 0 0,13 0 0,0-14 0,0 14 0,-12 0 0,12 0 0,-12 0 0,12 0 0,-13 0 0,1 0 0,-1 0 0,13 14 0,-12-14-128,0 0 128,-1 14 0,13-14 0,-12 14 0,12-14-129,0 14 129,-13 0 0,26-14 129,-13 14-129,0 0 128,12-14 1,-12 14-129,13-14 128,-1 0 129,0 0-128,1 0-1,-1 0 1,1-14-1,-13 0 1,12 14-129,0-14 128,-12-14-128,13 14 0,-13 0 0,0-14 129,12 14-129,-12 0 128,0 0-128,0 0 129,0 0-129,0 0 128,-12 0 1,12 0-1,12 14-128,-12-14 129,0 14-1,0 0-128,0 0 129,0-14-1,0 14 1,0 0-129,0 0 128,0 0-128,0 0 0,0 0 129,0 0-129,-12 14 0,12-14 0,0 0 0,0 14 0,0 0 0,-13-14 0,13 14 0,0 0-129,0 0 258,-12 0-129,12 0 0,0 0 0,0 0 0,0 0 128,0 14-128,0-14 129,12 0-258,-12 0 129,13 0 0,-1 0 0,-12 0 0,13-14 0,-1 14 129,0-14-129,-12 0 128,0 0 1,13 0-1,-13 0-128,0 0 129,0 0-129,0 0 0,0 0 0,0 0 0,0 0 0,0 0 0,0 0 0,0 14 0,0-14 0,0 0-129,0 0 1,0 0-129,0 0 0,0 0-514,0 0-1414,0 0-2441,0-14-257,0 14 0,0 0 0,0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1-10T15:41:56.382"/>
    </inkml:context>
    <inkml:brush xml:id="br0">
      <inkml:brushProperty name="width" value="0.05" units="cm"/>
      <inkml:brushProperty name="height" value="0.05" units="cm"/>
    </inkml:brush>
    <inkml:brush xml:id="br1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2474 3855,'0'0'2056,"0"0"-514,0 0-129,0-13-256,0 13-1,0 0-256,0 0-258,0 0 1,0 0-258,0 0 129,0 0-128,0 0-1,0 0 1,0 0 128,0 0-129,13 0 1,-13 0-1,0 0 1,0 0-129,0 0 128,0 0-128,14 0 0,-1 0 0,-13 0 0,13 0 0,0 0 0,-13 0 0,14 0-128,-1 0-1,13 0 1,-12 0-1,-1 0 1,0-13-129,0 13 0,0 0 128,1 0-128,-1 0 0,0 0 129,0 0-129,1 0 0,-14 0 0,13 13 0,0-13 0,0 0 0,-13 0 0,13 0 0,1 0 128,-1 0-128,0 0 0,0 0 0,-13 0 129,14 0-129,-1 0 0,0 0 0,0 0 0,1 0 128,-1 0-128,0 0 0,0 0 129,0 0-129,1 0 0,-1 0 0,0 0 0,-13 0 0,13 0 0,1 0 0,-1 0 0,-13 0 0,13 0 128,0 0-128,-13 0 0,14 0 0,-1 0 0,0 0 0,-13 0 0,13 0 0,0 0 0,1 0 0,-14 0 0,13 0 0,0 0 0,0 0 129,1 0-129,-1 0 0,0 0 0,-13 0 0,13 0 0,0 0 0,1 0 128,-14-13-128,13 13 0,0 0 0,-13 0 0,13 0 129,1 0-129,-14 0 0,13 0 0,-13 0 0,13 0 128,0 0-128,-13 0 0,14 0 0,-1 0 129,-13-13-129,13 13 0,0 0 0,-13 0 128,13 0-128,1 0 0,-14 0 0,13 0 129,-13 0-129,13 0 0,0 0 0,-13 0 0,14 0 128,-1 0-128,-13 0 0,13 0 0,0 0 0,-13 0 0,14 0 129,-14 0-129,13 0 0,-13 0 0,13 0 0,0 0 0,-13 0-129,13 0 258,-13 0-258,14 0 129,-1 0 0,-13 0 0,13 13 0,0-13 0,1 0 129,-1 0-129,-13 0 0,13 0 0,0 0 0,1 0 0,-1 0 0,-13 0 0,13 0 0,0 0 0,0 0 128,1 0-128,-1 0 0,-13 0 0,13 0 0,0 0-128,1 0 128,-1 0 0,-13 0 0,13 0 0,-13 0 0,13 0 0,0 0 0,-13 0 0,14 0 0,-1 0 128,-13 0-128,13 0 0,0 0 129,-13 0-129,14 0 0,-1 0 0,0 0 0,-13 0 128,13 0-128,-13 0 0,14 0-128,-14 0 128,13 0 0,0 0 0,-13 0 0,13 0 0,0 0 0,1 0 0,-14 0 0,13 0 0,0 0 0,0 0 0,-13 0 0,14 0 0,-1 0 0,0 0 0,0 0 0,1 0 128,-1 0-128,0 0 0,-13 0 0,13 0 0,0 0 0,1 0 0,-1 0 129,0 0-129,0 0 0,1 0 0,-1 0 0,0 0 0,-13 0 0,13 0 0,1 0 0,-1 0 0,0 0 128,0 0-128,0 0 0,1 0 0,-14 0 0,13-13 0,0 13 0,-13 0 0,13 0 0,-13 0 0,14 0 0,-1 0 0,-13 0 129,13 0-258,0 0 258,-13 0-129,13 0 0,1 0 0,-14 0 0,13 0 0,-13 0 128,13 0-128,0 0 0,-13 0 129,14 0-129,-1 0 0,0 0 128,0 0-128,1 0 0,-1-14 129,0 14-129,0 0 0,0 0 0,1 0 0,-1 0 0,0 0 0,0 0 0,-13 0 0,14 0 0,-1 0 0,0 0 0,0 0 0,1 0-129,-1 0 129,0 0 0,0 0 0,0 0 0,-13 0 0,14 0 0,-1 0 0,-13 0 129,13 0-129,-13 0 0,13 0-129,-13 0 129,14 0 0,-14 0 0,13 0 0,-13 0 0,13 0 0,-13 0 0,13 14 0,-13-14 0,14 0 0,-1 0 0,-13 0 0,13 0 0,-13 0 0,13 0 0,-13 0-128,13 0 128,-13 0 0,14 0 0,-14 0 128,13 0-128,-13 0-128,0 0 256,13 0-128,0 0 0,-13 0 0,14 0 0,-14 0 0,13 0-128,-13 0 128,13 0 0,0 0 0,-13 0 0,13 0 0,1 0 0,-1 0 0,-13 0 0,13 0 0,-13 0 0,13 0 0,1 0 0,-14 0 0,13 0 0,-13 0-129,13 0 258,-13 0-129,13 0-129,1 0 129,-14 0 129,13 0-129,0 0 0,-13 0 0,13 0 0,-13 0 0,13 0 0,1 0 0,-14 0 128,13 0-256,0 0 128,0 0 0,-13 0 0,14 0 0,-1 0 0,0 0 0,0 0 0,1 0 0,-14 0 0,13 0 0,0 0 0,0-14 0,-13 14 0,13 0 0,1 0 0,-1 0 0,0 0 0,-13 0 0,13 0 0,1 0 0,-1 0 0,0 0 0,-13 0 0,13 0 0,1 0 0,-1 0 0,0 0 0,-13 0 0,13 0 0,0 0 0,1 0 0,-14 0 0,13 0 0,0 0-129,-13 0 258,13 0-129,-13 0 0,14 0 0,-14 0 0,13 0 0,0 0 0,-13 0 0,13 0 0,-13 0 0,0 0 0,13 0 0,-13 0 0,14 0 0,-14 0 0,13 0 0,0 0 0,-13 0 0,13 0 0,1 0 0,-14 0 0,13 0 0,0 0 0,0 0 0,1 0 0,-1 0 128,-13 0-128,13 0 0,0 0-128,0 0 128,-13 0 0,14 0 0,-1 0 0,-13 14 0,13-14 0,0 0 0,1 0 0,-14 0 0,13 0 0,-13 0 0,13 0 0,-13 0 0,0 0 0,13 0 0,-13 0 0,14 0 0,-14 0 0,0 0 0,0 0 0,13 0 0,-13 0 0,13 0 0,-13 0 0,13 0 0,-13 0 0,13 0 0,-13 0 0,14 0 128,-14 0-128,13 0 0,-13 0 0,13 0 0,-13 0 0,0-14 0,13 14 0,-13 0 0,14 0 0,-14 0 0,0 0 0,13 0 0,0 0 0,-13 0 0,0 0 0,13 0 0,-13 0 129,14 0-129,-1 0 0,-13 0 0,13 0 0,-13 0 0,13 0 0,0 0 0,-13 0 0,14 0 0,-1 0 0,-13 0 0,13 0 0,0 0 0,-13 0 0,14 0 0,-1 0 0,-13 0 0,13 0 0,0 0 0,0 0 0,-13 0 0,14 0 0,-1 0 0,0 0 0,0 0 0,-13 0 0,14 0 0,-1 0 0,0 0 0,0 0 128,1 0-128,-1 0 0,0 0 0,0 0 0,0 0 0,1 0 0,-1 0 0,0 0 0,0 0 0,1 0 0,-1 0 129,-13 0-258,13 0 129,0 0 0,1 0 0,-14 0 0,13 0 0,0 0 0,-13 0 0,13 0 0,-13 0 129,13 0-129,-13 0 0,14 0 0,-14 0 0,13 0 0,0 0 0,-13 0 0,13 0 0,1 0 0,-1 0-129,0 0 129,-13 0 0,13 0 0,1 0 0,-1 0 129,0 0-129,0 0 0,0 0 0,1 0 0,-1 0 0,0 14 0,0-14 0,14 0 0,-14 0 0,0 0 0,0 0 0,1 0 0,-1 0 128,0 0-128,0 0 0,1 0 0,-1 0 0,0 0 0,0 0 0,1 0 0,-1 0 0,0 13 129,0-13-258,0 0 258,-13 0-258,14 0 129,-1 0 0,-13 0 0,13 0 0,-13 0 0,13 0 0,1 0 0,-14 0 0,0 0 0,13 0 0,0 0 0,-13 0 0,13 0 0,-13 0 0,14 0 0,-14 0 0,13 0 0,0 0 0,-13 13 0,13-13 0,-13 0 0,13 0 0,-13 0 0,14 0 0,-14 0 0,0 0 0,13-13 129,-13 13-129,13 0 0,-13 0 0,13 0 0,-13 0 0,0 0 0,0 0 0,0 0 0,14 0 0,-14 0 0,0 0 0,0 0 0,13-13 0,-13 13 0,13 0 0,-13 0 0,13 0 0,-13 0 0,14 0 0,-14 0 0,0 0 0,0 0 0,0 0 0,13 0 0,-13 0 0,0 0 128,0 0-128,0 0 0,0 0 0,0 0 0,0 0 0,0 0 0,0 0 0,0 0 129,0 0-129,13 0 0,-13 0-129,0 0 129,0 0 0,0 0 129,0 0-129,0 0 0,0 0-129,0 0-128,0 0-1156,-13 0-2828,13 0-128,-13 0-257,-1 0-128,1 0-1</inkml:trace>
  <inkml:trace contextRef="#ctx0" brushRef="#br0" timeOffset="610015.3121">1383 3354 17733,'6'-7'0,"21"-6"0,-14 0 0,0 0 0,0-1 0,1 1 0,12-13 0,-13 13 0,1-1 0,-1 1 0,0 0 0,13 0 0,-12-1 128,-1 1-128,0 0 0,14-14 129,-14 14-129,0 0 0,14 0 128,-14 0 1,13-1-129,-13 1 0,14 0 128,-14 0 1,0-1-129,14 1 128,-14 0-128,14 0 0,-14 0 0,0-1 0,13 1 0,-12-13 0,-1 12 0,13 1 0,-12 0 0,12-14 0,-13 14 129,14 0-129,-1-13 0,-13 12 0,14 1 0,-1 0 0,-12 0 128,12-1-128,-13 1 0,14 0 0,-14 0 0,0-1 0,0 1 0,1 0 129,12 0-258,-13 0 258,1-1-129,-1 1 0,0 0 0,0 13 128,0-13-128,1-1 0,-1 1 0,0 13 0,0-13 0,1 0 0,-1 13 129,0-14-129,0 1 0,1 13 128,-1-13-128,0 0 0,0 13 0,-13-13 0,13-1 129,1 1-129,-1 13 0,0-13 0,0 0 128,1 13-256,-14-14 256,13 14-128,0-13 0,0 13 0,0-13 0,-13 13 0,14-13 0,-1 0 0,0 13 0,0-14 0,1 14 0,-1-13 0,-13 13 0,13-13 0,0 0 0,1 13 0,-1-14 0,0 14 0,0-13 0,0 13 0,-13-13 129,14 0-129,-1 13-129,0-14 129,0 1 0,1 13 0,-1-13-128,13 0 128,-12 13-129,-1-13 129,0-1 0,0 14 0,14-13 0,-14 0 0,0 13 0,0-13 0,1-1 129,-1 1-129,0 13 0,0-13 0,1 0 0,-1-1-129,-13 14 258,13-13-258,0 0 258,0 0-129,1 13 0,-1-13 0,0-1 0,0 1 0,1 13 0,-1-13 0,0 0 0,0 13 0,-13-14 128,13 14-128,1-13 0,-1 0 0,0 13 129,0-13-129,1 13 0,-1-14 0,-13 14 0,13-13 128,0 0-128,1 13 0,-1-13-128,0 13 256,0-13-256,0-1 128,-13 14 0,14-13 0,-1 13-129,0-13 258,0 13-129,1-13 0,-1-1 0,0 14 0,-13-13 0,13 13 0,1-13 128,-1 13-128,0-13 0,-13 13 0,1-1 4</inkml:trace>
  <inkml:trace contextRef="#ctx0" brushRef="#br0" timeOffset="262173.9969">4313 1191 22102,'13'-13'-129,"0"13"258,-13-13-129,14-1 0,-1 14 0,-13-13 128,13 13-128,-13 0 0</inkml:trace>
  <inkml:trace contextRef="#ctx0" brushRef="#br0" timeOffset="54528.1822">2567 4168 4497,'0'0'2313,"0"0"-771,0 0-642,0 0-258,0 0 1,0 0-129,0 0 0,0 0 0,0-14 128,0 14-128,0 0 0,0 0-128,0-13 128,0 13-129,-14-13-128,14 13 129,0-13-129,0 13 0,0 0 0,0 0 0,0-14 0,0 14-129,0-13 1,0 13-129,0-13 128,0 13-128,0-13 129,0 13-129,0 0 128,0 0-128,0-13 0,0-1 0,14 14 0,-28-13 0,14 13 0,0-13 0,0 0 0,0-1 0,0 14 0,0-13 0,0 0 0,0 13 0,0-13-128,0 13 128,14-14 0,-14 14 0,0-13 0,0 13 0,0-13 0,0 13 0,0-13 0,0 13 0,0 0 0,0-13 0,0-1 0,0 14 0,0-13 0,0 0 0,0 13-129,0-13 129,0-1-128,0 14 256,0-13-128,0 0 0,0 13 0,0-13 0,0-1 129,0 1-129,0 0 0,0 13 0,0-13 0,0 0 0,0-1 0,0 1-129,0 0 129,0 0 0,0-1 129,0-12-258,0 13 129,0 0 0,0-1 0,0 1-128,0-13 128,0 12 0,0 1 0,0 0 0,0 0 0,0-1-129,0 1 129,0 0 0,0 0 0,0 0 129,0-1-129,0 1 128,0 0-256,0 0 256,0-1-128,0 1 129,-14 0-129,14 13 0,0-13 0,0-1 0,0 1 0,0 13 0,0-13 0,0 13-129,0-13 129,0 0 0,0 13 0,0-14 0,0 1 0,0 0 0,0 13 0,0-13 0,0-1 0,0 1 0,0 13 0,0-13 0,0 0-128,0 13 128,0-14 0,0 1 0,0 13 0,0-13 0,0 0 0,0 13 0,0-13 0,0-1 0,0 14 0,0-13-129,0 0 129,0 13 0,0-13 0,0-1 0,0 14 0,0-13 129,0 0-1,0 13 1,0-13-129,0 13 128,0-13-128,0-1 129,0 14-1,0-13-128,0 0 0,0 13 0,0-13 0,0-1 0,0 14 0,0-13 0,0 13 0,0-13 0,0 0 0,0 13 0,0-14-128,0 1 128,0 13 0,0-13 0,0 0 0,0 13 0,0-13 0,0-1-129,0 1 258,0 0-258,0 0 129,0 13 0,0-14 0,0 1 0,0 0 0,0 0 0,0 13 0,0-14 0,0 1 0,0 0 0,0 13 0,0-13 0,0 0 0,0-1 0,0 1 0,0 0 257,0 0-257,0-1 257,0 1-257,0 0 257,-13 0-257,13-1 257,0 1-257,0 0 0,0 0 0,13 0 0,-13-1 0,0 1 0,-13 0 0,26 0 0,-26-1 0,13 1 0,0 0 129,0 0-258,0 0 258,0-1-129,0-12 0,0 13 0,0-1 0,0 1 0,13 0 0,-13 0 0,0-1 128,0 1-128,0 0 129,0 0-129,-13 0 128,26-1-128,-13 1 129,0 0-129,-13 0 0,26-1 128,-13 1-128,0 13-128,0-13 128,0 0 0,0-1 0,0 1 0,0 0 0,0 0 0,0 0 0,0-14-129,0 14 129,0 0 0,0-1 0,0 1 0,0 0 0,0 0 0,0-1 0,0 1 0,0 0 0,0 13 0,0-13 0,0 0 0,0-1 0,0 14 0,0-13 0,0 0 0,0 13-128,0-13 256,0-1-256,0 14 256,0-13-256,0 0 256,0 0-256,0 13 256,0-13 1,0-1-129,0 14 0,0-13 0,0 13 0,0-13 0,0 0 0,0 13 0,0-14 0,0 1 0,0 0 128,0 13-128,0-13 0,0-1 0,0 14 0,0-13 0,0 0 0,0 0 0,0 0 129,0-1-129,0 1 0,0 0 0,0 0 128,0-1-128,0-12 0,0 13 129,0-1-129,0 1 0,0 0 128,0 0 1,0-14-1,0 14 129,0 0-128,0 0-1,-13-1 1,26 1 128,-26 0-129,13-14-128,0 14 0,0 0 0,0 0 129,0 0-129,0-1 0,0 1 0,0 0 0,0-14 0,0 14 128,0 0-128,0 0 0,0 0 0,0-14 129,0 14-258,0 0 258,0-1-129,0 1 0,0 0 0,0 0 128,0-1-128,0 1 0,0 13 129,0-13-1,0 0 129,0 0-128,0-1-1,0 1 1,0 0 128,0 13-129,0-13-128,0-1 0,0 1-771,0 0 0,0 0 0,0-1 0,0 1 0,0 0 0,0 0 129,0 0-129,0-1 771,0 1 128,0 0-128,0 0 0,0-1 0,0 1 0,0 0 0,0 0 0,0-1 0,0 1 0,0 0 0,0 0 0,0 0 0,0-1-128,0 1 128,-13 0 0,13 0 0,0-1 0,0 1 0,0 13 0,0-13 0,0 0 0,0 0 0,0-1 0,0 14 0,0-13 0,0 0 128,0 0-128,0 13 0,0-14 0,0 1 0,0 0 0,13 0 0,-13-1 0,0 1 0,0-13 0,0 13 0,0-1 0,0 1 0,0 0 0,0-14 129,0 14-129,0 0-129,0 0 129,0-1 0,0 1-128,0 0 128,0 0-129,0 0 1,0-1-1,0 1 129,13 13-128,-13-13 256,0 13-256,0 0 128,0 0 0,0 0 0,0-13 128,0 13-128,0 0 0,0 0 0,0 0 0,0 0 0,0 0 0,0-14 0,0 14 129,0 0-129,0 0 0,0 0 0,0 0 0,0 0 128,0 0-128,0 0 0,0 0 129,0 0-129,0 0 128,0 0-128,0 0 0,0 0-514,0 0-3084,0 0-385,0 14-129,0-1-257,0 13 3983</inkml:trace>
  <inkml:trace contextRef="#ctx0" brushRef="#br0" timeOffset="62012.8858">2514 1204 4497,'0'0'3470,"0"0"128,0 0-1671,0 0-513,0 0-258,-13-13-385,13 13-257,0 0-128,0 0-129,0 0-129,0 0 1,0-13-129,0 13 128,0 0 1,0 0-1,-14 0 1,14 0-1,14-13 1,-14 13-1,13 0 1,-13-14 128,13 14-129,-13 0-128,0 0 129,13 0-1,-13 0-128,13 0 129,-13 0-129,0 14 0,0-14 128,0 0-128,0 0 0,0 13 129,0-13 128,0 13-129,0-13 129,0 0 0,0 0 0,0 0 0,0 0 0,0 13-128,0-13 128,-13 0-129,13 0 1,-13 0-1,0 0 1,13 0-129,-13 0 128,-1 0-128,14 0 129,-13 0-129,13-13 0,-13 13 128,13 0-128,0-13 0,0 13 0,0 0 0,0 0 0,0-13 0,0 13 0,13 0 0,0 0 0,-13 0 0,14 13 0,-14-13 0,0 0-128,0 0 128,13 0 0,-13 0-129,13 0 129,-13 0 0,0 0 0,0 13 0,0-13 0,13 13 129,-13-13-129,0 13 128,0-13-128,0 14 129,0-14-129,0 13 128,0 0 1,0-13-1,-13 0-128,0 0 129,13 0-1,-13 0 1,13 0-1,-14 0 1,1-13-129,13 0 128,0 13-128,0-14 0,0 1 0,0 0 129,0 0-129,13 13 0,1-13 0,-1 13-129,0 0 129,0 0 0,-13 0 0,13 0 0,1 13 0,-1-13 0,-13 13-128,13-13 128,-13 13 0,0-13 0,13 13 0,-13-13 0,0 14 0,0-14 0,0 0 0,0 13 0,0-13 128,-13 13-128,13-13 129,-13 0-129,0 0 128,-1 0-128,1 0 129,0 0-129,0-13 128,0 13-128,-1-13 129,1 13-1,13-14-256,-13 1 256,13 0-128,0 13 0,0-13 129,13 0-258,-13 13 129,13-14 0,1 14 0,-1 0 0,0 0-128,0 0 128,0 0 0,-13 0 0,0 0 0,14 14 0,-14-14 0,0 13 0,0-13 0,0 13 0,0-13 0,0 0 0,13 13 0,-13-13 0,-13 13 0,13-13 0,0 14 0,0-14 128,-14 0-128,14 0 0,-13 0 0,0 0 0,0-14 129,13 14-129,-13-13 0,-1 13 0,14-13 0,-13 0 128,13 13-128,0-13 0,-13-1 0,26 14 0,-13-13 0,0 13 0,13-13 0,1 13 0,-1 0 0,-13 0 0,13 0-128,0 0 128,-13 13 0,13-13 0,-13 13 0,14 1 0,-14-14 0,0 13 0,0 0-129,0-13 258,0 13-129,0-13 0,0 0 0,-14 13 0,14-13 0,0 0 0,-13 0 128,0 0-128,13 0 0,-13-13 0,0 13 129,-1 0-129,14-13 0,-13 0 128,13 13-128,0-13 0,0 13 0,0-14 0,0 14 0,0 0 0,13 0 0,1 0 0,-1 0-128,-13 0 128,13 0 0,0 14 0,-13-1 0,13-13 0,-13 13 0,0 0-129,0-13 258,-13 13-129,0 1 0,13-14 0,-13 13 0,0-13 0,-1 0 128,14 0-128,-13 0 129,0 0-129,13 0 128,0-13-128,0-1 0,0 14 129,13 0-129,0 0-129,1 0-256,-1 0-1414,0 14-1542,0-14-1414,0 13 1,-13-13-258,14 13 1</inkml:trace>
  <inkml:trace contextRef="#ctx0" brushRef="#br0" timeOffset="196164.9657">0 1217 3855,'0'0'2056,"0"0"-514,0 0-129,0-13-256,0 13-1,0 0-256,0 0-258,0 0 1,0 0-258,0 0 129,0 0-128,0 0-1,0 0 1,0 0 128,0 0-129,13 0 1,-13 0-1,0 0 1,0 0-129,0 0 128,0 0-128,14 0 0,-1 0 0,-13 0 0,13 0 0,0 0 0,-13 0 0,14 0-128,-1 0-1,13 0 1,-12 0-1,-1 0 1,0-13-129,0 13 0,0 0 128,1 0-128,-1 0 0,0 0 129,0 0-129,1 0 0,-14 0 0,13 13 0,0-13 0,0 0 0,-13 0 0,13 0 0,1 0 128,-1 0-128,0 0 0,0 0 0,-13 0 129,14 0-129,-1 0 0,0 0 0,0 0 0,1 0 128,-1 0-128,0 0 0,0 0 129,0 0-129,1 0 0,-1 0 0,0 0 0,-13 0 0,13 0 0,1 0 0,-1 0 0,-13 0 0,13 0 128,0 0-128,-13 0 0,14 0 0,-1 0 0,0 0 0,-13 0 0,13 0 0,0 0 0,1 0 0,-14 0 0,13 0 0,0 0 0,0 0 129,1 0-129,-1 0 0,0 0 0,-13 0 0,13 0 0,0 0 0,1 0 128,-14-13-128,13 13 0,0 0 0,-13 0 0,13 0 129,1 0-129,-14 0 0,13 0 0,-13 0 0,13 0 128,0 0-128,-13 0 0,14 0 0,-1 0 129,-13-13-129,13 13 0,0 0 0,-13 0 128,13 0-128,1 0 0,-14 0 0,13 0 129,-13 0-129,13 0 0,0 0 0,-13 0 0,14 0 128,-1 0-128,-13 0 0,13 0 0,0 0 0,-13 0 0,14 0 129,-14 0-129,13 0 0,-13 0 0,13 0 0,0 0 0,-13 0-129,13 0 258,-13 0-258,14 0 129,-1 0 0,-13 0 0,13 13 0,0-13 0,1 0 129,-1 0-129,-13 0 0,13 0 0,0 0 0,1 0 0,-1 0 0,-13 0 0,13 0 0,0 0 0,0 0 128,1 0-128,-1 0 0,-13 0 0,13 0 0,0 0-128,1 0 128,-1 0 0,-13 0 0,13 0 0,-13 0 0,13 0 0,0 0 0,-13 0 0,14 0 0,-1 0 128,-13 0-128,13 0 0,0 0 129,-13 0-129,14 0 0,-1 0 0,0 0 0,-13 0 128,13 0-128,-13 0 0,14 0-128,-14 0 128,13 0 0,0 0 0,-13 0 0,13 0 0,0 0 0,1 0 0,-14 0 0,13 0 0,0 0 0,0 0 0,-13 0 0,14 0 0,-1 0 0,0 0 0,0 0 0,1 0 128,-1 0-128,0 0 0,-13 0 0,13 0 0,0 0 0,1 0 0,-1 0 129,0 0-129,0 0 0,1 0 0,-1 0 0,0 0 0,-13 0 0,13 0 0,1 0 0,-1 0 0,0 0 128,0 0-128,0 0 0,1 0 0,-14 0 0,13-13 0,0 13 0,-13 0 0,13 0 0,-13 0 0,14 0 0,-1 0 0,-13 0 129,13 0-258,0 0 258,-13 0-129,13 0 0,1 0 0,-14 0 0,13 0 0,-13 0 128,13 0-128,0 0 0,-13 0 129,14 0-129,-1 0 0,0 0 128,0 0-128,1 0 0,-1-14 129,0 14-129,0 0 0,0 0 0,1 0 0,-1 0 0,0 0 0,0 0 0,-13 0 0,14 0 0,-1 0 0,0 0 0,0 0 0,1 0-129,-1 0 129,0 0 0,0 0 0,0 0 0,-13 0 0,14 0 0,-1 0 0,-13 0 129,13 0-129,-13 0 0,13 0-129,-13 0 129,14 0 0,-14 0 0,13 0 0,-13 0 0,13 0 0,-13 0 0,13 14 0,-13-14 0,14 0 0,-1 0 0,-13 0 0,13 0 0,-13 0 0,13 0 0,-13 0-128,13 0 128,-13 0 0,14 0 0,-14 0 128,13 0-128,-13 0-128,0 0 256,13 0-128,0 0 0,-13 0 0,14 0 0,-14 0 0,13 0-128,-13 0 128,13 0 0,0 0 0,-13 0 0,13 0 0,1 0 0,-1 0 0,-13 0 0,13 0 0,-13 0 0,13 0 0,1 0 0,-14 0 0,13 0 0,-13 0-129,13 0 258,-13 0-129,13 0-129,1 0 129,-14 0 129,13 0-129,0 0 0,-13 0 0,13 0 0,-13 0 0,13 0 0,1 0 0,-14 0 128,13 0-256,0 0 128,0 0 0,-13 0 0,14 0 0,-1 0 0,0 0 0,0 0 0,1 0 0,-14 0 0,13 0 0,0 0 0,0-14 0,-13 14 0,13 0 0,1 0 0,-1 0 0,0 0 0,-13 0 0,13 0 0,1 0 0,-1 0 0,0 0 0,-13 0 0,13 0 0,1 0 0,-1 0 0,0 0 0,-13 0 0,13 0 0,0 0 0,1 0 0,-14 0 0,13 0 0,0 0-129,-13 0 258,13 0-129,-13 0 0,14 0 0,-14 0 0,13 0 0,0 0 0,-13 0 0,13 0 0,-13 0 0,0 0 0,13 0 0,-13 0 0,14 0 0,-14 0 0,13 0 0,0 0 0,-13 0 0,13 0 0,1 0 0,-14 0 0,13 0 0,0 0 0,0 0 0,1 0 0,-1 0 128,-13 0-128,13 0 0,0 0-128,0 0 128,-13 0 0,14 0 0,-1 0 0,-13 14 0,13-14 0,0 0 0,1 0 0,-14 0 0,13 0 0,-13 0 0,13 0 0,-13 0 0,0 0 0,13 0 0,-13 0 0,14 0 0,-14 0 0,0 0 0,0 0 0,13 0 0,-13 0 0,13 0 0,-13 0 0,13 0 0,-13 0 0,13 0 0,-13 0 0,14 0 128,-14 0-128,13 0 0,-13 0 0,13 0 0,-13 0 0,0-14 0,13 14 0,-13 0 0,14 0 0,-14 0 0,0 0 0,13 0 0,0 0 0,-13 0 0,0 0 0,13 0 0,-13 0 129,14 0-129,-1 0 0,-13 0 0,13 0 0,-13 0 0,13 0 0,0 0 0,-13 0 0,14 0 0,-1 0 0,-13 0 0,13 0 0,0 0 0,-13 0 0,14 0 0,-1 0 0,-13 0 0,13 0 0,0 0 0,0 0 0,-13 0 0,14 0 0,-1 0 0,0 0 0,0 0 0,-13 0 0,14 0 0,-1 0 0,0 0 0,0 0 128,1 0-128,-1 0 0,0 0 0,0 0 0,0 0 0,1 0 0,-1 0 0,0 0 0,0 0 0,1 0 0,-1 0 129,-13 0-258,13 0 129,0 0 0,1 0 0,-14 0 0,13 0 0,0 0 0,-13 0 0,13 0 0,-13 0 129,13 0-129,-13 0 0,14 0 0,-14 0 0,13 0 0,0 0 0,-13 0 0,13 0 0,1 0 0,-1 0-129,0 0 129,-13 0 0,13 0 0,1 0 0,-1 0 129,0 0-129,0 0 0,0 0 0,1 0 0,-1 0 0,0 14 0,0-14 0,14 0 0,-14 0 0,0 0 0,0 0 0,1 0 0,-1 0 128,0 0-128,0 0 0,1 0 0,-1 0 0,0 0 0,0 0 0,1 0 0,-1 0 0,0 13 129,0-13-258,0 0 258,-13 0-258,14 0 129,-1 0 0,-13 0 0,13 0 0,-13 0 0,13 0 0,1 0 0,-14 0 0,0 0 0,13 0 0,0 0 0,-13 0 0,13 0 0,-13 0 0,14 0 0,-14 0 0,13 0 0,0 0 0,-13 13 0,13-13 0,-13 0 0,13 0 0,-13 0 0,14 0 0,-14 0 0,0 0 0,13-13 129,-13 13-129,13 0 0,-13 0 0,13 0 0,-13 0 0,0 0 0,0 0 0,0 0 0,14 0 0,-14 0 0,0 0 0,0 0 0,13-13 0,-13 13 0,13 0 0,-13 0 0,13 0 0,-13 0 0,14 0 0,-14 0 0,0 0 0,0 0 0,0 0 0,13 0 0,-13 0 0,0 0 128,0 0-128,0 0 0,0 0 0,0 0 0,0 0 0,0 0 0,0 0 0,0 0 129,0 0-129,13 0 0,-13 0-129,0 0 129,0 0 0,0 0 129,0 0-129,0 0 0,0 0-129,0 0-128,0 0-1156,-13 0-2828,13 0-128,-13 0-257,-1 0-128,1 0-1</inkml:trace>
  <inkml:trace contextRef="#ctx0" brushRef="#br0" timeOffset="299837.6371">953 2421 13457,'0'0'35,"0"0"736,0 0-257,0 0 0,0 0-257,0 0 0,0 0 0,0 0-253</inkml:trace>
  <inkml:trace contextRef="#ctx0" brushRef="#br0" timeOffset="614870.2472">1369 2110 17733,'7'-6'0,"6"-8"0,14 1 0,-14 0 0,0 0 0,0-1 0,1 1 0,12-13 0,-13 13 0,1-1 0,-1 1 0,0 0 0,13 0 0,-12-1 128,-1 1-128,0 0 0,14-14 129,-14 14-129,0 0 0,14 0 128,-14 0 1,13-1-129,-13 1 0,14 0 128,-14 0 1,0-1-129,14 1 128,-14 0-128,14 0 0,-14 0 0,0-1 0,13 1 0,-12-13 0,-1 12 0,13 1 0,-12 0 0,12-14 0,-13 14 129,14 0-129,-1-13 0,-13 12 0,14 1 0,-1 0 0,-12 0 128,12-1-128,-13 1 0,14 0 0,-14 0 0,0-1 0,0 1 0,1 0 129,12 0-258,-13 0 258,1-1-129,-1 1 0,0 0 0,0 13 128,0-13-128,1-1 0,-1 1 0,0 13 0,0-13 0,1 0 0,-1 13 129,0-14-129,0 1 0,1 13 128,-1-13-128,0 0 0,0 13 0,-13-13 0,13-1 129,1 1-129,-1 13 0,0-13 0,0 0 128,1 13-256,-14-14 256,13 14-128,0-13 0,0 13 0,0-13 0,-13 13 0,14-13 0,-1 0 0,0 13 0,0-14 0,1 14 0,-1-13 0,-13 13 0,13-13 0,0 0 0,1 13 0,-1-14 0,0 14 0,0-13 0,0 13 0,-13-13 129,14 0-129,-1 13-129,0-14 129,0 1 0,1 13 0,-1-13-128,13 0 128,-12 13-129,-1-13 129,0-1 0,0 14 0,14-13 0,-14 0 0,0 13 0,0-13 0,1-1 129,-1 1-129,0 13 0,0-13 0,1 0 0,-1-1-129,-13 14 258,13-13-258,0 0 258,0 0-129,1 13 0,-1-13 0,0-1 0,0 1 0,1 13 0,-1-13 0,0 0 0,0 13 0,-13-14 128,13 14-128,1-13 0,-1 0 0,0 13 129,0-13-129,1 13 0,-1-14 0,-13 14 0,13-13 128,0 0-128,1 13 0,-1-13-128,0 13 256,0-13-256,0-1 128,-13 14 0,14-13 0,-1 13-129,0-13 258,0 13-129,1-13 0,-1-1 0,0 14 0,-13-13 0,13 13 0,1-13 128,-1 13-128,0-13 0,-13 13 0,13-13 129,0 13-129,-13-14 0,14 14 128,-1-13-128,-13 13 0,13-13 129,0 13-129,1-13 0,-14 13 0,13-14 128,0 14-128,0-13 0,-13 13 129,14-13-129,-1 13 0,0-13 0,-13 13 128,13-14-128,0 14 0,-12 0 0</inkml:trace>
  <inkml:trace contextRef="#ctx0" brushRef="#br1" timeOffset="368874.5055">695 1190 4369,'0'0'2441,"0"0"-513,0 0-258,0 0-256,0 0-386,0 0-129,0 0-256,0 0-1,0 0-128,0 0-128,0 13-1,0-13 1,0 0-129,0 0 0,0 0 0,0 0-129,0 14 1,0-14-1,0 0 1,0 0-129,0 13 128,0-13-128,0 13 129,0-13-1,0 0 129,0 0-128,13 13 128,-13-13-129,0 0 1,0 0-1,13 14 1,-13-14-1,0 0 1,0 0-129,13 13 0,-13-13 128,14 0-128,-14 0 0,0 13 129,0-13-129,13 0 0,-13 0 0,13 13 0,-13-13 0,13 0 0,-13 0 0,14 0 0,-14 0 0,13 0 0,-13 0 0,13 14 0,-13-14 0,13 0 0,-13 0 0,14 0 0,-14 13 0,13-13 0,-13 0 0,13 0 0,-13 0 0,13 0 0,-13 0 0,13 13 0,1-13 128,-14 0-128,13 0 0,0 0 0,-13 13-128,13-13 128,-13 0 0,14 0-129,-14 13 129,13-13-128,0 0 128,-13 0 0,13 0 0,1 0 128,-1 0-128,-13 14-128,13-14 385,0 0-386,0 0 258,-13 0-258,14 0 258,-1 0-129,0 13 0,-13-13 0,13 0 0,1 0 0,-1 0 0,0 13 0,0-13 0,1 0 0,-1 0 0,-13 0 0,13 0 0,0 0 0,0 13 0,1-13 0,-1 0-129,0 0 258,-13 0-129,13 0 0,1 0-129,-14 14 129,13-14 0,0 0 0,-13 0 0,13 0 0,0 0 0,1 0 0,-1 0 0,0 0 0,-13 0 0,13 13 0,1-13 0,-1 0 0,0 0 0,0 0 0,-13 0 0,14 0 0,-1 0 0,0 13-128,0-13 128,-13 0 0,13 0 0,1 0 0,-1 0 0,0 0 0,0 0 0,1 0 0,-1 0-129,-13 13 129,13-13 0,0 0 0,1 0 0,-1 0 0,0 0 0,0 0 0,0 14 129,1-14-129,-1 0 0,0 0 0,0 0 0,1 0 0,-14 0 0,13 0 0,0 0 0,0 0 0,1-14 0,-1 14 0,0 0 128,-13 0-256,13 14 256,0-14-128,1 0 0,-1 0 0,0 0 0,0 0 0,1 0 0,-1 0 0,0 0 0,0 0 0,0 0 129,1 0-258,-1 0 129,0 0 0,0 0 0,1 0 0,12 0 0,-13 0 129,1 0-129,12 0 0,-13 0 0,0 0 0,14 13 0,-14-13 0,0 0 0,14 0 0,-14 0 0,0 0 0,14 0 0,-14 0 0,0 0 0,14 0 0,-14 0 0,0 0 0,0 0 0,14 0 0,-14 0 0,14 0 0,-14 0 0,0 0 0,13 0 0,-12 0 0,12 0 0,-13 0 0,1-13 0,12 13 0,-13 0 0,0 0-129,14 0 129,-14 0 0,0 0 0,14 0 0,-14 0 0,0 0 0,1 0 0,12 0 0,-13 0 0,0 0 129,1 0-129,-1 0 0,13 0 0,-12 0 0,-1 0 0,0 0 128,0 0-128,1 0 0,-1 0 0,0 0 0,0 0 0,0 0 0,1 0 129,-1 0-129,0 0 0,0 0 0,1 0 0,-1 0 0,0 0 128,0 0-256,1 0 128,-1 0 0,0 0 0,0 0 0,0 0 0,1 0 0,-1 0 0,0 0 128,0 0-128,1 0 0,-1 0 0,0 0 0,0 0 0,0 0 0,1 0 0,-1 0 0,0 0 0,-13 0 0,13 0 0,1 0 0,-1 0 0,0 0 0,-13 0 0,13 0 129,1 0-129,-1-14 0,-13 14 0,13 0 128,0 0-128,0 0 0,1 0 0,-14 0 0,13 0 0,0 0 0,0 0 0,1 0 0,-1 0 0,-13-13 0,13 13 0,0 0 0,1 0 0,-1 0 0,0 0 0,0 0 0,-13 0 0,13 0 0,1-13 129,-1 13-129,0 0 0,-13 0 0,13 0 128,1 0-128,-1 0 0,-13 0 0,13 0 129,0 0-129,-13 0 0,14 0 0,-1-13 128,-13 13-128,13 0 0,0 0 0,0 0 129,-13 0-129,14 0 0,-1 0 0,0-14 0,-13 14 0,13 0 128,1 0-128,-1 0 0,0 0 0,0 0 0,0 0 0,1-13 0,-14 13 0,13 0 0,0 0 0,0 0 0,1-13 0,-14 13 0,13 0 0,0 0 0,0 0 0,-13-13-128,14 13 256,-1 0-256,0 0 256,0-14-128,0 14 0,1 0 0,-14 0 129,13-13-129,0 13 0,0 0 128,1 0-128,-14-13 129,13 13-129,0 0 0,-13 0 0,13-13 128,1 13-128,-14 0 0,13 0 0,-13-13 0,0 13 0,13 0 0,-13 0 0,13-14 129,-13 14-129,13 0 0,-13 0 0,0 0 0,0 0 0,14-13 128,-14 13-128,0 0 0,0 0 129,13-13-129,-13 13 0,0 0 0,0 0 128,13-13-128,-13 13 129,0 0-129,0 0 0,13-14 128,-13 14-128,0-13 129,0 13-129,14-13 0,-14 13 128,0-13-128,13 13 129,-13-14-129,0 14 128,0-13 1,0 0-129,13 13 0,-13-13 128,0 13-128,0-13 0,0 13 129,0 0-129,0-14 0,0 14 0,0 0 0,0 0 0,0-13 0,0 13 128,0 0-128,0 0 0,0-13 0,0 13 0,0 0 0,0 0 0,0 0 0,-13-13 0,13 13 0,0 0-128,0 0 128,0 0 0,-13-14 0,13 14 0,0 0 0,-14 0 0,14 0 0,0-13 0,-13 13 0,13 0 0,0 0 0,-13 0 0,13 0 0,-13-13 0,13 13 0,-14 0-129,14 0 129,-13 0 0,13-13 0,-13 13 0,13 0 129,-13 0-129,13 0-129,-13-13 258,13 13-129,0 0 0,-14 0 0,14 0 0,-13-14-129,13 14 129,-13 0 0,13 0 0,-13 0 0,13 0 0,-14-13 0,14 13 0,-13 0 0,0 0 0,13 0 0,-13 0 0,13 0 0,-14 0 0,1 0 0,13 0 0,-13 0 0,13 0 129,-13-13-129,0 13-129,13 0 129,-14 0 0,14 0 0,-13 0 0,0 0 0,13 0 0,-13 0 0,-1 0 0,14 0 0,-13 0 0,0 0-128,0-13 128,13 13 0,-14 0 0,1 0 0,0 0 0,0 0 0,13 0 0,-13 0 0,-1 0 0,1 0-129,13 0 258,-13 0-258,0-14 129,-1 14 0,1 0 0,0 0-128,0 0 128,0 0 0,-1 0 0,1 0 0,0 0 0,0 0 128,-1 0-128,1 0 0,0 0 0,0 0 0,-1-13 0,1 13 129,0 0-129,0 0 0,0 0 128,-1 0 1,1 0-1,0 0 1,0 0-1,-1-13-128,1 13 0,0 0 0,0 0 0,-1 0 0,1 0 0,-13 0 0,13 0 0,-1 0 0,1 0 0,-13 0 0,12 0 0,1 0 0,0 0 0,-14 0 0,14 0 0,0 0 0,0-13 0,-14 13 0,14 0 0,0 0 0,0 0 0,-1 0 0,1 0 0,0 0 0,-13 0 0,12 0 0,1 0 0,0 0 0,0 0 0,-1 0 0,1 0 129,0 0-258,-14 0 258,14 0-258,0 0 258,0 0-129,0 0 0,-1 0 0,1 0 0,0-14 0,0 14 0,-1 0 0,1 0 0,0 0 0,0 0 0,-1 0 0,1 0 0,0 0 0,0 0 0,0 0 0,-1 0 0,1 0 0,-13 0 0,12 0 0,1 0 128,0 0-128,-14 0 0,14 0 0,0 0 0,-13 0 0,12-13 0,1 13 0,-13 0 0,12 0 0,1 0 0,-13 0 0,13 0 0,-14 0 0,14 0 0,0 0 0,-1 0 0,1 0 0,0 0 0,0 0 0,-1 0 0,1 0 0,0 0 0,0 0 0,0 0 0,-1 0 0,1 0 129,0 0-129,0 0 0,-14 0 0,14 0 128,0 0-128,-14 0 0,1 0 0,13 0 0,-14 13 129,14-13-129,-14 0 0,14 0 0,0 0 0,-14 0 0,14 0 0,0 0 128,0 0-256,0 0 128,-1 0 0,1 0 0,0 0 128,0 0-256,-1 0 128,1 0 0,13 0 0,-13 0 0,0 0 0,0 0 0,-1 0 0,1 14 128,0-14-128,13 0 0,-13 0 0,-1 0 0,1 0 0,0 0 0,0 0 0,-1 0 0,14 0 0,-13 0 0,0 0 0,0 0 0,0 0 0,13 0 0,-14 0 0,1 13 0,13-13 0,-13 0 129,0 0-129,13 0 0,-14 0 0,1 0-129,13 0 129,-13 13 0,0-13 0,-1 0 0,1 0 0,0 0-128,0 0-1,13 0 129,-13 0 0,-1 0 0,1 13 0,0-13 0,0 0 0,-1 0 0,1 0 0,0 0 0,0 14 0,-14-14 0,14 0 0,0 0 0,0 0 0,-1 13 0,1-13 0,0 0 0,0 0 0,-1 0 0,1 13 0,0-13 0,0 0 0,0 0 0,13 0 0,-14 13-128,1-13 128,0 0 0,0 0 0,-1 0 0,1 0 0,0 14 0,13-14 0,-13 0 0,-1 0 0,14 0 0,-13 0 0,0 13 0,13-13 0,-13 0 0,13 0 0,-13 0 0,-1 13 0,14-13 0,-13 0 0,0 0 0,13 0 0,-13 13 0,13-13 0,-14 0-129,14 0 129,-13 0 0,0 13-128,13-13 128,-13 0 128,-1 0-128,14 0 0,-13 14 0,0-14 129,13 0-129,-13 0 0,0 0 0,13 13 0,-14-13-129,1 0 129,13 0 0,-13 0 0,13 13-128,0-13 128,-13 0 0,13 0 0,0 0 128,-14 13-256,14-13 128,-13 0 0,13 0 0,-13 14 0,13-14 0,-13 0-129,13 13 129,0-13 0,-14 0 0,14 0 0,0 13 0,0-13 129,-13 13-129,13-13 0,0 0 0,0 0 0,0 13 0,0-13-129,-13 14 129,13-14-128,0 0 128,0 13 0,0-13 0,0 13 0,0-13 0,0 0 0,0 0 128,0 13-256,0-13 128,13 0 0,-13 0 0,0 0 128,0 14-128,0-14 0,0 0 0,0 0 0,0 0 0,0 0 0,0 0 0,0 0 129,0 0-129,0 0 0,0 0 128,0 0 1,0 0-129,0-14 0,0 14 128,0 0-128,0 0 0,0 0-257,0-13-771,0 13-3084,0 0-385,0 13-1,0-13-256,0 0-1</inkml:trace>
  <inkml:trace contextRef="#ctx0" brushRef="#br1" timeOffset="379735.3205">3169 1336 5140,'0'0'1927,"0"0"-513,0 0-258,0 0-256,0 0-129,0-13-129,0 13-128,0 0-128,0 0-129,0 0 0,0 0 0,0 0-129,0 0 1,0 0 128,0 0 0,0 0 128,0 0-128,0 0 129,0 0-1,0 0 1,0 0-129,0 0 0,0 0-129,0 0 1,0 0-1,0 0-128,0 0 0,0 0 129,0 0-129,0 0 0,0 0 128,0 0-128,0 0 0,0 0 129,0 0-129,0 0 128,0 0 1,0 0-1,0 0 1,0 0-1,0 0 129,-14 0-128,14 0 128,0 0-129,0 0 1,0 0-1,0 0 1,0 0-1,0 0-128,0 0 129,0 0-129,0 0 0,0 0 0,0 0 0,0 0 0,14 0 0,-14 0 0,0 0 0,0 0 0,0 0 0,0 0 0,0 0 0,0 0 0,13 13 128,-13-13-128,0 0 129,0 0-129,0 0 128,0 0-128,0 0 0,-13 0 129,13 0-129,0 0 0,0 0 0,-14 0 128,14 0-128,0 0 0,0-13 129,0 13-129,0 0 128,0 0-128,0 0 0,0 0 0,0-14 129,0 14-258,14 0 129,-14 0 0,0 14 0,0-14 0,0 0 0,13 0-128,-13 0 128,0 0 128,0 13-128,0-13-128,0 0 256,0 0-128,0 0 0,0 0 0,0 0 0,0 0 129,0 0-129,0 0 128,0 0-128,0 0 129,0 0-1,0 0 1,0 13-129,0-13 128,-13-13-128,13 13 0,-14 0 129,14 0-129,0 0 0,0 0 0,0 0 128,0 0-128,0 0 0,-13-13 0,13 13 0,13 0 0,-13 0 0,0 0 129,0 0-129,14 0 0,-14 0 0,13 0 0,-13 0 0,0 13 0,0-13 0,0 0 0,0 0 0,0 13 0,0-13 0,0 0 0,0 0 0,0 13 0,0-13 0,0 0 0,0 0 128,0 0-128,0 0 129,-13 0-129,13 0 0,-14 0 128,14 0 1,-13 0-129,13 0 128,0 0-128,0 0 129,-13 0-1,13 0 1,0-13-1,0 13 129,0 0-257,0 0 129,0-13-1,0 13-128,13 0 129,0 0-129,-13 0 0,14 0 128,-14 0-128,0 0 0,13 0 0,-13 0 0,0 0 0,0 0-128,0 0 128,-13 13-129,13-13 129,0 0 0,0 0 0,0 0 0,0 13-128,0-13 256,0 0-128,0 0 0,0 0 0,0 0 0,0 0 0,0 0 0,-14 0 0,14 0 0,0-13 129,0 13-129,-13 0 0,13 0 0,-13-13 0,13 13 128,0 0-128,0 0 0,0 0 0,0 0 0,0 0-128,13 0 128,-13 0 0,0-13 0,0 13 0,13 0 0,-13 0 0,14 0 0,-14 0 0,0 0 0,0 0 0,0 0-129,0 0 129,0 0 0,0 13 0,0-13 0,0 0 0,0 0 0,13 13 0,-13-13 0,0 0 0,0 0 0,0 0 0,0 0 0,0 0 0,0 0 129,-13 0-129,13 0 0,-14-13 0,14 13 128,0 0-128,-13 0 0,0-13 0,13 13 0,0 0 0,-13 0 0,13 0 0,0 0 0,0-14 0,0 14 0,13 0 0,-13 0 0,0 0 0,13 0 0,-13 0-128,0 0 256,13 0-256,-13 0 128,14 0 0,-14 0 0,0 0 0,0 0 0,0 0 0,0 0 0,0 0 0,0 14 0,0-14 0,0 0 0,13 0 0,-13 0 0,0 13 0,0-13 128,13 0-128,-13 0 0,0 0 129,0 0-129,0 0 128,0 0-128,-13 0 0,13 0 0,-13 0 129,13 0-129,-14 0 0,1 0 0,13 0 0,-13-13 0,13 13 0,0 0 128,0 0-128,0-14 0,0 14 0,0 0 0,0 0 0,13-13 0,-13 13 0,13 0 0,1 0 0,-14 0 0,13 0 0,-13 0 129,13 13-258,-13-13 129,0 0 0,0 0 0,0 14 0,0-14 0,0 0 0,0 0 0,0 13 0,0-13 0,0 0 0,0 0 0,0 0 0,0 13 0,0-13 0,-13 0 0,0 0 0,13 0 0,-14 0 0,1 0 0,13 0 0,-13 0 129,0 0-129,0 0 128,13-13-128,0 13 129,-14 0-129,14 0 128,0-13-128,0 13 129,0 0-129,14-14 0,-1 14 0,-13-13-129,13 13 129,0 0 0,0 0 0,1 0 0,-14 0-128,13 0 128,-13 0 0,0 0 0,13 13 0,-13-13 0,0 0 0,0 0 0,13 14 128,-13-14-128,0 0 0,0 0 0,0 0 0,0 13 0,0-13 129,0 0-129,0 0 0,0 0 0,-13 13 0,13-13 0,-13 0 0,13 0 128,-13-13-128,-1 13 129,1 0-129,13 0 0,-13-13 0,0 13 128,13-14-128,0 14 0,-13 0 0,13 0 0,0-13 0,0 13 0,0-13 0,13 13 0,-13 0 0,13 0-128,-13 0 128,13-13 0,-13 13 0,13 0-129,-13 0 129,0 13 0,0-13 0,0 0 0,0 0 0,14 13 0,-14-13 0,0 0-128,0 0 128,0 13 128,0-13-128,13 0 0,-13 0 0,0 0 0,0 14 0,0-14 0,0 0 0,0 0 0,0 0 129,-13 0-129,13 0 0,-14 13 0,14-13 0,-13-13 128,13 13-128,-13 0 0,13 0 0,-13 0 129,13 0-129,0-14-129,0 14 258,0-13-129,0 13 0,13 0 0,-13 0 0,0-13-129,13 13 129,0 0 0,-13 0 0,14 0 0,-14 0 0,13 0 0,-13 0 0,0 0-128,13 13 128,-13-13 0,0 13 0,0-13 128,13 0-128,-13 0 0,0 14 0,0-14 0,0 0 0,0 0 129,0 0-129,-13 13 0,13-13 0,-13 0 0,0 0 0,13 0 0,-14 0 0,1-13 0,0 13 128,0 0-128,0 0 0,13-14 129,-14 14-129,14 0 0,0-13 0,0 13 0,0 0 0,0 0-129,14-13 129,-1 13-128,0 0 128,-13 0 0,13 0 0,0 13-129,-13-13 129,14 0 0,-14 13 129,13-13-129,-13 0 0,0 14 128,0-14-128,0 13 0,0-13 129,-13 0-129,13 0 0,-14 0 0,1 0 0,13 0 128,-13-13-128,13 13 0,0 0-257,0 0-257,0 0-1799,0 0-2056,0 0-385,13 0-129,0 0-129,1 0 1671</inkml:trace>
  <inkml:trace contextRef="#ctx0" brushRef="#br1" timeOffset="388757.4486">3367 1667 3084,'0'0'3598,"0"0"0,0 0-1414,0 0-513,0 13-1,0-13-385,0 0-257,0-13-128,0 13-258,0 0-128,0 0-128,0 0 128,0 0-257,-13 0 0,13 0 0,0 0-129,0 0 129,0 0-128,0 0-1,0 0 129,0 0-128,0-14-1,0 14 1,0 0-1,0-13 1,0 13-1,-13-13-128,13 13 129,0-13-129,0-1 128,0 14-128,0-13 0,0 13 0,0-13 0,0 0 129,0-1-129,0 14 0,0-13 128,0 0-128,13 0 129,-13 13-129,0-13 0,0 13 0,0-14 0,0 1 0,0 13 0,13 0 128,-13-13-128,0 13 0,0-13 0,0 13 0,0-14 129,0 14-129,0-13 0,0 13 0,0-13-129,0 13 129,0-13 0,13 13 129,-13-14-258,0 14 129,0-13 0,0 13 0,0-13 129,14 13-129,-14-13 128,0 13-256,0 0 256,13-13-128,-13 13 0,13-14 129,-13 14-129,0-13 0,0 13 0,13 0 0,-13 0 0,0 0-129,0-13 129,0 13 0,0 0 0,13 0 0,-13 0 0,0 0 0,0 0 0,0 0 0,0 0 0,0 0 0,0 0 0,0 0 0,0 0 0,14 0 0,-14 0-128,0 0 256,0 0-128,0 0 0,0 0 0,0 0 0,0 0 0,0 0 0,0 0 0,0 0 0,0 0 0,0 0-128,0 0 128,0 0 0,0 0 0,0 0 0,0 0 0,0 13 0,0-13 0,13 0 0,-13 0 0,13 0 0,-13 0 0,0 13 0,0-13 0,13 0 0,-13 0 0,14 14 0,-14-14 0,0 13 0,0-13-129,0 0 258,0 0-258,13 13 129,-13-13 0,0 0 129,0 0-129,0 13 0,0-13 0,0 0 0,13 0 128,-13 0-128,0 0 0,0 0 0,-13 13 0,0-13 0,13 0 129,-14 0-258,1 14 258,0-14-129,0 0 0,-1 0 0,1 0 0,0 0 0,0-14 0,0 14 128,-1 0-256,14 0 256,-13-13-128,13 13 129,0 0-129,-13 0 128,13 0-128,0 0-128,0 0 128,13 0-129,-13 0 258,0 13-129,0-13 0,13 0-129,-13 0 1,0 0-643,0 0-3598,0 0-129,0 0-128,0 0-128,0 0-129</inkml:trace>
  <inkml:trace contextRef="#ctx0" brushRef="#br0" timeOffset="460354.3566">3116 1389 2184,'0'0'1028,"0"0"-128,0 0-129,0 0-129,0 0 1,0 0-129,0 0 257,0 0-386,0 0 129,0 0-128,0 0-1,0 0-128,0 0-128,0 0-1,0 0 1,0 0-129,0 0 128,0 0 1,0 0-1,0 0 1,0 0-1,0 0 258,0 0-258,0 0 129,0 0 129,0 0-1,0 0 1,0 0-1,0 0 129,0 0-257,0 0 257,0 0 0,0 0 0,0 0-128,0 0-1,0 0 1,0 0-129,0 0 0,0 0-129,0 0 1,0 0-1,0 0 1,0 0-1,0 0 1,0 0-1,13 0 1,-13 0-1,0 0 1,0 0-1,0 0 1,0 0-1,0 0 1,0 0-1,0 0 1,0 13-1,0-13-128,0 0 129,0 0-129,0 0 128,0 0-128,0 0 0,0 0 0,0 13 129,0-13-129,0 13 0,0-13 128,0 0-128,0 0 129,0 14-129,0-14 128,0 0 1,0 0-129,0 0 128,0 13 1,0-13-1,0 0-128,0 0 129,13 0-1,-13 0-128,0 0 0,0 13 129,0-13-129,0 0 0,0 0 0,0 13 0,0-13 128,0 14-128,0-14 0,0 13 129,0-13-129,0 0 128,0 0-128,0 13 129,0-13-129,0 0 128,0 0-128,0 0 0,0 0 129,0 13-129,0-13 128,0 0-128,0 0 0,0 13 129,0 1-129,0-14 128,0 0-128,0 0 129,13 13-129,-13-13 0,0 13 128,0-13-128,0 0 129,0 0-1,0 13-128,0-13 0,0 0 129,0 0-129,0 14 0,0-14 0,0 13 0,0-13 0,0 13 0,0-13 128,0 0-128,0 0 0,0 13 0,0-13 0,0 14 129,0-14-129,0 0 0,0 0 128,0 13-128,0-13 129,0 0-129,0 13 0,0 0 0,0-13 128,0 0-128,0 13 0,0-13 0,0 14 0,0-14 129,0 0-129,0 0 0,0 13 0,0-13 0,0 13 0,0-13 0,0 0 257,0 13-257,0-13 128,14 14-128,-14-1 129,0-13-129,0 13 128,0-13-128,0 13 0,0-13 0,0 0 0,0 13 129,0-13-129,0 0 0,0 0 0,0 14 128,0-14-128,0 0 0,0 0 0,0 13 0,0-13 129,0 13-129,0-13 0,0 13 0,0-13 0,0 0 0,0 0-129,0 14 129,0-14 0,0 13 0,0-13 0,0 0 0,0 0 0,13 13 0,-13-13 129,0 13-129,0-13 0,0 14 0,0-14 0,0 13 0,0-13 0,0 0 0,0 13 0,0-13 128,0 13-128,0-13 0,0 0 0,0 13 0,0-13 0,0 0 0,0 14 0,0-14 129,0 13-129,0-13-129,0 13 258,0-13-129,0 13 0,0-13 0,0 14 0,0-14 0,13 13 0,-13-13 0,0 0 0,0 0 0,0 13 128,0-13-128,0 13 0,0-13 0,0 14 0,0-14 0,0 0 0,0 0 0,0 13 0,0 0 0,0-13 0,0 13 0,0-13 129,0 13-129,0-13 0,0 14 128,0-14-128,0 0-128,0 13 256,0-13-128,0 13 0,0-13 0,0 0 0,0 13 129,0-13-129,0 14 0,0-14 0,0 13 0,0-13 0,0 13 0,-13-13 0,13 13 0,0-13 0,0 14 128,0-14-128,0 13 0,0-13 0,0 0 0,0 0 0,0 13 0,0-13 0,0 13 0,0-13-128,0 13 256,0-13-128,0 14 0,0-14 0,0 13-128,0-13 128,0 0 0,0 0 0,0 13 0,0-13 0,0 13 0,0-13 0,0 14 0,0-14 0,0 13 0,0-13 0,0 0 0,0 0 0,0 13 0,0-13 0,0 0 0,0 13 128,0 0-128,0-13-128,0 0 256,0 14-256,0-1 128,0-13 0,0 0 0,0 0 0,0 13 0,0 0 128,0-13-128,0 0 0,0 14-128,0-1 128,0-13 0,0 13 128,0-13-256,0 0 128,-13 13 0,13-13-129,0 14 258,0-14-258,0 13 129,0-13 0,0 13 0,0-13 0,0 0 0,0 13 0,0-13 0,0 13 0,0-13 129,0 14-129,0-14 0,0 13 0,0-13 0,-14 13 0,14-13 0,0 0 128,0 0-128,0 13 0,0-13 0,0 14 0,0-14 0,0 0 0,0 0 0</inkml:trace>
  <inkml:trace contextRef="#ctx0" brushRef="#br0" timeOffset="426644.8392">2534 1190 4497,'0'13'2699,"0"-13"-1029,13 0-513,-13 0-386,0 0 0,0 0-257,13 0 128,-13 0 1,13 0-129,-13 0 128,0 0-128,0 0 0,14 0 0,-14 0-128,13 0-772,-13 0-128,0 0 0,13 0 0,-13 0 0,13 14-128,-13-14 128,14 0-129,-14 0 900,0 0-128,0 0-129,13 0 128,-13 0 1,13 0-1,-13 0-128,0 0 129,0 0-1,13 0-128,-13 0 0,0 0 129,0 0-129,0 0 0,13 13 0,-13-13 0,0 0 0,0 0 128,14 0-128,-14 0 129,0 0-129,0 0 128,13 0 1,-13 0-129,0 0 128,0 0-128,0 0 0,0 0 0,13 0 0,-13 0 0,0 0 0,13 13 0,-13-13 0,0 0 0,0 0 0,14 0 0,-14 0 129,0 13-129,0-13 0,13 0 0,-13 0 128,0 0-128,13 0 0,-13 0 129,13 0-129,-13 0 0,0 0 0,0 0 128,0 0-128,13 0 0,-13 0 0,0 0 0,0 0 0,14 14 0,-14-14 0,13 0 0,-13 0 0,0 0 0,0 0 129,13 0-129,-13 0 0,0 0 0,0 0 0,13 0 0,-13 0 0,0 0 0,0 13 128,0-13-128,14 0 0,-14 0 0,0 0 0,0 0 0,13 0 129,-13 0-129,0 0 128,0 0-128,13 0 0,-13 0 0,0 0 129,0 0-129,13 0 0,-13 0 0,0 0 0,0 0 0,0 0 0,14 0 0,-14 0 0,0 0 0,0 13 128,0-13-128,13 0 0,-13 0 0,0 0 0,0 0 0,13 0 0,-13 0 0,13 0 129,-13 0-129,0 0 0,0 0 0,13 0 0,-13 0 0,0 0 0,0 0 128,14 0-128,-14 0 0,0 0 0,0 0 0,13 13 0,-13-13 129,0 0-129,0 0 0,13 0 128,-13 0-128,13 0 0,-13 0 129,0 0-129,0 0 0,14 0 0,-14 0 0,13 0 0,-13 0 0,0 0 0,0 0 0,13 14 0,-13-14 0,0 0 0,0 0 0,0 0 0,13 0 0,-13 0 0,0 0 0,0 0 0,0 0 0,0 0 0,0 0 0,0 0 0,0 0 0,0 0 128,0 0-128,0 0 0,0 0 129,0 0-129,0 0 128,0 0-128,0 0 129,0 0-129,0 0 128,0 0-256,0 0-772,-13 0-2826,13 0-129,-13-14-257,13 14 385,-13 0 3727</inkml:trace>
  <inkml:trace contextRef="#ctx0" brushRef="#br0" timeOffset="447141.0147">2547 2447 4497,'0'0'1671,"0"0"-258,0 0 1,0 0-258,0 0-256,0 0-129,0 0 0,0 0-257,0 0-129,0 0 1,0 0-129,0 0-129,0 0 1,13 13-1,-13-13 1,0 0-1,0 0 1,-13 0-1,13 0 1,0 0-1,13 13 129,-13-13-128,13 0-129,-13 0 128,0 0 1,14 14-129,-14-14 128,0 0-128,13 0 129,-13 0-129,13 0 128,-13 0-128,0 0 129,0 0-129,13 13 128,-13-13-128,13 0 129,-13 0-129,14 0 128,-14 0-128,13 13 129,0-13-129,-13 0 128,13 0-128,-13 0 129,0 0-129,14 13 0,-14-13 128,13 0-128,-13 0 0,0 0 0,0 0 0,0 0 129,0 0-129,13 14 0,-13-14 0,0 0 0,0 0 0,13 0 0,-13 0 128,0 0-128,0 0 0,14 0 0,-14 0 0,0 0 0,0 13 0,0-13 0,13 0 0,-13 0 0,0 0 0,13 13 129,-13-13-129,13 0 0,0 0 128,-13 13-128,14-13 129,-14 0-129,13 0 0,-13 0 128,0 0-128,13 0 0,-13 0 129,13 14-258,-13-14 386,14 0-385,-14 0 385,0 0-257,13 13 128,-13-13-128,13 0 129,-13 0-129,13 13 0,1-13 0,-1 0-129,-13 0 258,13 13-258,0-13 258,0 0-258,-13 13 129,14-13 0,-14 0 0,13 0 0,0 0 0,-13 14 129,13-14-129,-13 0 128,14 0-128,-14 0 129,13 0-129,-13 13 0,13-13 0,-13 0 128,13 0-128,-13 0 0,0 0 0,14 0 0,-14 0 0,0 13 0,0-13 0,13 0 129,-13 0-129,13 0 0,-13 0 0,0 0 0,13 0 0,-13 0 0,0 0 128,13 13-128,-13-13 0,14 0 129,-14 0-1,0 0-128,0 0 129,0 0-1,0 0 1,0 0-1,0 0 1,0 0-1,0 0 1,0 0-1,0 0 129,0 0-128,0 0-1,0 0-128,0 0 129,0 0-129,0 0 128,0 0-128,0 0 0,0 0-257,0 0-642,0 0-3085,0-13 1,0 13-258,0 0 1,0 0 513</inkml:trace>
  <inkml:trace contextRef="#ctx0" brushRef="#br0" timeOffset="500735.3025">4439 463 8224,'0'0'3598,"0"0"-1028,0 0-771,0 0-514,0 0-129,0 0-513,0-14-129,0 14-129,0 0 1,-14 0-129,14 0 128,0 0-128,0 0 0,0 0 0,0 0-128,0 0 128,-13 14 0,13-14 0,0 13-129,0-13 129,0 13 0,13-13 0,-13 13 0,0-13 0,0 14 0,14-1 0,-14 0 129,0 13-258,0-12 129,0-1-128,0 0-1,0 14 1,13-14-129,-13 0 0,0-13 128,0 13-128,0 1 129,0-14-129,0 0 128,0 0-128,0 0 129,0 0-129,0 0 128,0 0-128,0 0 129,0 0-129,0 0-129,0 0-128,0 0-514,0-14-1799,0 14-1799,0 0-128,0 0-258,0-13 129,0 13 0</inkml:trace>
  <inkml:trace contextRef="#ctx0" brushRef="#br0" timeOffset="501436.2438">4293 542 5525,'0'0'3470,"0"0"-129,0 0-1285,-13 0-643,13 0-256,0 0-129,0 0-386,0 0-128,13 0 129,0 0-129,-13 0 0,14 0-129,-1 0 129,13 0-128,-12-13-1,-1 13 129,13 0-257,-13 0 0,1 0 0,-1 0 0,0 0-128,0 0-1,-13 0 1,0-13-129,0 13 0,0 0 128,0 0-128,0 0 0,0 0 0,0 0 0,0 0-257,0 0-257,0 0-899,0 0-2699,0 0-257,0 0 0,0 0-129,0 0 129</inkml:trace>
  <inkml:trace contextRef="#ctx0" brushRef="#br0" timeOffset="502253.2433">4465 582 9252,'-13'-14'3598,"13"14"0,0 0-2699,0 0 1,0 0-129,13 0 0,-13 0-129,0 14-128,0-14 0,13 13 0,1-13 129,-14 13-129,13 0 0,0-13 0,0 14-129,0-14 1,1 13-129,-14-13 0,13 13 0,-13-13-129,13 0 1,-13 0-1,0 0 1,-13 0-1,13 0-128,0-13 129,0 0-1,0 13-128,-13-14 0,13 14-128,0-13 256,0 13-256,13-13 128,-13 13 0,0-13 0,13 13 0,-13-14-129,13 14 129,1-13 0,-1 13 0,0 0-128,-13-13 128,13 13-129,-13 0 129,0 0 129,14 0-129,-14 0 0,0 0 0,0 0 0,0 0 0,-14 0 128,14 0-256,0 0-1,0 0-128,-13 0-514,13 0-2570,0 0-1028,0 0-128,13 0-1,-13 0-256</inkml:trace>
  <inkml:trace contextRef="#ctx0" brushRef="#br0" timeOffset="502738.7449">4809 502 12593,'0'0'3983,"0"0"129,0 0-3084,0 0-128,-13 14-386,13-14 0,-13 13-129,13-13 1,-14 13-129,1 0-129,13 0 129,-13 1 0,13-1-128,0 0-1,0 14 129,0-14-128,13 0 128,0 0-129,1 1 1,-1-1-1,-13 0 1,13-13 128,-13 0-257,0 0 128,13 0 1,-13 0-386,0 0-514,0 0-3470,0 0-128,-13 0-257,13 0 0,0 0-128</inkml:trace>
  <inkml:trace contextRef="#ctx0" brushRef="#br0" timeOffset="503617.4517">4941 926 11051,'0'0'4112,"0"0"0,0 0-2442,0 0-256,0 0-515,0-14-128,0 14-257,0-13-128,-13 13-258,13-13 129,0-13-128,-13 12-1,13-12 1,-13-1-1,13 1-128,0-1 129,0 1-129,-14 0 128,14-1-128,0 1 0,0 12 0,0 1 129,0-13-129,0 26-129,14-14 129,-14 1-128,0 13 128,13-13-129,-13 13 129,0 0-128,0 0-1,13-13 129,-13 13 0,13 0 0,-13 0 129,0 0-129,0 0 128,14 13-128,-14-13 129,0 0-129,0 0 128,13 0 1,-13 0-129,0 13-129,0-13 129,13 0 129,-13 0-129,13 0 0,-13 13 0,0-13 0,14 0 0,-14 14 0,13-14 0,-13 13 128,13 0-128,-13-13 0,0 13 129,13-13-129,-13 0 128,-13 14-128,13-14 129,-13 0-1,0 0-128,-1 0 129,1 0-1,0 0-128,-14-14 129,14 14-129,0 0 0,0 0 0,13-13 128,0 13-256,-14 0 128,14 0-257,0 0-129,14 0-385,-14 0-1670,26 13-1928,-26-13 0,13 0-129,-13 0 1,14 14 128</inkml:trace>
  <inkml:trace contextRef="#ctx0" brushRef="#br0" timeOffset="504118.3473">5060 476 12336,'0'0'4112,"0"0"-129,0 13-2826,0-13-258,14 13-128,-14 1-128,13-1-1,0 0-128,0 13 0,1-12 0,-14 12-128,13 1-129,-13-14 0,-13 13 0,13-12-129,0 12 1,-14-13-1,1 0 1,13 1-129,-13-1 128,13-13 1,-13 0-1,13 0 1,0 0-129,0 0 0,13 0-386,-13-13-899,0 13-3084,0-14-385,0 14-1,0-13-128,0 13 0</inkml:trace>
  <inkml:trace contextRef="#ctx0" brushRef="#br0" timeOffset="504901.9606">5219 542 7324,'0'0'3341,"0"0"-899,0 0-258,0 0-642,0 0-257,0 0-257,0 0-128,0 0-129,0 0-129,13 0 1,-13 0-129,14 0-257,-14 0 128,13 0-256,0 0 256,0 0-256,-13 0 128,14 0-257,-1 0 257,-13 0-129,13 0 129,-13 0 0,0 0-257,0 0 0,0 0-385,0 0-1,0 0-385,0 0-1156,-13 0-2314,13 0 1,-13 0-129,13 0 385,0 0-128</inkml:trace>
  <inkml:trace contextRef="#ctx0" brushRef="#br0" timeOffset="547638.8928">5219 582 7838,'0'0'3213,"0"0"-129,0 0-1414,0 0-385,0 0-128,0 0-129,0 0-257,0 0 0,13 0-129,-13 0 1,14 0-129,-14 0 0,13 13 0,0-13 0,0 0 0,-13 13-129,14-13 1,-14 0-382</inkml:trace>
  <inkml:trace contextRef="#ctx0" brushRef="#br0" timeOffset="551297.1557">5576 476 5397,'0'0'3212,"0"0"-513,14-13-386,-14 13-643,0 0-385,0 0-257,0 0-128,-14 0-258,14 0 1,0 0-1,0 0-128,0 0 0,0 0 0,0 0 0,0 0-128,-13 0-1,13 0 1,0 0-129,0 0-129,0 0 1,0 0-1,0 0 1,0 13-129,0-13 128,0 0 1,0 13-1,0-13 1,0 13 128,0-13 0,0 14 0,0-1 0,0 0 0,13 0 0,-13-13 0,0 13 0,0 1 0,0-1-129,0 0-128,0 0 129,0-13-129,0 14 0,0-1 0,0-13 0,0 13 128,0-13-128,0 0 129,0 13-1,0-13 1,0 0 128,0 0-129,0 0 1,0 0-1,0-13-128,0 13 0,0 0-128,0 0-1,0-13-385,0 13-642,0-13-3342,0 13 1,0 0-258,0 0 1,14-14 128</inkml:trace>
  <inkml:trace contextRef="#ctx0" brushRef="#br0" timeOffset="551982.9477">5444 661 7196,'0'0'3341,"0"0"0,-13 0-1671,13 0-642,0 0 0,0 0-257,0 0-128,0 0-129,0 0 0,0 13 128,0-13 1,13 0-1,-13 0 1,13 0-129,1 0 0,-1 0 0,0 0 0,13 0-129,1 0 1,-14 0-1,14 0-128,-14 0-128,13 0 128,-12 0-129,-1 0 129,-13 0-257,0 0 129,13 0-129,-13 0 0,0 0 0,0 0 0,-13 0-129,13 0-256,0 0-515,0 0-3212,-13 0-257,13 0 0,-14 0-128,14 0-1</inkml:trace>
  <inkml:trace contextRef="#ctx0" brushRef="#br0" timeOffset="552949.1658">5523 436 5268,'0'0'2442,"0"13"-515,0-13 1,0 0-258,0 0-385,0 0-128,0 0-258,0 0-256,0 0-129,0 0-129,0 0-128,0 0 0,0 0-128,0 0 128,0 0-129,0 14 1,0-14-1,-13 13 1,13-13 128,-13 13-129,13-13 129,0 0 0,0 0 0,0 0 0,-13 0 0,13 0 0,0 0 0,0 0 129,0 0-129,0 0 0,13-13 0,-13 13 0,0 0 0,0 0 0,13-13 0,-13 13 0,0 0-129,13 0 129,-13-14-128,14 14-1,-14-13-128,0 13 129,0-13-129,0 13 128,0-13-128,0 13 0,0 0 0,-14 0 0,14 0 0,0 0 0,0 0 129,0 0-129,0 0 128,0 0-128,0 0 129,0 0-129,0 0 128,0 0-128,0 0 129,0 0-129,0 0 0,14 0-129,-14 0-128,0 0-514,0 0-3341,0 0-128,0 0-129,0-13-129,0 13-128</inkml:trace>
  <inkml:trace contextRef="#ctx0" brushRef="#br0" timeOffset="656775.6631">2210 968 3983,'0'0'2442,"6"0"-386,-6 0-257,0 0 0,0 0-257,0 0-129,0 0-256,-6-7-129,6 7-257,0 0 0,0 0-386,0 0 1,0 0-1,0 0-128,0 0 0,0 0 0,0 0 0,0 0 0,0 0-128,0 0 128,0 0-129,0 0 1,0 0-129,0 0 128,0 0-128,0 0 0,0 7 129,0-7-1,-6 7 1,12 0-1,-6 0 129,0 0 0,0 0 129,0 0-129,0 0 0,0 7 128,0-7-128,6 0 0,-6 0-128,0 7 128,0-7-129,0 0 1,0 0-129,-6 0 128,6-7 1,0 7-129,0 0 0,0-7 257,0 0-129,0 0 1,0 0-1,0 0 1,0 0-1,0 0-128,0 0 0,6 0-257,-12-7-128,6 7-1157,0 0-2827,0 0 0,0 0-257,0 0 128,-6-7-256</inkml:trace>
  <inkml:trace contextRef="#ctx0" brushRef="#br0" timeOffset="657514.051">2117 1101 8738,'0'0'3341,"0"0"-900,-6 0-1027,6 0-129,0 0-514,0 0-129,0 0-128,6 0-128,0 0 128,-6 0-129,6 0 129,0 0-128,7 0-1,-7 0 1,6 0-1,-5 0 1,5 0-129,0 7 128,1-14-256,-7 14 128,6-7-129,-5 0 129,-1 0-257,0 0 129,0 0-1,-6 0-128,0 0 257,0 0-257,0 0 129,0 0-1,0 0 1,0 0-1,0 0-128,0 0 0,0 0 0,0 0-128,0 0-1,0 0-385,0 0-257,-6-7-1156,6 7-2185,0 0-257,0 0 128,0 0-256,0 0 385</inkml:trace>
  <inkml:trace contextRef="#ctx0" brushRef="#br0" timeOffset="658293.2993">2117 961 7838,'0'0'3470,"0"0"-900,0 0-900,0 0-513,0 0-129,6 0-386,0 0 1,0 0-129,7-7 0,-7 7 0,6 0 0,1 0-129,-1 0 1,1 0 128,-1 0-257,-6 0 0,7 0-129,-7-7 129,0 7-128,0 0-1,-6 0-128,0 0 0,0 0-128,0 0-258,0 0-1156,-6 7-2441,6-7-258,0 0 129,0 7-128,0-7-129</inkml:trace>
  <inkml:trace contextRef="#ctx0" brushRef="#br0" timeOffset="658979.3226">2340 905 7581,'0'0'3470,"0"0"-515,-6 0-1670,6 0-257,0 0-128,0 0-258,0 7-256,0-7 128,0 0 0,0 7 128,0 0 1,0 0-1,0 0 1,0 7-1,-6 0-128,6 0 0,0 0 0,-7 0-257,7 7 0,0-7 0,-6 7 0,6-7 0,0 0 0,-6 0-257,6 0 257,0 0-257,0-7 257,-6 0-257,6 0 0,0-7 129,0 0-1,0 0 1,0 0-129,0 7-129,0-7 1,0-7-386,0 7-257,0-7-2442,6 7-1156,-6 0-128,6-7-1,-6 7 1,6-7 770</inkml:trace>
  <inkml:trace contextRef="#ctx0" brushRef="#br0" timeOffset="660334.2019">2421 1052 8738,'0'0'3598,"0"0"-900,6 0-642,-6 0-385,0 0-643,0-7-129,0 7-128,0 0-128,0 0-129,0 0-129,0 0 1,0 0-129,0 0 0,6-7 0,-6 7 0,0 0-129,0 0 1,0 0-1,0 0 1,0-7-1,0 7-128,0 0 129,0 0-129,0 0 128,0 0-128,0-7 0,0 7 0,0 0 0,-6 0 0,6 0 0,0-7 0,0 7 0,-6 0 0,6 0 0,-7 0 0,7 0 0,-6 0 0,0 0 0,0 0 0,6 7 0,-6-7-128,-1 0 128,1 7 0,6-7 0,-6 7 0,6-7-129,0 7 129,-6 0 0,12-7 129,-6 7-129,0 0 128,6-7 1,-6 7-129,6-7 128,1 0 129,-1 0-128,0 0-1,0 0 1,0-7-1,-6 0 1,7 7-129,-1-7 128,-6-7-128,6 7 0,-6 0 0,0-7 129,6 7-129,-6 0 128,0 0-128,0 0 129,0 0-129,0 0 128,-6 0 1,6 0-1,6 7-128,-6-7 129,0 7-1,0 0-128,0 0 129,0-7-1,0 7 1,0 0-129,0 0 128,0 0-128,0 0 0,0 0 129,0 0-129,-6 7 0,6-7 0,0 0 0,0 7 0,0 0 0,-6-7 0,6 7 0,0 0-129,0 0 258,-6 0-129,6 0 0,0 0 0,0 0 0,0 0 128,0 7-128,0-7 129,6 0-258,-6 0 129,6 0 0,0 0 0,-6 0 0,6-7 0,1 7 129,-1-7-129,-6 0 128,0 0 1,6 0-1,-6 0-128,0 0 129,0 0-129,0 0 0,0 0 0,0 0 0,0 0 0,0 0 0,0 0 0,0 7 0,0-7 0,0 0-129,0 0 1,0 0-129,0 0 0,0 0-514,0 0-1414,0 0-2441,0-7-257,0 7 0,0 0 0,0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1-10T16:42:50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81 2184,'0'0'2442,"0"-40"128,-40 40-2699,40 0 1,1-1 121</inkml:trace>
  <inkml:trace contextRef="#ctx0" brushRef="#br0" timeOffset="1">41 40 827,'0'1'-56,"0"-1"-587,40 0 643,-40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1-10T16:42:25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41 8609,'0'0'2056,"-40"0"-1156,40 0-4370,0 0-128,0 0 129,-41-40 2569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1-10T15:41:56.382"/>
    </inkml:context>
    <inkml:brush xml:id="br0">
      <inkml:brushProperty name="width" value="0.05" units="cm"/>
      <inkml:brushProperty name="height" value="0.05" units="cm"/>
    </inkml:brush>
    <inkml:brush xml:id="br1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2474 3855,'0'0'2056,"0"0"-514,0 0-129,0-13-256,0 13-1,0 0-256,0 0-258,0 0 1,0 0-258,0 0 129,0 0-128,0 0-1,0 0 1,0 0 128,0 0-129,13 0 1,-13 0-1,0 0 1,0 0-129,0 0 128,0 0-128,14 0 0,-1 0 0,-13 0 0,13 0 0,0 0 0,-13 0 0,14 0-128,-1 0-1,13 0 1,-12 0-1,-1 0 1,0-13-129,0 13 0,0 0 128,1 0-128,-1 0 0,0 0 129,0 0-129,1 0 0,-14 0 0,13 13 0,0-13 0,0 0 0,-13 0 0,13 0 0,1 0 128,-1 0-128,0 0 0,0 0 0,-13 0 129,14 0-129,-1 0 0,0 0 0,0 0 0,1 0 128,-1 0-128,0 0 0,0 0 129,0 0-129,1 0 0,-1 0 0,0 0 0,-13 0 0,13 0 0,1 0 0,-1 0 0,-13 0 0,13 0 128,0 0-128,-13 0 0,14 0 0,-1 0 0,0 0 0,-13 0 0,13 0 0,0 0 0,1 0 0,-14 0 0,13 0 0,0 0 0,0 0 129,1 0-129,-1 0 0,0 0 0,-13 0 0,13 0 0,0 0 0,1 0 128,-14-13-128,13 13 0,0 0 0,-13 0 0,13 0 129,1 0-129,-14 0 0,13 0 0,-13 0 0,13 0 128,0 0-128,-13 0 0,14 0 0,-1 0 129,-13-13-129,13 13 0,0 0 0,-13 0 128,13 0-128,1 0 0,-14 0 0,13 0 129,-13 0-129,13 0 0,0 0 0,-13 0 0,14 0 128,-1 0-128,-13 0 0,13 0 0,0 0 0,-13 0 0,14 0 129,-14 0-129,13 0 0,-13 0 0,13 0 0,0 0 0,-13 0-129,13 0 258,-13 0-258,14 0 129,-1 0 0,-13 0 0,13 13 0,0-13 0,1 0 129,-1 0-129,-13 0 0,13 0 0,0 0 0,1 0 0,-1 0 0,-13 0 0,13 0 0,0 0 0,0 0 128,1 0-128,-1 0 0,-13 0 0,13 0 0,0 0-128,1 0 128,-1 0 0,-13 0 0,13 0 0,-13 0 0,13 0 0,0 0 0,-13 0 0,14 0 0,-1 0 128,-13 0-128,13 0 0,0 0 129,-13 0-129,14 0 0,-1 0 0,0 0 0,-13 0 128,13 0-128,-13 0 0,14 0-128,-14 0 128,13 0 0,0 0 0,-13 0 0,13 0 0,0 0 0,1 0 0,-14 0 0,13 0 0,0 0 0,0 0 0,-13 0 0,14 0 0,-1 0 0,0 0 0,0 0 0,1 0 128,-1 0-128,0 0 0,-13 0 0,13 0 0,0 0 0,1 0 0,-1 0 129,0 0-129,0 0 0,1 0 0,-1 0 0,0 0 0,-13 0 0,13 0 0,1 0 0,-1 0 0,0 0 128,0 0-128,0 0 0,1 0 0,-14 0 0,13-13 0,0 13 0,-13 0 0,13 0 0,-13 0 0,14 0 0,-1 0 0,-13 0 129,13 0-258,0 0 258,-13 0-129,13 0 0,1 0 0,-14 0 0,13 0 0,-13 0 128,13 0-128,0 0 0,-13 0 129,14 0-129,-1 0 0,0 0 128,0 0-128,1 0 0,-1-14 129,0 14-129,0 0 0,0 0 0,1 0 0,-1 0 0,0 0 0,0 0 0,-13 0 0,14 0 0,-1 0 0,0 0 0,0 0 0,1 0-129,-1 0 129,0 0 0,0 0 0,0 0 0,-13 0 0,14 0 0,-1 0 0,-13 0 129,13 0-129,-13 0 0,13 0-129,-13 0 129,14 0 0,-14 0 0,13 0 0,-13 0 0,13 0 0,-13 0 0,13 14 0,-13-14 0,14 0 0,-1 0 0,-13 0 0,13 0 0,-13 0 0,13 0 0,-13 0-128,13 0 128,-13 0 0,14 0 0,-14 0 128,13 0-128,-13 0-128,0 0 256,13 0-128,0 0 0,-13 0 0,14 0 0,-14 0 0,13 0-128,-13 0 128,13 0 0,0 0 0,-13 0 0,13 0 0,1 0 0,-1 0 0,-13 0 0,13 0 0,-13 0 0,13 0 0,1 0 0,-14 0 0,13 0 0,-13 0-129,13 0 258,-13 0-129,13 0-129,1 0 129,-14 0 129,13 0-129,0 0 0,-13 0 0,13 0 0,-13 0 0,13 0 0,1 0 0,-14 0 128,13 0-256,0 0 128,0 0 0,-13 0 0,14 0 0,-1 0 0,0 0 0,0 0 0,1 0 0,-14 0 0,13 0 0,0 0 0,0-14 0,-13 14 0,13 0 0,1 0 0,-1 0 0,0 0 0,-13 0 0,13 0 0,1 0 0,-1 0 0,0 0 0,-13 0 0,13 0 0,1 0 0,-1 0 0,0 0 0,-13 0 0,13 0 0,0 0 0,1 0 0,-14 0 0,13 0 0,0 0-129,-13 0 258,13 0-129,-13 0 0,14 0 0,-14 0 0,13 0 0,0 0 0,-13 0 0,13 0 0,-13 0 0,0 0 0,13 0 0,-13 0 0,14 0 0,-14 0 0,13 0 0,0 0 0,-13 0 0,13 0 0,1 0 0,-14 0 0,13 0 0,0 0 0,0 0 0,1 0 0,-1 0 128,-13 0-128,13 0 0,0 0-128,0 0 128,-13 0 0,14 0 0,-1 0 0,-13 14 0,13-14 0,0 0 0,1 0 0,-14 0 0,13 0 0,-13 0 0,13 0 0,-13 0 0,0 0 0,13 0 0,-13 0 0,14 0 0,-14 0 0,0 0 0,0 0 0,13 0 0,-13 0 0,13 0 0,-13 0 0,13 0 0,-13 0 0,13 0 0,-13 0 0,14 0 128,-14 0-128,13 0 0,-13 0 0,13 0 0,-13 0 0,0-14 0,13 14 0,-13 0 0,14 0 0,-14 0 0,0 0 0,13 0 0,0 0 0,-13 0 0,0 0 0,13 0 0,-13 0 129,14 0-129,-1 0 0,-13 0 0,13 0 0,-13 0 0,13 0 0,0 0 0,-13 0 0,14 0 0,-1 0 0,-13 0 0,13 0 0,0 0 0,-13 0 0,14 0 0,-1 0 0,-13 0 0,13 0 0,0 0 0,0 0 0,-13 0 0,14 0 0,-1 0 0,0 0 0,0 0 0,-13 0 0,14 0 0,-1 0 0,0 0 0,0 0 128,1 0-128,-1 0 0,0 0 0,0 0 0,0 0 0,1 0 0,-1 0 0,0 0 0,0 0 0,1 0 0,-1 0 129,-13 0-258,13 0 129,0 0 0,1 0 0,-14 0 0,13 0 0,0 0 0,-13 0 0,13 0 0,-13 0 129,13 0-129,-13 0 0,14 0 0,-14 0 0,13 0 0,0 0 0,-13 0 0,13 0 0,1 0 0,-1 0-129,0 0 129,-13 0 0,13 0 0,1 0 0,-1 0 129,0 0-129,0 0 0,0 0 0,1 0 0,-1 0 0,0 14 0,0-14 0,14 0 0,-14 0 0,0 0 0,0 0 0,1 0 0,-1 0 128,0 0-128,0 0 0,1 0 0,-1 0 0,0 0 0,0 0 0,1 0 0,-1 0 0,0 13 129,0-13-258,0 0 258,-13 0-258,14 0 129,-1 0 0,-13 0 0,13 0 0,-13 0 0,13 0 0,1 0 0,-14 0 0,0 0 0,13 0 0,0 0 0,-13 0 0,13 0 0,-13 0 0,14 0 0,-14 0 0,13 0 0,0 0 0,-13 13 0,13-13 0,-13 0 0,13 0 0,-13 0 0,14 0 0,-14 0 0,0 0 0,13-13 129,-13 13-129,13 0 0,-13 0 0,13 0 0,-13 0 0,0 0 0,0 0 0,0 0 0,14 0 0,-14 0 0,0 0 0,0 0 0,13-13 0,-13 13 0,13 0 0,-13 0 0,13 0 0,-13 0 0,14 0 0,-14 0 0,0 0 0,0 0 0,0 0 0,13 0 0,-13 0 0,0 0 128,0 0-128,0 0 0,0 0 0,0 0 0,0 0 0,0 0 0,0 0 0,0 0 129,0 0-129,13 0 0,-13 0-129,0 0 129,0 0 0,0 0 129,0 0-129,0 0 0,0 0-129,0 0-128,0 0-1156,-13 0-2828,13 0-128,-13 0-257,-1 0-128,1 0-1</inkml:trace>
  <inkml:trace contextRef="#ctx0" brushRef="#br0" timeOffset="610015.3121">1383 3354 17733,'6'-7'0,"21"-6"0,-14 0 0,0 0 0,0-1 0,1 1 0,12-13 0,-13 13 0,1-1 0,-1 1 0,0 0 0,13 0 0,-12-1 128,-1 1-128,0 0 0,14-14 129,-14 14-129,0 0 0,14 0 128,-14 0 1,13-1-129,-13 1 0,14 0 128,-14 0 1,0-1-129,14 1 128,-14 0-128,14 0 0,-14 0 0,0-1 0,13 1 0,-12-13 0,-1 12 0,13 1 0,-12 0 0,12-14 0,-13 14 129,14 0-129,-1-13 0,-13 12 0,14 1 0,-1 0 0,-12 0 128,12-1-128,-13 1 0,14 0 0,-14 0 0,0-1 0,0 1 0,1 0 129,12 0-258,-13 0 258,1-1-129,-1 1 0,0 0 0,0 13 128,0-13-128,1-1 0,-1 1 0,0 13 0,0-13 0,1 0 0,-1 13 129,0-14-129,0 1 0,1 13 128,-1-13-128,0 0 0,0 13 0,-13-13 0,13-1 129,1 1-129,-1 13 0,0-13 0,0 0 128,1 13-256,-14-14 256,13 14-128,0-13 0,0 13 0,0-13 0,-13 13 0,14-13 0,-1 0 0,0 13 0,0-14 0,1 14 0,-1-13 0,-13 13 0,13-13 0,0 0 0,1 13 0,-1-14 0,0 14 0,0-13 0,0 13 0,-13-13 129,14 0-129,-1 13-129,0-14 129,0 1 0,1 13 0,-1-13-128,13 0 128,-12 13-129,-1-13 129,0-1 0,0 14 0,14-13 0,-14 0 0,0 13 0,0-13 0,1-1 129,-1 1-129,0 13 0,0-13 0,1 0 0,-1-1-129,-13 14 258,13-13-258,0 0 258,0 0-129,1 13 0,-1-13 0,0-1 0,0 1 0,1 13 0,-1-13 0,0 0 0,0 13 0,-13-14 128,13 14-128,1-13 0,-1 0 0,0 13 129,0-13-129,1 13 0,-1-14 0,-13 14 0,13-13 128,0 0-128,1 13 0,-1-13-128,0 13 256,0-13-256,0-1 128,-13 14 0,14-13 0,-1 13-129,0-13 258,0 13-129,1-13 0,-1-1 0,0 14 0,-13-13 0,13 13 0,1-13 128,-1 13-128,0-13 0,-13 13 0,1-1 4</inkml:trace>
  <inkml:trace contextRef="#ctx0" brushRef="#br0" timeOffset="262173.9969">4313 1191 22102,'13'-13'-129,"0"13"258,-13-13-129,14-1 0,-1 14 0,-13-13 128,13 13-128,-13 0 0</inkml:trace>
  <inkml:trace contextRef="#ctx0" brushRef="#br0" timeOffset="54528.1822">2567 4168 4497,'0'0'2313,"0"0"-771,0 0-642,0 0-258,0 0 1,0 0-129,0 0 0,0 0 0,0-14 128,0 14-128,0 0 0,0 0-128,0-13 128,0 13-129,-14-13-128,14 13 129,0-13-129,0 13 0,0 0 0,0 0 0,0-14 0,0 14-129,0-13 1,0 13-129,0-13 128,0 13-128,0-13 129,0 13-129,0 0 128,0 0-128,0-13 0,0-1 0,14 14 0,-28-13 0,14 13 0,0-13 0,0 0 0,0-1 0,0 14 0,0-13 0,0 0 0,0 13 0,0-13-128,0 13 128,14-14 0,-14 14 0,0-13 0,0 13 0,0-13 0,0 13 0,0-13 0,0 13 0,0 0 0,0-13 0,0-1 0,0 14 0,0-13 0,0 0 0,0 13-129,0-13 129,0-1-128,0 14 256,0-13-128,0 0 0,0 13 0,0-13 0,0-1 129,0 1-129,0 0 0,0 13 0,0-13 0,0 0 0,0-1 0,0 1-129,0 0 129,0 0 0,0-1 129,0-12-258,0 13 129,0 0 0,0-1 0,0 1-128,0-13 128,0 12 0,0 1 0,0 0 0,0 0 0,0-1-129,0 1 129,0 0 0,0 0 0,0 0 129,0-1-129,0 1 128,0 0-256,0 0 256,0-1-128,0 1 129,-14 0-129,14 13 0,0-13 0,0-1 0,0 1 0,0 13 0,0-13 0,0 13-129,0-13 129,0 0 0,0 13 0,0-14 0,0 1 0,0 0 0,0 13 0,0-13 0,0-1 0,0 1 0,0 13 0,0-13 0,0 0-128,0 13 128,0-14 0,0 1 0,0 13 0,0-13 0,0 0 0,0 13 0,0-13 0,0-1 0,0 14 0,0-13-129,0 0 129,0 13 0,0-13 0,0-1 0,0 14 0,0-13 129,0 0-1,0 13 1,0-13-129,0 13 128,0-13-128,0-1 129,0 14-1,0-13-128,0 0 0,0 13 0,0-13 0,0-1 0,0 14 0,0-13 0,0 13 0,0-13 0,0 0 0,0 13 0,0-14-128,0 1 128,0 13 0,0-13 0,0 0 0,0 13 0,0-13 0,0-1-129,0 1 258,0 0-258,0 0 129,0 13 0,0-14 0,0 1 0,0 0 0,0 0 0,0 13 0,0-14 0,0 1 0,0 0 0,0 13 0,0-13 0,0 0 0,0-1 0,0 1 0,0 0 257,0 0-257,0-1 257,0 1-257,0 0 257,-13 0-257,13-1 257,0 1-257,0 0 0,0 0 0,13 0 0,-13-1 0,0 1 0,-13 0 0,26 0 0,-26-1 0,13 1 0,0 0 129,0 0-258,0 0 258,0-1-129,0-12 0,0 13 0,0-1 0,0 1 0,13 0 0,-13 0 0,0-1 128,0 1-128,0 0 129,0 0-129,-13 0 128,26-1-128,-13 1 129,0 0-129,-13 0 0,26-1 128,-13 1-128,0 13-128,0-13 128,0 0 0,0-1 0,0 1 0,0 0 0,0 0 0,0 0 0,0-14-129,0 14 129,0 0 0,0-1 0,0 1 0,0 0 0,0 0 0,0-1 0,0 1 0,0 0 0,0 13 0,0-13 0,0 0 0,0-1 0,0 14 0,0-13 0,0 0 0,0 13-128,0-13 256,0-1-256,0 14 256,0-13-256,0 0 256,0 0-256,0 13 256,0-13 1,0-1-129,0 14 0,0-13 0,0 13 0,0-13 0,0 0 0,0 13 0,0-14 0,0 1 0,0 0 128,0 13-128,0-13 0,0-1 0,0 14 0,0-13 0,0 0 0,0 0 0,0 0 129,0-1-129,0 1 0,0 0 0,0 0 128,0-1-128,0-12 0,0 13 129,0-1-129,0 1 0,0 0 128,0 0 1,0-14-1,0 14 129,0 0-128,0 0-1,-13-1 1,26 1 128,-26 0-129,13-14-128,0 14 0,0 0 0,0 0 129,0 0-129,0-1 0,0 1 0,0 0 0,0-14 0,0 14 128,0 0-128,0 0 0,0 0 0,0-14 129,0 14-258,0 0 258,0-1-129,0 1 0,0 0 0,0 0 128,0-1-128,0 1 0,0 13 129,0-13-1,0 0 129,0 0-128,0-1-1,0 1 1,0 0 128,0 13-129,0-13-128,0-1 0,0 1-771,0 0 0,0 0 0,0-1 0,0 1 0,0 0 0,0 0 129,0 0-129,0-1 771,0 1 128,0 0-128,0 0 0,0-1 0,0 1 0,0 0 0,0 0 0,0-1 0,0 1 0,0 0 0,0 0 0,0 0 0,0-1-128,0 1 128,-13 0 0,13 0 0,0-1 0,0 1 0,0 13 0,0-13 0,0 0 0,0 0 0,0-1 0,0 14 0,0-13 0,0 0 128,0 0-128,0 13 0,0-14 0,0 1 0,0 0 0,13 0 0,-13-1 0,0 1 0,0-13 0,0 13 0,0-1 0,0 1 0,0 0 0,0-14 129,0 14-129,0 0-129,0 0 129,0-1 0,0 1-128,0 0 128,0 0-129,0 0 1,0-1-1,0 1 129,13 13-128,-13-13 256,0 13-256,0 0 128,0 0 0,0 0 0,0-13 128,0 13-128,0 0 0,0 0 0,0 0 0,0 0 0,0 0 0,0-14 0,0 14 129,0 0-129,0 0 0,0 0 0,0 0 0,0 0 128,0 0-128,0 0 0,0 0 129,0 0-129,0 0 128,0 0-128,0 0 0,0 0-514,0 0-3084,0 0-385,0 14-129,0-1-257,0 13 3983</inkml:trace>
  <inkml:trace contextRef="#ctx0" brushRef="#br0" timeOffset="62012.8858">2514 1204 4497,'0'0'3470,"0"0"128,0 0-1671,0 0-513,0 0-258,-13-13-385,13 13-257,0 0-128,0 0-129,0 0-129,0 0 1,0-13-129,0 13 128,0 0 1,0 0-1,-14 0 1,14 0-1,14-13 1,-14 13-1,13 0 1,-13-14 128,13 14-129,-13 0-128,0 0 129,13 0-1,-13 0-128,13 0 129,-13 0-129,0 14 0,0-14 128,0 0-128,0 0 0,0 13 129,0-13 128,0 13-129,0-13 129,0 0 0,0 0 0,0 0 0,0 0 0,0 13-128,0-13 128,-13 0-129,13 0 1,-13 0-1,0 0 1,13 0-129,-13 0 128,-1 0-128,14 0 129,-13 0-129,13-13 0,-13 13 128,13 0-128,0-13 0,0 13 0,0 0 0,0 0 0,0-13 0,0 13 0,13 0 0,0 0 0,-13 0 0,14 13 0,-14-13 0,0 0-128,0 0 128,13 0 0,-13 0-129,13 0 129,-13 0 0,0 0 0,0 13 0,0-13 0,13 13 129,-13-13-129,0 13 128,0-13-128,0 14 129,0-14-129,0 13 128,0 0 1,0-13-1,-13 0-128,0 0 129,13 0-1,-13 0 1,13 0-1,-14 0 1,1-13-129,13 0 128,0 13-128,0-14 0,0 1 0,0 0 129,0 0-129,13 13 0,1-13 0,-1 13-129,0 0 129,0 0 0,-13 0 0,13 0 0,1 13 0,-1-13 0,-13 13-128,13-13 128,-13 13 0,0-13 0,13 13 0,-13-13 0,0 14 0,0-14 0,0 0 0,0 13 0,0-13 128,-13 13-128,13-13 129,-13 0-129,0 0 128,-1 0-128,1 0 129,0 0-129,0-13 128,0 13-128,-1-13 129,1 13-1,13-14-256,-13 1 256,13 0-128,0 13 0,0-13 129,13 0-258,-13 13 129,13-14 0,1 14 0,-1 0 0,0 0-128,0 0 128,0 0 0,-13 0 0,0 0 0,14 14 0,-14-14 0,0 13 0,0-13 0,0 13 0,0-13 0,0 0 0,13 13 0,-13-13 0,-13 13 0,13-13 0,0 14 0,0-14 128,-14 0-128,14 0 0,-13 0 0,0 0 0,0-14 129,13 14-129,-13-13 0,-1 13 0,14-13 0,-13 0 128,13 13-128,0-13 0,-13-1 0,26 14 0,-13-13 0,0 13 0,13-13 0,1 13 0,-1 0 0,-13 0 0,13 0-128,0 0 128,-13 13 0,13-13 0,-13 13 0,14 1 0,-14-14 0,0 13 0,0 0-129,0-13 258,0 13-129,0-13 0,0 0 0,-14 13 0,14-13 0,0 0 0,-13 0 128,0 0-128,13 0 0,-13-13 0,0 13 129,-1 0-129,14-13 0,-13 0 128,13 13-128,0-13 0,0 13 0,0-14 0,0 14 0,0 0 0,13 0 0,1 0 0,-1 0-128,-13 0 128,13 0 0,0 14 0,-13-1 0,13-13 0,-13 13 0,0 0-129,0-13 258,-13 13-129,0 1 0,13-14 0,-13 13 0,0-13 0,-1 0 128,14 0-128,-13 0 129,0 0-129,13 0 128,0-13-128,0-1 0,0 14 129,13 0-129,0 0-129,1 0-256,-1 0-1414,0 14-1542,0-14-1414,0 13 1,-13-13-258,14 13 1</inkml:trace>
  <inkml:trace contextRef="#ctx0" brushRef="#br0" timeOffset="196164.9657">0 1217 3855,'0'0'2056,"0"0"-514,0 0-129,0-13-256,0 13-1,0 0-256,0 0-258,0 0 1,0 0-258,0 0 129,0 0-128,0 0-1,0 0 1,0 0 128,0 0-129,13 0 1,-13 0-1,0 0 1,0 0-129,0 0 128,0 0-128,14 0 0,-1 0 0,-13 0 0,13 0 0,0 0 0,-13 0 0,14 0-128,-1 0-1,13 0 1,-12 0-1,-1 0 1,0-13-129,0 13 0,0 0 128,1 0-128,-1 0 0,0 0 129,0 0-129,1 0 0,-14 0 0,13 13 0,0-13 0,0 0 0,-13 0 0,13 0 0,1 0 128,-1 0-128,0 0 0,0 0 0,-13 0 129,14 0-129,-1 0 0,0 0 0,0 0 0,1 0 128,-1 0-128,0 0 0,0 0 129,0 0-129,1 0 0,-1 0 0,0 0 0,-13 0 0,13 0 0,1 0 0,-1 0 0,-13 0 0,13 0 128,0 0-128,-13 0 0,14 0 0,-1 0 0,0 0 0,-13 0 0,13 0 0,0 0 0,1 0 0,-14 0 0,13 0 0,0 0 0,0 0 129,1 0-129,-1 0 0,0 0 0,-13 0 0,13 0 0,0 0 0,1 0 128,-14-13-128,13 13 0,0 0 0,-13 0 0,13 0 129,1 0-129,-14 0 0,13 0 0,-13 0 0,13 0 128,0 0-128,-13 0 0,14 0 0,-1 0 129,-13-13-129,13 13 0,0 0 0,-13 0 128,13 0-128,1 0 0,-14 0 0,13 0 129,-13 0-129,13 0 0,0 0 0,-13 0 0,14 0 128,-1 0-128,-13 0 0,13 0 0,0 0 0,-13 0 0,14 0 129,-14 0-129,13 0 0,-13 0 0,13 0 0,0 0 0,-13 0-129,13 0 258,-13 0-258,14 0 129,-1 0 0,-13 0 0,13 13 0,0-13 0,1 0 129,-1 0-129,-13 0 0,13 0 0,0 0 0,1 0 0,-1 0 0,-13 0 0,13 0 0,0 0 0,0 0 128,1 0-128,-1 0 0,-13 0 0,13 0 0,0 0-128,1 0 128,-1 0 0,-13 0 0,13 0 0,-13 0 0,13 0 0,0 0 0,-13 0 0,14 0 0,-1 0 128,-13 0-128,13 0 0,0 0 129,-13 0-129,14 0 0,-1 0 0,0 0 0,-13 0 128,13 0-128,-13 0 0,14 0-128,-14 0 128,13 0 0,0 0 0,-13 0 0,13 0 0,0 0 0,1 0 0,-14 0 0,13 0 0,0 0 0,0 0 0,-13 0 0,14 0 0,-1 0 0,0 0 0,0 0 0,1 0 128,-1 0-128,0 0 0,-13 0 0,13 0 0,0 0 0,1 0 0,-1 0 129,0 0-129,0 0 0,1 0 0,-1 0 0,0 0 0,-13 0 0,13 0 0,1 0 0,-1 0 0,0 0 128,0 0-128,0 0 0,1 0 0,-14 0 0,13-13 0,0 13 0,-13 0 0,13 0 0,-13 0 0,14 0 0,-1 0 0,-13 0 129,13 0-258,0 0 258,-13 0-129,13 0 0,1 0 0,-14 0 0,13 0 0,-13 0 128,13 0-128,0 0 0,-13 0 129,14 0-129,-1 0 0,0 0 128,0 0-128,1 0 0,-1-14 129,0 14-129,0 0 0,0 0 0,1 0 0,-1 0 0,0 0 0,0 0 0,-13 0 0,14 0 0,-1 0 0,0 0 0,0 0 0,1 0-129,-1 0 129,0 0 0,0 0 0,0 0 0,-13 0 0,14 0 0,-1 0 0,-13 0 129,13 0-129,-13 0 0,13 0-129,-13 0 129,14 0 0,-14 0 0,13 0 0,-13 0 0,13 0 0,-13 0 0,13 14 0,-13-14 0,14 0 0,-1 0 0,-13 0 0,13 0 0,-13 0 0,13 0 0,-13 0-128,13 0 128,-13 0 0,14 0 0,-14 0 128,13 0-128,-13 0-128,0 0 256,13 0-128,0 0 0,-13 0 0,14 0 0,-14 0 0,13 0-128,-13 0 128,13 0 0,0 0 0,-13 0 0,13 0 0,1 0 0,-1 0 0,-13 0 0,13 0 0,-13 0 0,13 0 0,1 0 0,-14 0 0,13 0 0,-13 0-129,13 0 258,-13 0-129,13 0-129,1 0 129,-14 0 129,13 0-129,0 0 0,-13 0 0,13 0 0,-13 0 0,13 0 0,1 0 0,-14 0 128,13 0-256,0 0 128,0 0 0,-13 0 0,14 0 0,-1 0 0,0 0 0,0 0 0,1 0 0,-14 0 0,13 0 0,0 0 0,0-14 0,-13 14 0,13 0 0,1 0 0,-1 0 0,0 0 0,-13 0 0,13 0 0,1 0 0,-1 0 0,0 0 0,-13 0 0,13 0 0,1 0 0,-1 0 0,0 0 0,-13 0 0,13 0 0,0 0 0,1 0 0,-14 0 0,13 0 0,0 0-129,-13 0 258,13 0-129,-13 0 0,14 0 0,-14 0 0,13 0 0,0 0 0,-13 0 0,13 0 0,-13 0 0,0 0 0,13 0 0,-13 0 0,14 0 0,-14 0 0,13 0 0,0 0 0,-13 0 0,13 0 0,1 0 0,-14 0 0,13 0 0,0 0 0,0 0 0,1 0 0,-1 0 128,-13 0-128,13 0 0,0 0-128,0 0 128,-13 0 0,14 0 0,-1 0 0,-13 14 0,13-14 0,0 0 0,1 0 0,-14 0 0,13 0 0,-13 0 0,13 0 0,-13 0 0,0 0 0,13 0 0,-13 0 0,14 0 0,-14 0 0,0 0 0,0 0 0,13 0 0,-13 0 0,13 0 0,-13 0 0,13 0 0,-13 0 0,13 0 0,-13 0 0,14 0 128,-14 0-128,13 0 0,-13 0 0,13 0 0,-13 0 0,0-14 0,13 14 0,-13 0 0,14 0 0,-14 0 0,0 0 0,13 0 0,0 0 0,-13 0 0,0 0 0,13 0 0,-13 0 129,14 0-129,-1 0 0,-13 0 0,13 0 0,-13 0 0,13 0 0,0 0 0,-13 0 0,14 0 0,-1 0 0,-13 0 0,13 0 0,0 0 0,-13 0 0,14 0 0,-1 0 0,-13 0 0,13 0 0,0 0 0,0 0 0,-13 0 0,14 0 0,-1 0 0,0 0 0,0 0 0,-13 0 0,14 0 0,-1 0 0,0 0 0,0 0 128,1 0-128,-1 0 0,0 0 0,0 0 0,0 0 0,1 0 0,-1 0 0,0 0 0,0 0 0,1 0 0,-1 0 129,-13 0-258,13 0 129,0 0 0,1 0 0,-14 0 0,13 0 0,0 0 0,-13 0 0,13 0 0,-13 0 129,13 0-129,-13 0 0,14 0 0,-14 0 0,13 0 0,0 0 0,-13 0 0,13 0 0,1 0 0,-1 0-129,0 0 129,-13 0 0,13 0 0,1 0 0,-1 0 129,0 0-129,0 0 0,0 0 0,1 0 0,-1 0 0,0 14 0,0-14 0,14 0 0,-14 0 0,0 0 0,0 0 0,1 0 0,-1 0 128,0 0-128,0 0 0,1 0 0,-1 0 0,0 0 0,0 0 0,1 0 0,-1 0 0,0 13 129,0-13-258,0 0 258,-13 0-258,14 0 129,-1 0 0,-13 0 0,13 0 0,-13 0 0,13 0 0,1 0 0,-14 0 0,0 0 0,13 0 0,0 0 0,-13 0 0,13 0 0,-13 0 0,14 0 0,-14 0 0,13 0 0,0 0 0,-13 13 0,13-13 0,-13 0 0,13 0 0,-13 0 0,14 0 0,-14 0 0,0 0 0,13-13 129,-13 13-129,13 0 0,-13 0 0,13 0 0,-13 0 0,0 0 0,0 0 0,0 0 0,14 0 0,-14 0 0,0 0 0,0 0 0,13-13 0,-13 13 0,13 0 0,-13 0 0,13 0 0,-13 0 0,14 0 0,-14 0 0,0 0 0,0 0 0,0 0 0,13 0 0,-13 0 0,0 0 128,0 0-128,0 0 0,0 0 0,0 0 0,0 0 0,0 0 0,0 0 0,0 0 129,0 0-129,13 0 0,-13 0-129,0 0 129,0 0 0,0 0 129,0 0-129,0 0 0,0 0-129,0 0-128,0 0-1156,-13 0-2828,13 0-128,-13 0-257,-1 0-128,1 0-1</inkml:trace>
  <inkml:trace contextRef="#ctx0" brushRef="#br0" timeOffset="299837.6371">953 2421 13457,'0'0'35,"0"0"736,0 0-257,0 0 0,0 0-257,0 0 0,0 0 0,0 0-253</inkml:trace>
  <inkml:trace contextRef="#ctx0" brushRef="#br0" timeOffset="614870.2472">1369 2110 17733,'7'-6'0,"6"-8"0,14 1 0,-14 0 0,0 0 0,0-1 0,1 1 0,12-13 0,-13 13 0,1-1 0,-1 1 0,0 0 0,13 0 0,-12-1 128,-1 1-128,0 0 0,14-14 129,-14 14-129,0 0 0,14 0 128,-14 0 1,13-1-129,-13 1 0,14 0 128,-14 0 1,0-1-129,14 1 128,-14 0-128,14 0 0,-14 0 0,0-1 0,13 1 0,-12-13 0,-1 12 0,13 1 0,-12 0 0,12-14 0,-13 14 129,14 0-129,-1-13 0,-13 12 0,14 1 0,-1 0 0,-12 0 128,12-1-128,-13 1 0,14 0 0,-14 0 0,0-1 0,0 1 0,1 0 129,12 0-258,-13 0 258,1-1-129,-1 1 0,0 0 0,0 13 128,0-13-128,1-1 0,-1 1 0,0 13 0,0-13 0,1 0 0,-1 13 129,0-14-129,0 1 0,1 13 128,-1-13-128,0 0 0,0 13 0,-13-13 0,13-1 129,1 1-129,-1 13 0,0-13 0,0 0 128,1 13-256,-14-14 256,13 14-128,0-13 0,0 13 0,0-13 0,-13 13 0,14-13 0,-1 0 0,0 13 0,0-14 0,1 14 0,-1-13 0,-13 13 0,13-13 0,0 0 0,1 13 0,-1-14 0,0 14 0,0-13 0,0 13 0,-13-13 129,14 0-129,-1 13-129,0-14 129,0 1 0,1 13 0,-1-13-128,13 0 128,-12 13-129,-1-13 129,0-1 0,0 14 0,14-13 0,-14 0 0,0 13 0,0-13 0,1-1 129,-1 1-129,0 13 0,0-13 0,1 0 0,-1-1-129,-13 14 258,13-13-258,0 0 258,0 0-129,1 13 0,-1-13 0,0-1 0,0 1 0,1 13 0,-1-13 0,0 0 0,0 13 0,-13-14 128,13 14-128,1-13 0,-1 0 0,0 13 129,0-13-129,1 13 0,-1-14 0,-13 14 0,13-13 128,0 0-128,1 13 0,-1-13-128,0 13 256,0-13-256,0-1 128,-13 14 0,14-13 0,-1 13-129,0-13 258,0 13-129,1-13 0,-1-1 0,0 14 0,-13-13 0,13 13 0,1-13 128,-1 13-128,0-13 0,-13 13 0,13-13 129,0 13-129,-13-14 0,14 14 128,-1-13-128,-13 13 0,13-13 129,0 13-129,1-13 0,-14 13 0,13-14 128,0 14-128,0-13 0,-13 13 129,14-13-129,-1 13 0,0-13 0,-13 13 128,13-14-128,0 14 0,-12 0 0</inkml:trace>
  <inkml:trace contextRef="#ctx0" brushRef="#br1" timeOffset="368874.5055">695 1190 4369,'0'0'2441,"0"0"-513,0 0-258,0 0-256,0 0-386,0 0-129,0 0-256,0 0-1,0 0-128,0 0-128,0 13-1,0-13 1,0 0-129,0 0 0,0 0 0,0 0-129,0 14 1,0-14-1,0 0 1,0 0-129,0 13 128,0-13-128,0 13 129,0-13-1,0 0 129,0 0-128,13 13 128,-13-13-129,0 0 1,0 0-1,13 14 1,-13-14-1,0 0 1,0 0-129,13 13 0,-13-13 128,14 0-128,-14 0 0,0 13 129,0-13-129,13 0 0,-13 0 0,13 13 0,-13-13 0,13 0 0,-13 0 0,14 0 0,-14 0 0,13 0 0,-13 0 0,13 14 0,-13-14 0,13 0 0,-13 0 0,14 0 0,-14 13 0,13-13 0,-13 0 0,13 0 0,-13 0 0,13 0 0,-13 0 0,13 13 0,1-13 128,-14 0-128,13 0 0,0 0 0,-13 13-128,13-13 128,-13 0 0,14 0-129,-14 13 129,13-13-128,0 0 128,-13 0 0,13 0 0,1 0 128,-1 0-128,-13 14-128,13-14 385,0 0-386,0 0 258,-13 0-258,14 0 258,-1 0-129,0 13 0,-13-13 0,13 0 0,1 0 0,-1 0 0,0 13 0,0-13 0,1 0 0,-1 0 0,-13 0 0,13 0 0,0 0 0,0 13 0,1-13 0,-1 0-129,0 0 258,-13 0-129,13 0 0,1 0-129,-14 14 129,13-14 0,0 0 0,-13 0 0,13 0 0,0 0 0,1 0 0,-1 0 0,0 0 0,-13 0 0,13 13 0,1-13 0,-1 0 0,0 0 0,0 0 0,-13 0 0,14 0 0,-1 0 0,0 13-128,0-13 128,-13 0 0,13 0 0,1 0 0,-1 0 0,0 0 0,0 0 0,1 0 0,-1 0-129,-13 13 129,13-13 0,0 0 0,1 0 0,-1 0 0,0 0 0,0 0 0,0 14 129,1-14-129,-1 0 0,0 0 0,0 0 0,1 0 0,-14 0 0,13 0 0,0 0 0,0 0 0,1-14 0,-1 14 0,0 0 128,-13 0-256,13 14 256,0-14-128,1 0 0,-1 0 0,0 0 0,0 0 0,1 0 0,-1 0 0,0 0 0,0 0 0,0 0 129,1 0-258,-1 0 129,0 0 0,0 0 0,1 0 0,12 0 0,-13 0 129,1 0-129,12 0 0,-13 0 0,0 0 0,14 13 0,-14-13 0,0 0 0,14 0 0,-14 0 0,0 0 0,14 0 0,-14 0 0,0 0 0,14 0 0,-14 0 0,0 0 0,0 0 0,14 0 0,-14 0 0,14 0 0,-14 0 0,0 0 0,13 0 0,-12 0 0,12 0 0,-13 0 0,1-13 0,12 13 0,-13 0 0,0 0-129,14 0 129,-14 0 0,0 0 0,14 0 0,-14 0 0,0 0 0,1 0 0,12 0 0,-13 0 0,0 0 129,1 0-129,-1 0 0,13 0 0,-12 0 0,-1 0 0,0 0 128,0 0-128,1 0 0,-1 0 0,0 0 0,0 0 0,0 0 0,1 0 129,-1 0-129,0 0 0,0 0 0,1 0 0,-1 0 0,0 0 128,0 0-256,1 0 128,-1 0 0,0 0 0,0 0 0,0 0 0,1 0 0,-1 0 0,0 0 128,0 0-128,1 0 0,-1 0 0,0 0 0,0 0 0,0 0 0,1 0 0,-1 0 0,0 0 0,-13 0 0,13 0 0,1 0 0,-1 0 0,0 0 0,-13 0 0,13 0 129,1 0-129,-1-14 0,-13 14 0,13 0 128,0 0-128,0 0 0,1 0 0,-14 0 0,13 0 0,0 0 0,0 0 0,1 0 0,-1 0 0,-13-13 0,13 13 0,0 0 0,1 0 0,-1 0 0,0 0 0,0 0 0,-13 0 0,13 0 0,1-13 129,-1 13-129,0 0 0,-13 0 0,13 0 128,1 0-128,-1 0 0,-13 0 0,13 0 129,0 0-129,-13 0 0,14 0 0,-1-13 128,-13 13-128,13 0 0,0 0 0,0 0 129,-13 0-129,14 0 0,-1 0 0,0-14 0,-13 14 0,13 0 128,1 0-128,-1 0 0,0 0 0,0 0 0,0 0 0,1-13 0,-14 13 0,13 0 0,0 0 0,0 0 0,1-13 0,-14 13 0,13 0 0,0 0 0,0 0 0,-13-13-128,14 13 256,-1 0-256,0 0 256,0-14-128,0 14 0,1 0 0,-14 0 129,13-13-129,0 13 0,0 0 128,1 0-128,-14-13 129,13 13-129,0 0 0,-13 0 0,13-13 128,1 13-128,-14 0 0,13 0 0,-13-13 0,0 13 0,13 0 0,-13 0 0,13-14 129,-13 14-129,13 0 0,-13 0 0,0 0 0,0 0 0,14-13 128,-14 13-128,0 0 0,0 0 129,13-13-129,-13 13 0,0 0 0,0 0 128,13-13-128,-13 13 129,0 0-129,0 0 0,13-14 128,-13 14-128,0-13 129,0 13-129,14-13 0,-14 13 128,0-13-128,13 13 129,-13-14-129,0 14 128,0-13 1,0 0-129,13 13 0,-13-13 128,0 13-128,0-13 0,0 13 129,0 0-129,0-14 0,0 14 0,0 0 0,0 0 0,0-13 0,0 13 128,0 0-128,0 0 0,0-13 0,0 13 0,0 0 0,0 0 0,0 0 0,-13-13 0,13 13 0,0 0-128,0 0 128,0 0 0,-13-14 0,13 14 0,0 0 0,-14 0 0,14 0 0,0-13 0,-13 13 0,13 0 0,0 0 0,-13 0 0,13 0 0,-13-13 0,13 13 0,-14 0-129,14 0 129,-13 0 0,13-13 0,-13 13 0,13 0 129,-13 0-129,13 0-129,-13-13 258,13 13-129,0 0 0,-14 0 0,14 0 0,-13-14-129,13 14 129,-13 0 0,13 0 0,-13 0 0,13 0 0,-14-13 0,14 13 0,-13 0 0,0 0 0,13 0 0,-13 0 0,13 0 0,-14 0 0,1 0 0,13 0 0,-13 0 0,13 0 129,-13-13-129,0 13-129,13 0 129,-14 0 0,14 0 0,-13 0 0,0 0 0,13 0 0,-13 0 0,-1 0 0,14 0 0,-13 0 0,0 0-128,0-13 128,13 13 0,-14 0 0,1 0 0,0 0 0,0 0 0,13 0 0,-13 0 0,-1 0 0,1 0-129,13 0 258,-13 0-258,0-14 129,-1 14 0,1 0 0,0 0-128,0 0 128,0 0 0,-1 0 0,1 0 0,0 0 0,0 0 128,-1 0-128,1 0 0,0 0 0,0 0 0,-1-13 0,1 13 129,0 0-129,0 0 0,0 0 128,-1 0 1,1 0-1,0 0 1,0 0-1,-1-13-128,1 13 0,0 0 0,0 0 0,-1 0 0,1 0 0,-13 0 0,13 0 0,-1 0 0,1 0 0,-13 0 0,12 0 0,1 0 0,0 0 0,-14 0 0,14 0 0,0 0 0,0-13 0,-14 13 0,14 0 0,0 0 0,0 0 0,-1 0 0,1 0 0,0 0 0,-13 0 0,12 0 0,1 0 0,0 0 0,0 0 0,-1 0 0,1 0 129,0 0-258,-14 0 258,14 0-258,0 0 258,0 0-129,0 0 0,-1 0 0,1 0 0,0-14 0,0 14 0,-1 0 0,1 0 0,0 0 0,0 0 0,-1 0 0,1 0 0,0 0 0,0 0 0,0 0 0,-1 0 0,1 0 0,-13 0 0,12 0 0,1 0 128,0 0-128,-14 0 0,14 0 0,0 0 0,-13 0 0,12-13 0,1 13 0,-13 0 0,12 0 0,1 0 0,-13 0 0,13 0 0,-14 0 0,14 0 0,0 0 0,-1 0 0,1 0 0,0 0 0,0 0 0,-1 0 0,1 0 0,0 0 0,0 0 0,0 0 0,-1 0 0,1 0 129,0 0-129,0 0 0,-14 0 0,14 0 128,0 0-128,-14 0 0,1 0 0,13 0 0,-14 13 129,14-13-129,-14 0 0,14 0 0,0 0 0,-14 0 0,14 0 0,0 0 128,0 0-256,0 0 128,-1 0 0,1 0 0,0 0 128,0 0-256,-1 0 128,1 0 0,13 0 0,-13 0 0,0 0 0,0 0 0,-1 0 0,1 14 128,0-14-128,13 0 0,-13 0 0,-1 0 0,1 0 0,0 0 0,0 0 0,-1 0 0,14 0 0,-13 0 0,0 0 0,0 0 0,0 0 0,13 0 0,-14 0 0,1 13 0,13-13 0,-13 0 129,0 0-129,13 0 0,-14 0 0,1 0-129,13 0 129,-13 13 0,0-13 0,-1 0 0,1 0 0,0 0-128,0 0-1,13 0 129,-13 0 0,-1 0 0,1 13 0,0-13 0,0 0 0,-1 0 0,1 0 0,0 0 0,0 14 0,-14-14 0,14 0 0,0 0 0,0 0 0,-1 13 0,1-13 0,0 0 0,0 0 0,-1 0 0,1 13 0,0-13 0,0 0 0,0 0 0,13 0 0,-14 13-128,1-13 128,0 0 0,0 0 0,-1 0 0,1 0 0,0 14 0,13-14 0,-13 0 0,-1 0 0,14 0 0,-13 0 0,0 13 0,13-13 0,-13 0 0,13 0 0,-13 0 0,-1 13 0,14-13 0,-13 0 0,0 0 0,13 0 0,-13 13 0,13-13 0,-14 0-129,14 0 129,-13 0 0,0 13-128,13-13 128,-13 0 128,-1 0-128,14 0 0,-13 14 0,0-14 129,13 0-129,-13 0 0,0 0 0,13 13 0,-14-13-129,1 0 129,13 0 0,-13 0 0,13 13-128,0-13 128,-13 0 0,13 0 0,0 0 128,-14 13-256,14-13 128,-13 0 0,13 0 0,-13 14 0,13-14 0,-13 0-129,13 13 129,0-13 0,-14 0 0,14 0 0,0 13 0,0-13 129,-13 13-129,13-13 0,0 0 0,0 0 0,0 13 0,0-13-129,-13 14 129,13-14-128,0 0 128,0 13 0,0-13 0,0 13 0,0-13 0,0 0 0,0 0 128,0 13-256,0-13 128,13 0 0,-13 0 0,0 0 128,0 14-128,0-14 0,0 0 0,0 0 0,0 0 0,0 0 0,0 0 0,0 0 129,0 0-129,0 0 0,0 0 128,0 0 1,0 0-129,0-14 0,0 14 128,0 0-128,0 0 0,0 0-257,0-13-771,0 13-3084,0 0-385,0 13-1,0-13-256,0 0-1</inkml:trace>
  <inkml:trace contextRef="#ctx0" brushRef="#br1" timeOffset="379735.3205">3169 1336 5140,'0'0'1927,"0"0"-513,0 0-258,0 0-256,0 0-129,0-13-129,0 13-128,0 0-128,0 0-129,0 0 0,0 0 0,0 0-129,0 0 1,0 0 128,0 0 0,0 0 128,0 0-128,0 0 129,0 0-1,0 0 1,0 0-129,0 0 0,0 0-129,0 0 1,0 0-1,0 0-128,0 0 0,0 0 129,0 0-129,0 0 0,0 0 128,0 0-128,0 0 0,0 0 129,0 0-129,0 0 128,0 0 1,0 0-1,0 0 1,0 0-1,0 0 129,-14 0-128,14 0 128,0 0-129,0 0 1,0 0-1,0 0 1,0 0-1,0 0-128,0 0 129,0 0-129,0 0 0,0 0 0,0 0 0,0 0 0,14 0 0,-14 0 0,0 0 0,0 0 0,0 0 0,0 0 0,0 0 0,0 0 0,13 13 128,-13-13-128,0 0 129,0 0-129,0 0 128,0 0-128,0 0 0,-13 0 129,13 0-129,0 0 0,0 0 0,-14 0 128,14 0-128,0 0 0,0-13 129,0 13-129,0 0 128,0 0-128,0 0 0,0 0 0,0-14 129,0 14-258,14 0 129,-14 0 0,0 14 0,0-14 0,0 0 0,13 0-128,-13 0 128,0 0 128,0 13-128,0-13-128,0 0 256,0 0-128,0 0 0,0 0 0,0 0 0,0 0 129,0 0-129,0 0 128,0 0-128,0 0 129,0 0-1,0 0 1,0 13-129,0-13 128,-13-13-128,13 13 0,-14 0 129,14 0-129,0 0 0,0 0 0,0 0 128,0 0-128,0 0 0,-13-13 0,13 13 0,13 0 0,-13 0 0,0 0 129,0 0-129,14 0 0,-14 0 0,13 0 0,-13 0 0,0 13 0,0-13 0,0 0 0,0 0 0,0 13 0,0-13 0,0 0 0,0 0 0,0 13 0,0-13 0,0 0 0,0 0 128,0 0-128,0 0 129,-13 0-129,13 0 0,-14 0 128,14 0 1,-13 0-129,13 0 128,0 0-128,0 0 129,-13 0-1,13 0 1,0-13-1,0 13 129,0 0-257,0 0 129,0-13-1,0 13-128,13 0 129,0 0-129,-13 0 0,14 0 128,-14 0-128,0 0 0,13 0 0,-13 0 0,0 0 0,0 0-128,0 0 128,-13 13-129,13-13 129,0 0 0,0 0 0,0 0 0,0 13-128,0-13 256,0 0-128,0 0 0,0 0 0,0 0 0,0 0 0,0 0 0,-14 0 0,14 0 0,0-13 129,0 13-129,-13 0 0,13 0 0,-13-13 0,13 13 128,0 0-128,0 0 0,0 0 0,0 0 0,0 0-128,13 0 128,-13 0 0,0-13 0,0 13 0,13 0 0,-13 0 0,14 0 0,-14 0 0,0 0 0,0 0 0,0 0-129,0 0 129,0 0 0,0 13 0,0-13 0,0 0 0,0 0 0,13 13 0,-13-13 0,0 0 0,0 0 0,0 0 0,0 0 0,0 0 0,0 0 129,-13 0-129,13 0 0,-14-13 0,14 13 128,0 0-128,-13 0 0,0-13 0,13 13 0,0 0 0,-13 0 0,13 0 0,0 0 0,0-14 0,0 14 0,13 0 0,-13 0 0,0 0 0,13 0 0,-13 0-128,0 0 256,13 0-256,-13 0 128,14 0 0,-14 0 0,0 0 0,0 0 0,0 0 0,0 0 0,0 0 0,0 14 0,0-14 0,0 0 0,13 0 0,-13 0 0,0 13 0,0-13 128,13 0-128,-13 0 0,0 0 129,0 0-129,0 0 128,0 0-128,-13 0 0,13 0 0,-13 0 129,13 0-129,-14 0 0,1 0 0,13 0 0,-13-13 0,13 13 0,0 0 128,0 0-128,0-14 0,0 14 0,0 0 0,0 0 0,13-13 0,-13 13 0,13 0 0,1 0 0,-14 0 0,13 0 0,-13 0 129,13 13-258,-13-13 129,0 0 0,0 0 0,0 14 0,0-14 0,0 0 0,0 0 0,0 13 0,0-13 0,0 0 0,0 0 0,0 0 0,0 13 0,0-13 0,-13 0 0,0 0 0,13 0 0,-14 0 0,1 0 0,13 0 0,-13 0 129,0 0-129,0 0 128,13-13-128,0 13 129,-14 0-129,14 0 128,0-13-128,0 13 129,0 0-129,14-14 0,-1 14 0,-13-13-129,13 13 129,0 0 0,0 0 0,1 0 0,-14 0-128,13 0 128,-13 0 0,0 0 0,13 13 0,-13-13 0,0 0 0,0 0 0,13 14 128,-13-14-128,0 0 0,0 0 0,0 0 0,0 13 0,0-13 129,0 0-129,0 0 0,0 0 0,-13 13 0,13-13 0,-13 0 0,13 0 128,-13-13-128,-1 13 129,1 0-129,13 0 0,-13-13 0,0 13 128,13-14-128,0 14 0,-13 0 0,13 0 0,0-13 0,0 13 0,0-13 0,13 13 0,-13 0 0,13 0-128,-13 0 128,13-13 0,-13 13 0,13 0-129,-13 0 129,0 13 0,0-13 0,0 0 0,0 0 0,14 13 0,-14-13 0,0 0-128,0 0 128,0 13 128,0-13-128,13 0 0,-13 0 0,0 0 0,0 14 0,0-14 0,0 0 0,0 0 0,0 0 129,-13 0-129,13 0 0,-14 13 0,14-13 0,-13-13 128,13 13-128,-13 0 0,13 0 0,-13 0 129,13 0-129,0-14-129,0 14 258,0-13-129,0 13 0,13 0 0,-13 0 0,0-13-129,13 13 129,0 0 0,-13 0 0,14 0 0,-14 0 0,13 0 0,-13 0 0,0 0-128,13 13 128,-13-13 0,0 13 0,0-13 128,13 0-128,-13 0 0,0 14 0,0-14 0,0 0 0,0 0 129,0 0-129,-13 13 0,13-13 0,-13 0 0,0 0 0,13 0 0,-14 0 0,1-13 0,0 13 128,0 0-128,0 0 0,13-14 129,-14 14-129,14 0 0,0-13 0,0 13 0,0 0 0,0 0-129,14-13 129,-1 13-128,0 0 128,-13 0 0,13 0 0,0 13-129,-13-13 129,14 0 0,-14 13 129,13-13-129,-13 0 0,0 14 128,0-14-128,0 13 0,0-13 129,-13 0-129,13 0 0,-14 0 0,1 0 0,13 0 128,-13-13-128,13 13 0,0 0-257,0 0-257,0 0-1799,0 0-2056,0 0-385,13 0-129,0 0-129,1 0 1671</inkml:trace>
  <inkml:trace contextRef="#ctx0" brushRef="#br1" timeOffset="388757.4486">3367 1667 3084,'0'0'3598,"0"0"0,0 0-1414,0 0-513,0 13-1,0-13-385,0 0-257,0-13-128,0 13-258,0 0-128,0 0-128,0 0 128,0 0-257,-13 0 0,13 0 0,0 0-129,0 0 129,0 0-128,0 0-1,0 0 129,0 0-128,0-14-1,0 14 1,0 0-1,0-13 1,0 13-1,-13-13-128,13 13 129,0-13-129,0-1 128,0 14-128,0-13 0,0 13 0,0-13 0,0 0 129,0-1-129,0 14 0,0-13 128,0 0-128,13 0 129,-13 13-129,0-13 0,0 13 0,0-14 0,0 1 0,0 13 0,13 0 128,-13-13-128,0 13 0,0-13 0,0 13 0,0-14 129,0 14-129,0-13 0,0 13 0,0-13-129,0 13 129,0-13 0,13 13 129,-13-14-258,0 14 129,0-13 0,0 13 0,0-13 129,14 13-129,-14-13 128,0 13-256,0 0 256,13-13-128,-13 13 0,13-14 129,-13 14-129,0-13 0,0 13 0,13 0 0,-13 0 0,0 0-129,0-13 129,0 13 0,0 0 0,13 0 0,-13 0 0,0 0 0,0 0 0,0 0 0,0 0 0,0 0 0,0 0 0,0 0 0,0 0 0,14 0 0,-14 0-128,0 0 256,0 0-128,0 0 0,0 0 0,0 0 0,0 0 0,0 0 0,0 0 0,0 0 0,0 0 0,0 0-128,0 0 128,0 0 0,0 0 0,0 0 0,0 0 0,0 13 0,0-13 0,13 0 0,-13 0 0,13 0 0,-13 0 0,0 13 0,0-13 0,13 0 0,-13 0 0,14 14 0,-14-14 0,0 13 0,0-13-129,0 0 258,0 0-258,13 13 129,-13-13 0,0 0 129,0 0-129,0 13 0,0-13 0,0 0 0,13 0 128,-13 0-128,0 0 0,0 0 0,-13 13 0,0-13 0,13 0 129,-14 0-258,1 14 258,0-14-129,0 0 0,-1 0 0,1 0 0,0 0 0,0-14 0,0 14 128,-1 0-256,14 0 256,-13-13-128,13 13 129,0 0-129,-13 0 128,13 0-128,0 0-128,0 0 128,13 0-129,-13 0 258,0 13-129,0-13 0,13 0-129,-13 0 1,0 0-643,0 0-3598,0 0-129,0 0-128,0 0-128,0 0-129</inkml:trace>
  <inkml:trace contextRef="#ctx0" brushRef="#br0" timeOffset="460354.3566">3116 1389 2184,'0'0'1028,"0"0"-128,0 0-129,0 0-129,0 0 1,0 0-129,0 0 257,0 0-386,0 0 129,0 0-128,0 0-1,0 0-128,0 0-128,0 0-1,0 0 1,0 0-129,0 0 128,0 0 1,0 0-1,0 0 1,0 0-1,0 0 258,0 0-258,0 0 129,0 0 129,0 0-1,0 0 1,0 0-1,0 0 129,0 0-257,0 0 257,0 0 0,0 0 0,0 0-128,0 0-1,0 0 1,0 0-129,0 0 0,0 0-129,0 0 1,0 0-1,0 0 1,0 0-1,0 0 1,0 0-1,13 0 1,-13 0-1,0 0 1,0 0-1,0 0 1,0 0-1,0 0 1,0 0-1,0 0 1,0 13-1,0-13-128,0 0 129,0 0-129,0 0 128,0 0-128,0 0 0,0 0 0,0 13 129,0-13-129,0 13 0,0-13 128,0 0-128,0 0 129,0 14-129,0-14 128,0 0 1,0 0-129,0 0 128,0 13 1,0-13-1,0 0-128,0 0 129,13 0-1,-13 0-128,0 0 0,0 13 129,0-13-129,0 0 0,0 0 0,0 13 0,0-13 128,0 14-128,0-14 0,0 13 129,0-13-129,0 0 128,0 0-128,0 13 129,0-13-129,0 0 128,0 0-128,0 0 0,0 0 129,0 13-129,0-13 128,0 0-128,0 0 0,0 13 129,0 1-129,0-14 128,0 0-128,0 0 129,13 13-129,-13-13 0,0 13 128,0-13-128,0 0 129,0 0-1,0 13-128,0-13 0,0 0 129,0 0-129,0 14 0,0-14 0,0 13 0,0-13 0,0 13 0,0-13 128,0 0-128,0 0 0,0 13 0,0-13 0,0 14 129,0-14-129,0 0 0,0 0 128,0 13-128,0-13 129,0 0-129,0 13 0,0 0 0,0-13 128,0 0-128,0 13 0,0-13 0,0 14 0,0-14 129,0 0-129,0 0 0,0 13 0,0-13 0,0 13 0,0-13 0,0 0 257,0 13-257,0-13 128,14 14-128,-14-1 129,0-13-129,0 13 128,0-13-128,0 13 0,0-13 0,0 0 0,0 13 129,0-13-129,0 0 0,0 0 0,0 14 128,0-14-128,0 0 0,0 0 0,0 13 0,0-13 129,0 13-129,0-13 0,0 13 0,0-13 0,0 0 0,0 0-129,0 14 129,0-14 0,0 13 0,0-13 0,0 0 0,0 0 0,13 13 0,-13-13 129,0 13-129,0-13 0,0 14 0,0-14 0,0 13 0,0-13 0,0 0 0,0 13 0,0-13 128,0 13-128,0-13 0,0 0 0,0 13 0,0-13 0,0 0 0,0 14 0,0-14 129,0 13-129,0-13-129,0 13 258,0-13-129,0 13 0,0-13 0,0 14 0,0-14 0,13 13 0,-13-13 0,0 0 0,0 0 0,0 13 128,0-13-128,0 13 0,0-13 0,0 14 0,0-14 0,0 0 0,0 0 0,0 13 0,0 0 0,0-13 0,0 13 0,0-13 129,0 13-129,0-13 0,0 14 128,0-14-128,0 0-128,0 13 256,0-13-128,0 13 0,0-13 0,0 0 0,0 13 129,0-13-129,0 14 0,0-14 0,0 13 0,0-13 0,0 13 0,-13-13 0,13 13 0,0-13 0,0 14 128,0-14-128,0 13 0,0-13 0,0 0 0,0 0 0,0 13 0,0-13 0,0 13 0,0-13-128,0 13 256,0-13-128,0 14 0,0-14 0,0 13-128,0-13 128,0 0 0,0 0 0,0 13 0,0-13 0,0 13 0,0-13 0,0 14 0,0-14 0,0 13 0,0-13 0,0 0 0,0 0 0,0 13 0,0-13 0,0 0 0,0 13 128,0 0-128,0-13-128,0 0 256,0 14-256,0-1 128,0-13 0,0 0 0,0 0 0,0 13 0,0 0 128,0-13-128,0 0 0,0 14-128,0-1 128,0-13 0,0 13 128,0-13-256,0 0 128,-13 13 0,13-13-129,0 14 258,0-14-258,0 13 129,0-13 0,0 13 0,0-13 0,0 0 0,0 13 0,0-13 0,0 13 0,0-13 129,0 14-129,0-14 0,0 13 0,0-13 0,-14 13 0,14-13 0,0 0 128,0 0-128,0 13 0,0-13 0,0 14 0,0-14 0,0 0 0,0 0 0</inkml:trace>
  <inkml:trace contextRef="#ctx0" brushRef="#br0" timeOffset="426644.8392">2534 1190 4497,'0'13'2699,"0"-13"-1029,13 0-513,-13 0-386,0 0 0,0 0-257,13 0 128,-13 0 1,13 0-129,-13 0 128,0 0-128,0 0 0,14 0 0,-14 0-128,13 0-772,-13 0-128,0 0 0,13 0 0,-13 0 0,13 14-128,-13-14 128,14 0-129,-14 0 900,0 0-128,0 0-129,13 0 128,-13 0 1,13 0-1,-13 0-128,0 0 129,0 0-1,13 0-128,-13 0 0,0 0 129,0 0-129,0 0 0,13 13 0,-13-13 0,0 0 0,0 0 128,14 0-128,-14 0 129,0 0-129,0 0 128,13 0 1,-13 0-129,0 0 128,0 0-128,0 0 0,0 0 0,13 0 0,-13 0 0,0 0 0,13 13 0,-13-13 0,0 0 0,0 0 0,14 0 0,-14 0 129,0 13-129,0-13 0,13 0 0,-13 0 128,0 0-128,13 0 0,-13 0 129,13 0-129,-13 0 0,0 0 0,0 0 128,0 0-128,13 0 0,-13 0 0,0 0 0,0 0 0,14 14 0,-14-14 0,13 0 0,-13 0 0,0 0 0,0 0 129,13 0-129,-13 0 0,0 0 0,0 0 0,13 0 0,-13 0 0,0 0 0,0 13 128,0-13-128,14 0 0,-14 0 0,0 0 0,0 0 0,13 0 129,-13 0-129,0 0 128,0 0-128,13 0 0,-13 0 0,0 0 129,0 0-129,13 0 0,-13 0 0,0 0 0,0 0 0,0 0 0,14 0 0,-14 0 0,0 0 0,0 13 128,0-13-128,13 0 0,-13 0 0,0 0 0,0 0 0,13 0 0,-13 0 0,13 0 129,-13 0-129,0 0 0,0 0 0,13 0 0,-13 0 0,0 0 0,0 0 128,14 0-128,-14 0 0,0 0 0,0 0 0,13 13 0,-13-13 129,0 0-129,0 0 0,13 0 128,-13 0-128,13 0 0,-13 0 129,0 0-129,0 0 0,14 0 0,-14 0 0,13 0 0,-13 0 0,0 0 0,0 0 0,13 14 0,-13-14 0,0 0 0,0 0 0,0 0 0,13 0 0,-13 0 0,0 0 0,0 0 0,0 0 0,0 0 0,0 0 0,0 0 0,0 0 0,0 0 128,0 0-128,0 0 0,0 0 129,0 0-129,0 0 128,0 0-128,0 0 129,0 0-129,0 0 128,0 0-256,0 0-772,-13 0-2826,13 0-129,-13-14-257,13 14 385,-13 0 3727</inkml:trace>
  <inkml:trace contextRef="#ctx0" brushRef="#br0" timeOffset="447141.0147">2547 2447 4497,'0'0'1671,"0"0"-258,0 0 1,0 0-258,0 0-256,0 0-129,0 0 0,0 0-257,0 0-129,0 0 1,0 0-129,0 0-129,0 0 1,13 13-1,-13-13 1,0 0-1,0 0 1,-13 0-1,13 0 1,0 0-1,13 13 129,-13-13-128,13 0-129,-13 0 128,0 0 1,14 14-129,-14-14 128,0 0-128,13 0 129,-13 0-129,13 0 128,-13 0-128,0 0 129,0 0-129,13 13 128,-13-13-128,13 0 129,-13 0-129,14 0 128,-14 0-128,13 13 129,0-13-129,-13 0 128,13 0-128,-13 0 129,0 0-129,14 13 0,-14-13 128,13 0-128,-13 0 0,0 0 0,0 0 0,0 0 129,0 0-129,13 14 0,-13-14 0,0 0 0,0 0 0,13 0 0,-13 0 128,0 0-128,0 0 0,14 0 0,-14 0 0,0 0 0,0 13 0,0-13 0,13 0 0,-13 0 0,0 0 0,13 13 129,-13-13-129,13 0 0,0 0 128,-13 13-128,14-13 129,-14 0-129,13 0 0,-13 0 128,0 0-128,13 0 0,-13 0 129,13 14-258,-13-14 386,14 0-385,-14 0 385,0 0-257,13 13 128,-13-13-128,13 0 129,-13 0-129,13 13 0,1-13 0,-1 0-129,-13 0 258,13 13-258,0-13 258,0 0-258,-13 13 129,14-13 0,-14 0 0,13 0 0,0 0 0,-13 14 129,13-14-129,-13 0 128,14 0-128,-14 0 129,13 0-129,-13 13 0,13-13 0,-13 0 128,13 0-128,-13 0 0,0 0 0,14 0 0,-14 0 0,0 13 0,0-13 0,13 0 129,-13 0-129,13 0 0,-13 0 0,0 0 0,13 0 0,-13 0 0,0 0 128,13 13-128,-13-13 0,14 0 129,-14 0-1,0 0-128,0 0 129,0 0-1,0 0 1,0 0-1,0 0 1,0 0-1,0 0 1,0 0-1,0 0 129,0 0-128,0 0-1,0 0-128,0 0 129,0 0-129,0 0 128,0 0-128,0 0 0,0 0-257,0 0-642,0 0-3085,0-13 1,0 13-258,0 0 1,0 0 513</inkml:trace>
  <inkml:trace contextRef="#ctx0" brushRef="#br0" timeOffset="500735.3025">4439 463 8224,'0'0'3598,"0"0"-1028,0 0-771,0 0-514,0 0-129,0 0-513,0-14-129,0 14-129,0 0 1,-14 0-129,14 0 128,0 0-128,0 0 0,0 0 0,0 0-128,0 0 128,-13 14 0,13-14 0,0 13-129,0-13 129,0 13 0,13-13 0,-13 13 0,0-13 0,0 14 0,14-1 0,-14 0 129,0 13-258,0-12 129,0-1-128,0 0-1,0 14 1,13-14-129,-13 0 0,0-13 128,0 13-128,0 1 129,0-14-129,0 0 128,0 0-128,0 0 129,0 0-129,0 0 128,0 0-128,0 0 129,0 0-129,0 0-129,0 0-128,0 0-514,0-14-1799,0 14-1799,0 0-128,0 0-258,0-13 129,0 13 0</inkml:trace>
  <inkml:trace contextRef="#ctx0" brushRef="#br0" timeOffset="501436.2438">4293 542 5525,'0'0'3470,"0"0"-129,0 0-1285,-13 0-643,13 0-256,0 0-129,0 0-386,0 0-128,13 0 129,0 0-129,-13 0 0,14 0-129,-1 0 129,13 0-128,-12-13-1,-1 13 129,13 0-257,-13 0 0,1 0 0,-1 0 0,0 0-128,0 0-1,-13 0 1,0-13-129,0 13 0,0 0 128,0 0-128,0 0 0,0 0 0,0 0 0,0 0-257,0 0-257,0 0-899,0 0-2699,0 0-257,0 0 0,0 0-129,0 0 129</inkml:trace>
  <inkml:trace contextRef="#ctx0" brushRef="#br0" timeOffset="502253.2433">4465 582 9252,'-13'-14'3598,"13"14"0,0 0-2699,0 0 1,0 0-129,13 0 0,-13 0-129,0 14-128,0-14 0,13 13 0,1-13 129,-14 13-129,13 0 0,0-13 0,0 14-129,0-14 1,1 13-129,-14-13 0,13 13 0,-13-13-129,13 0 1,-13 0-1,0 0 1,-13 0-1,13 0-128,0-13 129,0 0-1,0 13-128,-13-14 0,13 14-128,0-13 256,0 13-256,13-13 128,-13 13 0,0-13 0,13 13 0,-13-14-129,13 14 129,1-13 0,-1 13 0,0 0-128,-13-13 128,13 13-129,-13 0 129,0 0 129,14 0-129,-14 0 0,0 0 0,0 0 0,0 0 0,-14 0 128,14 0-256,0 0-1,0 0-128,-13 0-514,13 0-2570,0 0-1028,0 0-128,13 0-1,-13 0-256</inkml:trace>
  <inkml:trace contextRef="#ctx0" brushRef="#br0" timeOffset="502738.7449">4809 502 12593,'0'0'3983,"0"0"129,0 0-3084,0 0-128,-13 14-386,13-14 0,-13 13-129,13-13 1,-14 13-129,1 0-129,13 0 129,-13 1 0,13-1-128,0 0-1,0 14 129,0-14-128,13 0 128,0 0-129,1 1 1,-1-1-1,-13 0 1,13-13 128,-13 0-257,0 0 128,13 0 1,-13 0-386,0 0-514,0 0-3470,0 0-128,-13 0-257,13 0 0,0 0-128</inkml:trace>
  <inkml:trace contextRef="#ctx0" brushRef="#br0" timeOffset="503617.4517">4941 926 11051,'0'0'4112,"0"0"0,0 0-2442,0 0-256,0 0-515,0-14-128,0 14-257,0-13-128,-13 13-258,13-13 129,0-13-128,-13 12-1,13-12 1,-13-1-1,13 1-128,0-1 129,0 1-129,-14 0 128,14-1-128,0 1 0,0 12 0,0 1 129,0-13-129,0 26-129,14-14 129,-14 1-128,0 13 128,13-13-129,-13 13 129,0 0-128,0 0-1,13-13 129,-13 13 0,13 0 0,-13 0 129,0 0-129,0 0 128,14 13-128,-14-13 129,0 0-129,0 0 128,13 0 1,-13 0-129,0 13-129,0-13 129,13 0 129,-13 0-129,13 0 0,-13 13 0,0-13 0,14 0 0,-14 14 0,13-14 0,-13 13 128,13 0-128,-13-13 0,0 13 129,13-13-129,-13 0 128,-13 14-128,13-14 129,-13 0-1,0 0-128,-1 0 129,1 0-1,0 0-128,-14-14 129,14 14-129,0 0 0,0 0 0,13-13 128,0 13-256,-14 0 128,14 0-257,0 0-129,14 0-385,-14 0-1670,26 13-1928,-26-13 0,13 0-129,-13 0 1,14 14 128</inkml:trace>
  <inkml:trace contextRef="#ctx0" brushRef="#br0" timeOffset="504118.3473">5060 476 12336,'0'0'4112,"0"0"-129,0 13-2826,0-13-258,14 13-128,-14 1-128,13-1-1,0 0-128,0 13 0,1-12 0,-14 12-128,13 1-129,-13-14 0,-13 13 0,13-12-129,0 12 1,-14-13-1,1 0 1,13 1-129,-13-1 128,13-13 1,-13 0-1,13 0 1,0 0-129,0 0 0,13 0-386,-13-13-899,0 13-3084,0-14-385,0 14-1,0-13-128,0 13 0</inkml:trace>
  <inkml:trace contextRef="#ctx0" brushRef="#br0" timeOffset="504901.9606">5219 542 7324,'0'0'3341,"0"0"-899,0 0-258,0 0-642,0 0-257,0 0-257,0 0-128,0 0-129,0 0-129,13 0 1,-13 0-129,14 0-257,-14 0 128,13 0-256,0 0 256,0 0-256,-13 0 128,14 0-257,-1 0 257,-13 0-129,13 0 129,-13 0 0,0 0-257,0 0 0,0 0-385,0 0-1,0 0-385,0 0-1156,-13 0-2314,13 0 1,-13 0-129,13 0 385,0 0-128</inkml:trace>
  <inkml:trace contextRef="#ctx0" brushRef="#br0" timeOffset="547638.8928">5219 582 7838,'0'0'3213,"0"0"-129,0 0-1414,0 0-385,0 0-128,0 0-129,0 0-257,0 0 0,13 0-129,-13 0 1,14 0-129,-14 0 0,13 13 0,0-13 0,0 0 0,-13 13-129,14-13 1,-14 0-382</inkml:trace>
  <inkml:trace contextRef="#ctx0" brushRef="#br0" timeOffset="551297.1557">5576 476 5397,'0'0'3212,"0"0"-513,14-13-386,-14 13-643,0 0-385,0 0-257,0 0-128,-14 0-258,14 0 1,0 0-1,0 0-128,0 0 0,0 0 0,0 0 0,0 0-128,-13 0-1,13 0 1,0 0-129,0 0-129,0 0 1,0 0-1,0 0 1,0 13-129,0-13 128,0 0 1,0 13-1,0-13 1,0 13 128,0-13 0,0 14 0,0-1 0,0 0 0,13 0 0,-13-13 0,0 13 0,0 1 0,0-1-129,0 0-128,0 0 129,0-13-129,0 14 0,0-1 0,0-13 0,0 13 128,0-13-128,0 0 129,0 13-1,0-13 1,0 0 128,0 0-129,0 0 1,0 0-1,0-13-128,0 13 0,0 0-128,0 0-1,0-13-385,0 13-642,0-13-3342,0 13 1,0 0-258,0 0 1,14-14 128</inkml:trace>
  <inkml:trace contextRef="#ctx0" brushRef="#br0" timeOffset="551982.9477">5444 661 7196,'0'0'3341,"0"0"0,-13 0-1671,13 0-642,0 0 0,0 0-257,0 0-128,0 0-129,0 0 0,0 13 128,0-13 1,13 0-1,-13 0 1,13 0-129,1 0 0,-1 0 0,0 0 0,13 0-129,1 0 1,-14 0-1,14 0-128,-14 0-128,13 0 128,-12 0-129,-1 0 129,-13 0-257,0 0 129,13 0-129,-13 0 0,0 0 0,0 0 0,-13 0-129,13 0-256,0 0-515,0 0-3212,-13 0-257,13 0 0,-14 0-128,14 0-1</inkml:trace>
  <inkml:trace contextRef="#ctx0" brushRef="#br0" timeOffset="552949.1658">5523 436 5268,'0'0'2442,"0"13"-515,0-13 1,0 0-258,0 0-385,0 0-128,0 0-258,0 0-256,0 0-129,0 0-129,0 0-128,0 0 0,0 0-128,0 0 128,0 0-129,0 14 1,0-14-1,-13 13 1,13-13 128,-13 13-129,13-13 129,0 0 0,0 0 0,0 0 0,-13 0 0,13 0 0,0 0 0,0 0 129,0 0-129,0 0 0,13-13 0,-13 13 0,0 0 0,0 0 0,13-13 0,-13 13 0,0 0-129,13 0 129,-13-14-128,14 14-1,-14-13-128,0 13 129,0-13-129,0 13 128,0-13-128,0 13 0,0 0 0,-14 0 0,14 0 0,0 0 0,0 0 129,0 0-129,0 0 128,0 0-128,0 0 129,0 0-129,0 0 128,0 0-128,0 0 129,0 0-129,0 0 0,14 0-129,-14 0-128,0 0-514,0 0-3341,0 0-128,0 0-129,0-13-129,0 13-128</inkml:trace>
  <inkml:trace contextRef="#ctx0" brushRef="#br0" timeOffset="656775.6631">2210 968 3983,'0'0'2442,"6"0"-386,-6 0-257,0 0 0,0 0-257,0 0-129,0 0-256,-6-7-129,6 7-257,0 0 0,0 0-386,0 0 1,0 0-1,0 0-128,0 0 0,0 0 0,0 0 0,0 0 0,0 0-128,0 0 128,0 0-129,0 0 1,0 0-129,0 0 128,0 0-128,0 0 0,0 7 129,0-7-1,-6 7 1,12 0-1,-6 0 129,0 0 0,0 0 129,0 0-129,0 0 0,0 7 128,0-7-128,6 0 0,-6 0-128,0 7 128,0-7-129,0 0 1,0 0-129,-6 0 128,6-7 1,0 7-129,0 0 0,0-7 257,0 0-129,0 0 1,0 0-1,0 0 1,0 0-1,0 0-128,0 0 0,6 0-257,-12-7-128,6 7-1157,0 0-2827,0 0 0,0 0-257,0 0 128,-6-7-256</inkml:trace>
  <inkml:trace contextRef="#ctx0" brushRef="#br0" timeOffset="657514.051">2117 1101 8738,'0'0'3341,"0"0"-900,-6 0-1027,6 0-129,0 0-514,0 0-129,0 0-128,6 0-128,0 0 128,-6 0-129,6 0 129,0 0-128,7 0-1,-7 0 1,6 0-1,-5 0 1,5 0-129,0 7 128,1-14-256,-7 14 128,6-7-129,-5 0 129,-1 0-257,0 0 129,0 0-1,-6 0-128,0 0 257,0 0-257,0 0 129,0 0-1,0 0 1,0 0-1,0 0-128,0 0 0,0 0 0,0 0-128,0 0-1,0 0-385,0 0-257,-6-7-1156,6 7-2185,0 0-257,0 0 128,0 0-256,0 0 385</inkml:trace>
  <inkml:trace contextRef="#ctx0" brushRef="#br0" timeOffset="658293.2993">2117 961 7838,'0'0'3470,"0"0"-900,0 0-900,0 0-513,0 0-129,6 0-386,0 0 1,0 0-129,7-7 0,-7 7 0,6 0 0,1 0-129,-1 0 1,1 0 128,-1 0-257,-6 0 0,7 0-129,-7-7 129,0 7-128,0 0-1,-6 0-128,0 0 0,0 0-128,0 0-258,0 0-1156,-6 7-2441,6-7-258,0 0 129,0 7-128,0-7-129</inkml:trace>
  <inkml:trace contextRef="#ctx0" brushRef="#br0" timeOffset="658979.3226">2340 905 7581,'0'0'3470,"0"0"-515,-6 0-1670,6 0-257,0 0-128,0 0-258,0 7-256,0-7 128,0 0 0,0 7 128,0 0 1,0 0-1,0 0 1,0 7-1,-6 0-128,6 0 0,0 0 0,-7 0-257,7 7 0,0-7 0,-6 7 0,6-7 0,0 0 0,-6 0-257,6 0 257,0 0-257,0-7 257,-6 0-257,6 0 0,0-7 129,0 0-1,0 0 1,0 0-129,0 7-129,0-7 1,0-7-386,0 7-257,0-7-2442,6 7-1156,-6 0-128,6-7-1,-6 7 1,6-7 770</inkml:trace>
  <inkml:trace contextRef="#ctx0" brushRef="#br0" timeOffset="660334.2019">2421 1052 8738,'0'0'3598,"0"0"-900,6 0-642,-6 0-385,0 0-643,0-7-129,0 7-128,0 0-128,0 0-129,0 0-129,0 0 1,0 0-129,0 0 0,6-7 0,-6 7 0,0 0-129,0 0 1,0 0-1,0 0 1,0-7-1,0 7-128,0 0 129,0 0-129,0 0 128,0 0-128,0-7 0,0 7 0,0 0 0,-6 0 0,6 0 0,0-7 0,0 7 0,-6 0 0,6 0 0,-7 0 0,7 0 0,-6 0 0,0 0 0,0 0 0,6 7 0,-6-7-128,-1 0 128,1 7 0,6-7 0,-6 7 0,6-7-129,0 7 129,-6 0 0,12-7 129,-6 7-129,0 0 128,6-7 1,-6 7-129,6-7 128,1 0 129,-1 0-128,0 0-1,0 0 1,0-7-1,-6 0 1,7 7-129,-1-7 128,-6-7-128,6 7 0,-6 0 0,0-7 129,6 7-129,-6 0 128,0 0-128,0 0 129,0 0-129,0 0 128,-6 0 1,6 0-1,6 7-128,-6-7 129,0 7-1,0 0-128,0 0 129,0-7-1,0 7 1,0 0-129,0 0 128,0 0-128,0 0 0,0 0 129,0 0-129,-6 7 0,6-7 0,0 0 0,0 7 0,0 0 0,-6-7 0,6 7 0,0 0-129,0 0 258,-6 0-129,6 0 0,0 0 0,0 0 0,0 0 128,0 7-128,0-7 129,6 0-258,-6 0 129,6 0 0,0 0 0,-6 0 0,6-7 0,1 7 129,-1-7-129,-6 0 128,0 0 1,6 0-1,-6 0-128,0 0 129,0 0-129,0 0 0,0 0 0,0 0 0,0 0 0,0 0 0,0 0 0,0 7 0,0-7 0,0 0-129,0 0 1,0 0-129,0 0 0,0 0-514,0 0-1414,0 0-2441,0-7-257,0 7 0,0 0 0,0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1-10T17:00:54.6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7453,'0'0'2955,"0"0"-642,0 0-4369,0 0-128,0 0-129,0 0 257,0 40-129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1-06T00:59:11.608"/>
    </inkml:context>
    <inkml:brush xml:id="br0">
      <inkml:brushProperty name="width" value="0.05" units="cm"/>
      <inkml:brushProperty name="height" value="0.05" units="cm"/>
    </inkml:brush>
    <inkml:brush xml:id="br1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892 4556 1028,'0'0'2570,"0"0"-1028,0 0-386,0 0 129,0 0 0,0 0 257,0 0-257,0 0-128,0 0-129,0 0-129,0 0-128,0-20-128,0 20-129,0 0-257,21 0 0,-21 0-257,19 0 128,-19 0-256,21 0 256,-2 0-128,1 0 257,0 0-385,0 0 256,0 0 1,0 0-1,-1 0-128,1 0 0,19 0-128,-18 0-1,19 0 129,-21 0 0,1 0 0,20 0 0,-21 0 129,1 0-129,0 0 128,0 0-128,20 0 257,-20 0-257,-1 0 0,1 0 0,0 0 0,0 0 0,0 0-128,0 0 128,0 0 0,-1 0 0,1 0 0,-20 0 0,20 0 0,0 0 0,0 0 128,0 0-128,-20 20 0,19-20 0,2 0 0,-2 0 0,1 0 0,0 0 0,20 0-128,-21 0 256,1 0-128,0 0 0,0 0 0,20 0 0,-21 0-128,1 0 128,0 0 128,0 0-128,-20 0 0,20 0-128,-1 0 128,2 0 128,-2 20-256,1-20 128,0 0 0,0 0 0,-20 0 0,20 0 0,0 0 0,-1 0 0,1 0 128,0-20-128,-20 20 0,20 0 0,0 0 0,-20 0 0,19 0 0,-19 0 0,20 0 0,0 0 0,-20 0 0,20 0 0,0 0 0,-20 0 0,20 0 0,0 0 0,-20 0 129,20 0-129,-20 0 0,19 0 0,-19 0 0,20 0 0,0 0 0,-20 0 0,19 0 0,-19 0 0,0 0 0,21 0 0,-21 0 0,19 20 128,-19-20-128,20 0 0,0 0 0,-20 0 0,20 0 0,0-20 0,0 20 0,-20 0 129,19 0-129,2 0 0,-21 0 0,19 0 0,1 0 0,-20 0 0,20 0 0,0 0 0,-20 0 0,20 0 0,-20 0 0,19 0 0,1 0 0,-20 0 0,20 0 0,-20 0 0,20 0 0,-20 0 0,20 0-129,0 0 129,-20 0 0,20 0 129,-20 0-129,0 0 0,20 0 0,-20 0 0,19 0 257,1 0-257,-20 0 0,20 0 0,-1 0 0,-19 0 0,21 0 0,-2 0 0,2 0 0,-21-20 128,19 20-128,1 0 0,-20 0-128,20 0-1,0 0 129,-20 0 0,19 0 0,-19 0 0,20 0-128,0 0 128,-20 0 0,20 0 0,0 0 0,-20 0 0,19 0 0,-19 0 128,21 0-128,-2 0 0,-19 0 0,21 0 0,-2 0 0,-19 0 0,20 0-128,-20 0 256,20 0-128,0 0 0,-20 0 0,20 0 0,-20 0 0,19 0 0,-19 0 0,20 0 0,0 0 0,-20 0 129,20 0-129,-1 0 0,-19 0 0,21 0 0,-2 0 0,2 0 0,-2 0 0,-19 0 0,20 0 0,0 0 128,-1 0-128,2 0 0,-21 0 0,19 0 0,1 0 0,0 0 129,0 0-129,-1 0 0,-19 0 0,21 0 0,-2-19 128,2 19-128,-2 0 0,-19 0 0,20 0 0,0 0 0,-20 0 0,19 0 0,1 0 0,-20 0 0,20 0 129,0 0-129,-20 0 0,20 0 0,0 0 0,-1 0 0,2 0 0,-21 0 0,19 0 0,1 0 0,0 0 128,-20 0-128,19 0 0,2 0 0,-21 0 0,19 0 0,2 0 0,-21 0 0,19 0 0,1 0 0,-20 0 0,20 0 129,-20 0-129,20 0 0,-20 0 0,19 0 0,-19 0 128,21 0-128,-21 0 0,19 0 129,-19 0-129,0-20 0,0 20 128,20 0 1,-20 0-1,0 0 1,0 0-1,0 0 129,0 0-128,0 0-1,0 0 1,0 0-129,0 0 128,-20 0-256,20 0-258,0 0-256,0 0-3085,0 20-513,0-20 128,-19-20-386,-2 20 1157</inkml:trace>
  <inkml:trace contextRef="#ctx0" brushRef="#br0" timeOffset="5778.8294">873 1242 5911,'0'-19'2441,"0"19"-256,0 0-515,0 0-256,0 0-386,0 0-257,0 0-257,0 0-129,0 0-128,0 0-128,0 0 128,0 0 128,0 0-128,19 19 0,-19-19 129,0 0-129,0 0 0,0 0 0,0 0 0,0 0-129,0 0 1,0 0-1,0 0 1,0 20-1,0-20 1,0 0-129,0 0 128,0 0 1,0 20-1,0-20 1,0 0-129,0 0 128,0 20-128,0-20 129,0 20-1,0-20-128,0 0 0,0 0 129,0 20-129,0-20 0,21 19 0,-21-19 128,0 0-128,0 0 129,0 21-1,0-21-128,0 0 129,0 19-129,0-19 128,0 20-128,0-20 129,0 20-1,0-20-128,0 19 129,0-19-129,0 0 0,0 21 128,0-21-128,0 19 0,0-19 0,0 0 0,0 0 129,19 20-129,-19-20 0,0 0 0,0 0 0,0 20 0,0-20 0,0 20 0,0-20 0,0 20 0,0-20 0,0 20 0,0-20 0,0 0-129,0 0 129,0 19 0,0-19 0,21 21 129,-21-21-129,0 0 0,0 0 128,0 19-256,0-19 256,0 20-128,0-20 0,0 20 0,0-20 0,0 19 0,0-19 0,0 21-128,0-21 256,0 19-256,0-19 256,0 0-128,0 20 0,0-20 0,0 20 0,0-20 0,0 20 0,0-20 0,0 20 0,0-20 0,0 20 0,0-20 0,0 19 0,0-19 0,0 20 0,0-20 0,0 20 129,0-20-258,0 20 258,0-20-129,19 0 0,-19 0 128,0 20-128,0-20 0,-19 19 0,19-19 129,0 21-129,0-21 0,0 19 0,0 1 0,-21-20 128,21 20-128,0-20 129,0 20-129,0 0 128,21-20 1,-21 20-1,0-20 1,0 19-129,0-19 128,0 20-256,0-20 256,0 20-128,-21-20 0,21 20 0,0-20-128,0 20 128,0-20 0,0 19 0,0 2 0,0-21 0,0 19 0,0-19 0,0 20 0,0-20 0,0 20 0,0 0 0,0-20-129,0 20 129,0-1 0,0 1 0,0 0 0,0 0 0,0 0-128,0 0 128,0-1 0,0 2 0,0-21 0,0 19 0,0 1 0,0-20 0,-19 20 0,38 0 0,-38 0 0,19-20 0,0 19 0,0 1 0,0 0 0,0 0 0,0-20 0,0 19 0,0 2 0,0-2 0,0-19-129,0 21 258,0-2-258,0-19 129,0 20 0,0-20 0,0 20 0,0-1-128,0-19 128,0 20 0,0 0 0,-21 0 0,21 0 128,0 0-128,0 0-128,0 0 128,0-1 0,0 2 128,0-21-256,0 19 256,0 1-128,0 0 0,0-1 129,0 1-129,0-20 0,0 20 0,0 0 0,0 0-129,0-20 129,0 20 0,0 0 0,0 0 0,0-1-128,21-19-1,-21 21 129,0-2 0,0 1 129,0 0-258,0-20 258,0 19-258,0 2 386,0-21-257,-21 19 0,21 1 0,21 0 0,-42 0 0,42 0 0,-21 0 0,0-1 0,0-19 0,0 21 0,0-2 0,0 1 0,0 0 0,0-1 0,0 2 0,0-2 0,0 1 129,0 0-129,0 0 0,0 0 0,0 0 0,0-1 0,0 1 0,0-20-129,0 20 129,0-1 0,0 2 0,0-2-128,0 2-1,19-21 258,-19 19-258,0 1 258,0 0-258,0 0 258,0-20-258,0 20 386,0 0-257,0-20 0,0 19 0,0 1 0,0-20 0,0 20 0,0-1 0,0-19 0,0 21 0,0-2 0,0-19 0,0 21 0,0-2 0,0 1 0,0 0 0,0 0 0,0-20 0,0 20 0,0-1 0,0 1 0,0 0 0,0 0 0,0-20 0,0 20 0,0 0 129,0-1-129,0-19 0,0 21 0,0-21 0,0 19 0,0-19 0,0 0 0,0 0 128,0 20-128,0-20 0,0 0 0,0 0 129,0 0-129,0 0 0,0 0 128,0 0-128,0 0 0,0 0 129,0 0-129,0 20 0,0-20 0,0 0 0,0 0 0,0 0 0,0 0 128,0 0-128,0 0 129,0 0-1,0 0-128,0 0 129,0 0-129,0 0 0,0 0 128,0 0-128,0 0 0,0 0 0,0 0 129,0 0-129,0 0 0,0 0 0,0 0 0,0 0 0,0 0 0,0 0 128,0 0-256,0 0 128,0 0 128,0 0-128,0 0 0,0 0 0,0 0-128,0 0 128,0 0-129,0 0 129,0 0-128,0 0-1,0 0 129,0 0-128,0 0 128,0 0 0,0 0 0,0 0 0,0 0 128,0 0-128,0 0 129,0 0-129,0 0 128,0 0-128,0 0 129,0 0-129,0 0 0,-19-20-386,19 20-1927,0 0-2184,0 0-129,19-20-129,-19 1-128,0-2 1799</inkml:trace>
  <inkml:trace contextRef="#ctx0" brushRef="#br1" timeOffset="32897.9581">953 2671 2827,'0'0'1156,"0"0"129,0 0 0,0 0-128,0 0-129,0 0 0,0 0 0,0 0 0,0 0-257,0 0-129,0-20 129,0 20-128,0 0-129,0 0 0,0 0-129,0 0 1,0 0-129,0 0 0,0 0 0,0 0-129,0 0-642,0 0 0,0 0 0,19 20 0,-19-20 0,0 0-128,20 20-1,-20-20 1,20 19 770,-20-19-128,20 21 129,0-21-129,-20 19-129,20-19 258,-20 21-129,19-21 0,1 19 0,-20 1 128,20-20-128,-1 20 0,2-1 0,-21 1 129,19-20-129,2 20 128,-21 0-128,19 0 0,1-20 0,-20 20 129,20 0-129,-20 0 0,20-20 128,-20 19-128,19 2 0,-19-2 129,20 1-129,0-20 0,0 20 0,-20-1 0,20 1 0,0 0 128,19 0-128,-19 20 0,0-20 0,0 0 129,0-1-1,0 2-256,0-2 256,-1 1-256,1 0 256,0-1-256,20 2 256,-20-2-256,-1 1 128,2-20 128,-2 20-128,1 0 0,0 0 0,-1-20 0,-19 20 129,21-1-129,-2-19 0,-19 21 0,20-2 0,-20-19 0,20 20 0,-20-20 0,20 20 128,-20-1-128,20-19 0,0 21 0,-20-2 0,19 1 129,1-20-129,0 20 0,-20 0 0,20 0 0,0-20 0,-1 20 128,-19-1-128,21-19 0,-2 20 0,-19 0 0,20-20 0,-20 19 129,20-19-129,0 21 0,-20-21 0,20 19 128,0-19-128,-20 21 0,19-21 129,-19 19-258,20 1 258,0-20-258,0 20 129,-20 0 0,20-20 0,-1 20 0,1 0 0,0-20 0,0 19 0,0 1 0,0 0 0,0-1 0,0-19 0,-1 21 0,-19-2 0,20 2 129,0-2-129,-1 1 0,2 0 0,-21-20 0,19 20 128,1 0-128,-20-1 0,20 1 0,0-20 0,-20 20 0,20 0 0,0 0 0,-20-20 0,19 20 0,-19-20 0,21 19 0,-21-19 0,0 0 129,19 21-129,-19-21 0,0 0 0,0 0 0,20 0 0,-20 0 0,0 19 0,0-19 128,20 0-128,-20 0 0,0 20 0,0-20 0,20 20 129,-20-20-129,20 0 0,-20 0 0,0 20 128,0-20-128,19 0 0,-19 0 0,0 0 129,20 20-129,-20-20 128,0 0-128,0 0 0,0 0 0,0 0 129,0 0-129,0 0 0,0 0 128,0 0-128,0 0 0,0 0 0,0 0 0,0 0 0,0 0 129,0 0-258,0 0 258,0 0-129,0 0 0,0 0 0,0 0 0,0 0 0,0 0 128,0 0-128,0 0 0,0 0 0,0 0 0,0 0 0,0-20 0,0 20 0,0 0 0,0 0 129,0 0-258,0 0 129,0 0-385,0 0-900,-20 0-2699,20 0-128,0-20-128,0 20 1798,-19-20 2442</inkml:trace>
  <inkml:trace contextRef="#ctx0" brushRef="#br0" timeOffset="58928.5181">4108 4953 4240,'0'0'2956,"0"0"-772,0 0-385,0 0-385,0 0-129,0 0-129,0 0-128,0 0 0,0 0-257,0 0-257,0 0 0,0 0-128,0 0-258,0 0 1,0 0-1,0 0-128,-21 0 0,21 0 129,0 0-129,0 0 128,0 0 1,0 20 128,0 0-129,0-1 129,0 2 129,0 18-1,21 1-128,-21 0 129,0 0-258,0 19 129,19-19-128,-19 19 128,-19-20-257,19 22 0,0-22 128,-21-19-128,21 20 129,0-21-1,-19 1 1,19-20-1,0 0 1,0 0-1,19 0 1,-19-20-1,0 1-128,21-2 0,-21 21-257,0-19 0,0-1-257,-21 0-771,21 1-3341,0 19 129,-19-21-129,19 2 0,-20 19 1413</inkml:trace>
  <inkml:trace contextRef="#ctx0" brushRef="#br0" timeOffset="59696.1789">4087 4913 5140,'0'-19'3598,"0"19"-771,0-21-900,0 21-385,0 0-514,0 0-257,0 0-128,0 0-129,-19-19-129,19 19 1,0 0-1,0 0-256,0 0 128,19 0-129,-19 0 1,21 0-1,-21 0-128,19 0 129,-19 0-129,20 0 0,-20 0 128,0 0-128,20 0-128,-20 0 256,0 19-128,0-19-128,19 21 128,-19-21 0,0 19 0,0-19 0,21 21 128,-2-21-128,-19 0 0,21 19 129,-2-19-129,1 20 128,0-20 1,0 20-1,-1-20 1,2 19-129,-21-19 128,0 21 1,0-21-1,0 19-128,-21-19 129,2 0-129,-21 20 0,20-20 128,-20 0-128,0 0 0,1 0 0,19 0 0,-20-20 0,21 20 0,19 0 0,0 0-128,0 0-129,0 0-257,19 20-1028,-19-20-2699,40 0 129,-20 0-257,0 20 0,-1-20 2570</inkml:trace>
  <inkml:trace contextRef="#ctx0" brushRef="#br0" timeOffset="60381.5766">4484 5112 5268,'-19'0'3470,"19"0"-772,0 0-642,0 0-385,0 0-515,0 0-128,0 0-128,0 0-129,0 0-129,0 0 1,0 0-258,0 0 1,0 0-1,0 0-128,0 20 0,0 0-128,0-20-1,0 19 1,0 2 256,0-2-256,0-19 128,0 20-129,0 0 129,0-1 0,0-19-128,0 0 128,0 21-129,0-21 129,0 0-128,0-21-1,0 2-128,0 19 0,0-20-257,0 0-642,0 20-3599,0-19-128,0 19-128,0-21-129,0 21 128</inkml:trace>
  <inkml:trace contextRef="#ctx0" brushRef="#br0" timeOffset="62127.9515">79 1024 5268,'0'0'2570,"0"0"-385,0 0-1,0 0-128,0 0-385,0 0-386,0 0-257,0 0-257,-20 0-257,20 0-129,0 0 1,0 0-1,-19 0-128,19 0 0,0 0-128,0 0 128,0 0-129,-20 0 1,20 0 128,0 20-129,0-20 1,0 20-1,20 0 1,-20-1-1,19 21 1,-19-20-1,20 19 1,-20 1-1,0 0 1,20 0-1,-20-1 1,-20 1-1,20-20 129,0 0-257,-20-1 129,20 2-1,0-2 129,0-19-128,-19 0-1,19 0 129,0 0-128,0 0-129,0 0 128,0 0-385,0 0-128,0-19-129,0 19-514,-20-21-3470,20 2 1,0-1-129,0 20 128,-20-20-128</inkml:trace>
  <inkml:trace contextRef="#ctx0" brushRef="#br0" timeOffset="62812.2775">40 1044 3983,'0'0'3341,"0"0"0,0 0-1413,0 0-386,0 0-257,0 0-386,0 0-128,0-20-128,0 20-129,0 0 128,0 0-128,19-20-128,-19 20 128,0 0-257,0 0 0,0 0 0,0-20-129,0 20 1,0 0-129,0 0 128,0 0-128,20 0 0,-20 0 0,0 20 0,0-20 0,20 0 0,-20 0 0,20 0 0,-20 0 0,0 0 0,0 0 129,20 0-129,-1 20 0,-19-20 128,21 0-128,-2 0 0,1 20 0,0-20 0,0 20 0,0-20 129,0 20-129,-20-1 0,19 2 128,1-21-128,-20 19 129,0 1-129,-20 0 128,1-1-128,-1-19 0,-20 21 129,0-21-129,-19 0 0,19 0-129,0-21 1,1 21-258,19 0-513,20 0-2699,0 0-643,20 0 1,0 0-1,-1 21 1</inkml:trace>
  <inkml:trace contextRef="#ctx0" brushRef="#br0" timeOffset="64308.8256">376 1302 5011,'0'0'3470,"-19"-20"-386,19 20-900,0 0-385,0 0-385,0 0-386,0 0-257,0 0 0,0 0-129,0 0-128,19 0-128,-19 0-129,0-20 0,0 20 0,21 0-129,-21 0-128,19 0 129,-19 0-129,0 0 0,0 0 0,0 0 0,0 0 0,0 0 0,21 20 0,-21-20 0,0 0 0,0 0 0,0 0 0,0 0 0,0 20 0,19-20 0,-19 0 128,20 0-128,0 0 0,-20 20 129,20-20-129,0 0 0,-20 0 0,0 0 0,20 20 0,-20-20 0,0 0 0,-20 0 0,0 0 0,0 0 128,0 0-128,0 0 0,1 0 0,-2 0 0,2 0 0,19 0 0,-21 0 0,2 0 0,19 0 0,0 0-128,-20 0 256,20 0-128,0 0 0,0 0 0,0 0 0,0 0 0,0 19 129,0 2-129,0-21 128,0 19 1,0-19-1,0 20 1,0-20 128,0 20-129,0-20 1,0 19-1,0-19 1,0 0-1,0 0-128,0 0 129,0 0-129,0 0 0,0 0 128,0 0-128,0 0 0,0 0 0,0 0 129,0 0-1,0 0-128,20 21 0,-20-21-128,0 0 256,0 0-128,0 0 0,0 0 0,0 0 0,0 0 0,0 0 0,0 0-128,0 0 128,0 0 0,0 0 0,0-21-129,0 21 129,0 0 0,0 0 0,0 0 0,19 0 0,-19 0 0,0 0 0,0 0 0,0-19 0,0 19 0,21 0 0,-21 0 0,0 0 0,19 0 0,2 19 0,-21-19 0,19 0 0,1 0 129,0 0-1,0 0 1,0 0 128,0 0-129,-1 0 129,2 0 0,-21 0 0,0 0 0,19 0-128,-19 0-1,0 0 1,0-19-129,0 19 0,0 0-257,-19 0-129,19 0-1027,0 0-3213,0 0-257,0 0 0,0 0 0,0-20-129</inkml:trace>
  <inkml:trace contextRef="#ctx0" brushRef="#br0" timeOffset="79997.0774">4127 4437 2056,'0'0'1542,"0"0"-129,0 0 129,0 0 0,0 0 0,0 0 0,0 0-385,0 0-258,0 0-128,0-19-128,0 19-129,0 0-129,0 0-128,0 0 0,0 0-128,0 0 128,0 0 0,0 0-129,0 0 1,0 0 128,0 0-129,0 0 129,0 0 0,0 0-128,0 0-1,0 0 1,0 0-129,0 0 0,0 0 128,0 0-128,0 0-128,0 0 256,0 0-128,0 0 0,0 0 0,0 0 129,0 0-1,0 0-128,0 0 129,0 0-1,0 0-128,0 0 129,0 0-129,0 0 128,20 19 1,-20-19-129,20 0 0,-20 0 128,19 0-128,-19 0 129,21 0-129,-2 20 128,2-20-128,-21 0 129,19 0-129,1 0 0,-20 0 128,20 0-128,-20 0 0,20 20 129,-20-20-129,0 0 0,0 0 0,0 0 0,19 0 0,-19 0 0,0 0 0,0 0 128,21 0 1,-2 0-129,-19 0 128,0 0 1,0 0-1,0 0 1,0 0-129,0 0 128,0 0-128,0 0 0,0 0 0,0 0-128,0 0 128,0 0 0,-19 0 0,19 0 0,0 0 0,0 0 0,0 0 128,0 0-128,0 0 0,0 0 0,0 0 0,0 0 0,0 0 0,0 0 129,0 20-129,0-20 0,0 0 0,-21 0-129,21 0 129,0 0 0,0 0 0,0 0 0,-19 20 0,19-20 0,0 0 0,0 0 0,0 0 0,0 0 0,0 0 129,0 0-129,0 0 0,-20 0 0,20 0-129,-20 0 129,0 19 0,1-19 129,-2 0-129,21 20 128,-19-20-128,-2 0 0,2 20 0,19-20 129,0 0-129,-20 0 0,20 0 0,0 0 128,0 0-128,0 0 0,0 0 0,0 0 0,0 0 129,-20 0-129,20 0 0,0 0 0,0 0-129,0 0 129,0 0 0,0 0 129,0 0-129,0 0 0,0 0 128,0 0 1,0 0-1,0 0 1,0-20-129,0 20 0,0 0 128,0 0-256,0 0 128,0 0-129,0-20 258,0 20-258,0 0 129,0 0 0,20-19 0,-20 19 129,0 0-1,0 0-128,0-20 129,0 20-129,0 0 0,0 0 128,0 0-256,0 0 128,0-20 0,0 20 0,0 0 0,0 0 0,0 0 0,-20 0-129,20 0 258,0 0-129,0 0 0,0 0 0,0 0 0,20 0-129,-20 0 129,0 0 0,20 0 0,-20 0 0,19 0 0,-19 0 0,21 0 0,-2 0 0,-19 0 0,21 0 0,-21 0 0,0 0-128,0 0 128,19 0 0,-19 0 0,0 0 128,0 0-128,0 0-128,0 0 256,0 0-128,0 0 0,-19 20 0,-2-20 0,21-20 129,-19 20-258,19 0 129,-21 0 0,21 0 0,0 0 0,0 0-128,0 0 128,21 0 0,-2 0 0,2 0 0,-2 0 0,-19 0 128,20 0-128,0 0 0,-20 0 0,0 0 0,-20 20 129,0-20-129,1 0 0,-21 0-129,19 0-256,21 20-386,-19-20-3470,19 0 1,19 0-258,2 0 129,-2-20 771</inkml:trace>
  <inkml:trace contextRef="#ctx0" brushRef="#br0" timeOffset="82793.5521">853 1242 4883,'0'0'3341,"0"0"-129,0 0-1413,-20-19-514,20 19-385,0 0-386,0 0-129,0 0 1,0 0-129,0 0 0,0 0 0,0 0 128,0 0-128,0 0 129,0 0-129,0 0 128,0 0-128,0 0 0,0 0-128,0 0 128,0 0-129,0 0-128,-19 0 129,19 0-129,0 0 0,0 0 128,0 19 1,0-19-129,0 0 128,0 0 129,0 0-128,0 0-1,19 20 1,-19-20-1,0 20-128,0-20 129,0 20-129,0-20 0,0 20 128,0 0-128,-19-1 0,19 2 0,-20-2 129,20 1-1,-20 0-128,20-20 129,0 19-129,-20 2 128,20-21-128,0 0 257,0 0-128,0 0-1,0 0 1,20-21-1,-20 21 129,0-19-257,0 19 129,20-20-129,-20 20 0,0 0 0,0-20 0,0 20 0,0 0 0,0 0 0,0 0 0,0 0 0,-20-19 0,20 19 0,20 0 0,-20 0 0,0-21 128,0 21-128,0-19 0,20 19 0,-20-20 129,0 0-129,0 20 0,19 0 0,-19-20 0,0 20 0,0-20 128,0 20-128,0 0 0,0 0 0,0-20 0,0 20 0,20 0 0,-20 0 0,0 0 0,0-19 0,0 19 0,0 0 0,0 0 0,0 0 0,0 0 0,0 0-128,0 0 128,0 0 0,0 0 0,0 19-129,0 1 258,0-20-129,0 20 0,0-20 0,0 20 0,0-20 0,20 20 128,-20-20-128,0 20 129,19-20-1,2 19 1,-21 2-1,19-21 1,2 19-1,-2 1 1,1-20 128,-20 20-129,20-20 1,-20 19-1,0-19 1,20 21-129,-20-21 128,0 0-128,0 0 0,0 0 129,0 0-129,0 0 0,0 0 0,0 0 0,0 0 0,0 0 0,0 0 0,0 0 0,0 0 128,0 0-128,0 0 0,0 0 0,0 0 0,0 0 0,0 0 0,0 0 0,0 0 0,0 0 0,0 0 0,0 0 0,-20 0-128,20 0 128,-20 0-129,20 0 129,0-21-128,-20 21-1,20 0 1,-19 0-1,-2 0 129,2 0-128,19 0 128,-21-19 0,2 19-129,-1 0 129,0 0 0,20 0 0,-19 0 0,-1 0 0,20 0 0,-20 0 0,20 0 0,0 0 0,0 0 0,0 0 0,0-20 0,0 20 0,20 0 0,0 0 0,-1 0 0,-19 0 0,20 0 0,0 0 0,-20 0 0,19 0 0,-19 0 0,0 0 129,0 0-258,0 0 129,0 0 0,-19 0 0,19-20 0,-20 20 0,0 0-128,1 0 128,-1 0-129,0 0 129,20 0 0,0 0-128,0 0 128,20 20 0,0-40 0,-1 20 0,1 0 0,0 0 128,-1 0-128,2 0 0,-21 0 0,0 0 129,0 0-258,-21 0 129,2 0-128,19 0-258,-20 0-385,0 0-3598,20 0 0,0 0-257,20 20 0,-20-40-128</inkml:trace>
  <inkml:trace contextRef="#ctx0" brushRef="#br0" timeOffset="5.90686E7">1664 150 8609,'0'0'3855,"0"29"-642,0-29-1671,0 0-386,0 0-128,0 0-257,0 0-257,0 0-128,0 0-1,0 0-128,0 0 0,0 0 0,0 0-128,0 0-1,0 0-128,0 0 0,0 0 129,0 0-1,0 0 1,0 0 128,0 0-129,30 30 129,-30-30 0,30 30 0,-30 0 0,30-30 129,0 29-258,-30-29 129,29 30 0,-29-30-128,0 30 128,0-30-129,0 30 1,0-30-1,0 0 1,0 0-129,0 29 128,0-29-128,-29 0 0,29 0 0,0 0 0,0 0 129,0 0-129,0 0 0,0 0 0,0 0 0,0-29 0,0 29 0,29-30 0,-29 30 0,0 0 128,0 0-128,0-30 0,0 30 0,0 0 0,0 0 129,0 0-129,0 0 0,0-30 0,0 30-129,0-29 129,0 29 0,0-30 0,0 30 0,30-30-128,-30 0 128,30 30 0,-30-29 0,30 29 0,-30-30 0,0 30 0,29 0 0,-29 0 0,30 0 0,-30 0-129,0 0 129,0 0 129,30 0-258,-30 0 258,0 0-129,0 0 0,30 0 0,-30 0 0,0 0 0,0 0 0,29 0 0,-29 0 0,30 0 0,-30 0 0,0 0 0,0 0 128,0 0-128,0 0 0,0 0-128,0 0 128,30 0 0,-30 0 0,0 0 0,0 30 0,0-1 0,0-29 0,30 30 0,-30-30 0,0 30 128,0 0-128,30-1 0,-30-29 129,0 30-1,0 0 1,0 0-1,0-30-128,0 29 129,0-29-1,0 0-128,0 30 129,0-30-1,0 30-128,0-30 129,0 0-1,0 0 1,0 0-129,29 0 128,-29 0-128,0-30-128,0 30-129,0-30-257,0 30-900,0 0-3212,0 0-128,0 0-129,0 0 0,0 0 128</inkml:trace>
  <inkml:trace contextRef="#ctx0" brushRef="#br0" timeOffset="5.90694E7">2349 179 128,'0'0'771,"0"0"386,0 0 385,0 0 257,0 0 128,0 0 129,0 0 0,0 0 0,0 0-257,0 0-385,0 0-386,0 0-129,0 0-256,0 0-1,0 0-128,0 0 129,0 0-258,0 0-128,0 0 0,0 0-128,0 0-1,0 0 1,30 0-1,-30 0 1,0 0-1,0 0 1,30 0-1,-1 0 1,-29 0-1,30 0 1,-30 0 128,30-29-129,-30 29 1,30 0-1,-30 0 1,0 0-1,0 0 1,0 0-1,0 0 1,0 0-1,0 0-256,0 0-129,0 0-257,0 0-514,-30 0-1799,30 0-1414,0 0-128,0 29 0,0-29 129,0 0 1541</inkml:trace>
  <inkml:trace contextRef="#ctx0" brushRef="#br0" timeOffset="5.907E7">2349 328 6168,'0'0'2955,"0"0"-385,0 0-385,0 0-386,0 0-386,0 0-513,0 0-129,0 0-129,0 0-256,0 0-1,30 0-128,-30 0 0,0 0 0,30 0-128,-30 0-1,29 0 129,1 0-128,-30 0 128,30 0-129,-30 0 1,30 0 128,-30 0-129,0 0 1,0 0-1,0 0 1,0 0-1,0 0 1,0 0-129,0 0 0,0 0-129,0 0-513,0 0-3213,0 0-129,0 0-256,0 0-1,0-30 1</inkml:trace>
  <inkml:trace contextRef="#ctx0" brushRef="#br0" timeOffset="5.90716E7">2796 60 8995,'0'0'3726,"0"0"-642,0 0-1542,0 0-514,0-30-257,0 30-385,29 0-1,-29 0 1,30 0-129,-30 0 0,0 0-129,30 0 1,-30 0-1,30-29 1,-30 29-129,0 29 0,0-29 128,0 0-128,29 0-128,-29 0 256,0 30-256,0-30 128,0 0 0,0 0 0,30 30 0,-30-30 128,30 30-128,0-30 129,-1 0-129,-29 30 257,30-30-129,0 29 129,-30-29 0,30 30 0,-30-30 129,0 0-129,0 0 0,0 30 0,0-30-129,0 0 129,-30 0-128,30 0-129,-30 0 128,0 0-128,1 0 0,-1 0 0,0 0 0,0 0-128,30-30 128,-29 30 0,-1 0-129,30 0 129,0 0 0,0 0-128,-30 30 128,30-30 0,0 0-129,0 0 129,0 30 0,0-30 0,0 29 0,0-29 129,0 30-129,0 0 128,0-30-128,0 0 129,0 30-1,0-30 1,0 29-1,0-29 1,30 0-129,-30 0 128,0 0-128,0 0 0,0 30 0,0-30 0,0 0 0,0 0 0,0 0 0,0 0 0,0 30 129,0-30-129,0 0 0,0 0 0,0 0 0,0 0 128,0 0-128,0 0 129,0 0-129,0 0 0,0 0 128,0 0 1,0 0-129,0 0 0,0 0 128,0 0-128,0 0 0,30-30 0,-30 30-128,0 0 128,0 0 0,0-30 0,0 30 0,29 0 0,-29 0 0,0 0 128,0 0-128,0 0 0,30 0 0,-30 0 129,0 0-129,0 0-129,0 0 129,0 0 0,0 0 0,30 0 0,-30 0 0,30 0 0,-30 0 0,29 30 0,1-30 0,0 0 0,0 0 0,-30 0 0,30 30 0,-1-30 0,1 0 129,-30 30-129,30-30 128,0 0 1,-30 0 128,29 0-129,-29 0 1,0 0-1,0 0 1,30-30-1,-30 30 1,30 0-129,-30 0 128,0 0-128,0-30 0,0 30-128,0 0-1,0 0-256,0 30-772,-30-30-3469,30 30 0,0-30-128,0 0-1,0 0-128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1-10T17:04:26.5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41 8609,'0'0'2056,"-40"0"-1156,40 0-4370,0 0-128,0 0 129,-41-40 2569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1-10T19:09:08.818"/>
    </inkml:context>
    <inkml:brush xml:id="br0">
      <inkml:brushProperty name="width" value="0.05" units="cm"/>
      <inkml:brushProperty name="height" value="0.05" units="cm"/>
    </inkml:brush>
    <inkml:brush xml:id="br1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3731 771,'0'0'2441,"0"0"515,0-27-1671,0 27 0,0 0 0,26 0-129,-26 0-128,0 0 0,0 0-257,27-26-128,-27 26-258,0 0-128,0 0 129,0 0-258,0 0-128,26 0 129,-26 0-129,0 0 0,0 0 0,26 0 128,-26 0-256,27 0 256,-1 0 1,1 0-1,-1 0 1,1-27 128,-1 27-129,1 0 1,-1 0-1,1 0 1,-1 27 128,1-27-129,-1 0 129,-26 0-257,26 26 257,1-26-128,-1 0 128,-26 0-257,27 0 0,-27 0 0,26 0 128,1 0-128,-27 0-128,26-26 128,1 26-129,-27 0 129,26 0-128,-26 0 128,27 0 0,-1 0-129,-26 0 386,26 0-257,-26 0 129,27 0-129,-1 0 128,-26 0 1,27 26-129,-1-52 0,-26 26 0,27 0 0,-1 0 0,1 0 0,-1 0-129,1 0 129,-27 0-257,26 0 257,1 0-128,-1 0 128,-26 0 0,26 0 0,-26 0 128,27 0-128,-1 0 0,-26 0 0,27 0 0,-1 0 0,-26 0-128,27-27 128,-1 27 0,1 0 0,-27 0 128,26 0-128,1 0 129,-1 27-129,0-27 257,-26 0-257,27 0 128,-1 0-128,-26 0 129,27 0-129,-1 0 128,1 0-128,-27 26 0,26-26 129,1 0-129,-1 0 0,1 0 128,-27 0-128,26 0 129,1 0-129,-1 0 128,0 27-128,1-27 0,-1 0 129,-26 0-129,27 0 0,-1 0 128,1 0-128,-1 0 129,1 0-129,-1 0 128,1 0-128,-1 0 129,0 0-129,1 0 128,-1 0-128,1 0 129,-1 26-129,1-26 128,-1 0 1,1 0-129,-1 0 128,1 0 1,-1 0-129,1 0 0,-1 0 128,0 0-128,1 0 0,-1 0 129,1 0-129,-1 0 0,1 0 0,-1 0 0,1 0 0,-1 0 0,1 0 0,-1 0 0,0 0 0,1 0 0,-1 0 0,1 0 0,-1 27 128,1-27-128,-1 0 0,1 0 0,-1 0 129,1 0-129,26 0 128,-27 0-128,0 0 129,1 0-129,-27 0 0,26 0 0,1 0 0,-1 0-257,-26 0 257,27 0 0,-1 0 128,1 26-385,-1-26 257,-26 0 0,27 0 129,25 0-129,-25 0 0,-1 0 128,1 0-128,-1 0 257,1 0-257,-1 0 0,27 0 129,-26 0-129,-1 0 0,1 0-257,-1 0 385,0 0-385,1 0 257,-1 0-128,1 0-1,26 0 129,-27 0 0,1 0 0,-1 0 0,27 0 129,-27 0-129,1 0 128,-1 0-128,1 0 257,-1 0-257,1 0 0,-1 0 0,1 0-128,-1 0 128,1 0 128,26 0-128,-27 0 0,0 0 129,27 0 128,-26 0-257,-1 0 257,1-26-129,26 26-128,-27 0 0,1 0 129,-1 0-129,0 0 0,1 0 0,-1 0-129,1 0 129,-1 0-128,1 0 128,26 0 0,-27 0 0,1 0 0,-1 0 0,1 0 128,-1 0-128,0 0 129,1 0-129,-1 0 0,27 0 0,-26 0 0,-1 0 0,1 0 0,-1 0 0,1 0 128,25 0 1,-25 0-129,26 0 0,-27 0 0,1 0 128,26 0-128,-27 0 0,27 0 129,-26 0-258,25 0 129,-25 0 0,-1 0 0,27 0 0,-26 0 0,26 0 0,-27 0 0,27 0 0,-27 26 0,27-26 129,0 0-129,-26 0 0,26 0 128,0 0-128,-27 0 0,27 0 129,-27 0-129,27 0 0,-26 0 0,26 0 0,-27 0 128,27 0-128,-26 0-128,-1 0 128,0 0-129,1 0 129,-1 0 129,27 0-129,-26 0 128,-1 0-128,1 0 0,-1 0 129,27 0-129,-26 0 0,-1 27-129,0-27 129,1 0-128,-1 0 128,1 0 0,-1 0 0,1 0 0,-1 0 0,1 0 0,-27 0 0,26 0 0,1 0 0,-1 0 0,0 0 0,27 0 0,-26 0 0,-1 0 0,1 0 0,-1 26 0,1-52 128,-1 26-256,1 26 256,-1-26-128,1 0 0,-1 0 0,0 0 0,27 0 0,-26 0 0,-1 0 0,1 0 0,-1-26 0,27 52 0,-26-26 0,-1 0 0,27 0 0,-27 0 0,27 0 0,0 0 0,0 0 0,-26 0 129,26 0-129,-1 0 0,1 0 0,0 0 0,0 0 0,0 0 0,0 0 0,0 0 0,26 0 0,-26 0 0,0 0 0,0 0 0,0 0 128,0 0-128,26 0 0,-26 0 0,0 0 0,0 0 0,0 0 0,0 0 0,0 0 0,0 0 0,0 0 129,0 0-129,-1 0 0,1 0 0,0 0 0,27 0 0,-27 0 0,-1 0 0,28 0 0,-27 0 0,26 0 385,-26 0-513,26 0 256,-26 0-128,0-26 0,27 26 0,-27 0 129,-27 0-129,27 0-257,-27 0 385,1 0-128,-1 0 0,1 0 0,-27 0 0,0 0-128,0 0-515,-27 0-1156,1 0-2570,-27 0-128,0-27-258,0 27-256,-53-26 1798</inkml:trace>
  <inkml:trace contextRef="#ctx0" brushRef="#br0" timeOffset="4873.446">3546 1455 1156,'0'0'1542,"0"0"-514,0 0-385,0 0-129,0 0 0,0 0-129,0 0 1,0 0-129,0 0 128,0 0-128,0 0 129,0 0-1,27 0 1,-27 0-1,0 0 129,0 0-257,0 0 129,-27 0-129,27 0-129,0 0 129,0 0-128,0 0-1,0 0 129,0 0 129,0 0-1,0 0 1,0 27 128,0-27-129,27 0 1,-27 0 128,0 0-129,0 0 1,0 0-129,0 0 128,0 0-128,0 26 0,0-26 0,0 0 0,0 80-257,0-1-385,0-79-1,0 0-128,0 27-128,0-27 256,0 26-128,0-26 0,0-53 0,0 0 643,0 53-129,0 0 128,0 0-128,26 27 129,-26-1-129,0-26 0,0 27 0,0-1 128,0-26-128,0 26 0,0 1 129,0-27-1,0 26-128,0-26 257,0 0-257,0 27 129,0-27-129,0 26 128,0-26 1,0 0-129,0 0 0,0 27 128,0-27-128,0 26 0,0-26 129,0 27-129,0-27 128,0 26-128,0 1 129,0-27-129,0 0 128,0 26 1,0-26-129,0 27 0,0-27 128,0 26-256,0-26 256,0 26-128,0-26 0,26 27 0,-26-1 0,0-26 0,0 27 0,0-27 0,0 26 0,0-26 129,0 27-129,0-27 0,0 0 0,0 26 0,0-26 0,0 27 128,0-27-128,0 26 0,0-26 0,0 27 0,0-27 0,0 26 0,0-26 0,0 26 0,0-26 0,0 27 129,0-27-129,27 26 0,-27-26 0,0 27 128,0-1-128,0-26 0,0 27 0,0-27 129,0 26-129,0-26 0,0 27 128,0-1-128,0-26 0,0 27 129,0-27-129,0 26 128,0 1-128,0-27 0,0 26 0,0-26 0,0 26 0,0 1 0,0-27 0,0 26 0,0-26 0,0 0 0,0 27 0,0-27 0,0 0 129,0 26-129,0 1 0,0-27 128,0 26 1,0-26-129,0 27 128,0-27-128,0 26 257,0-26-257,0 27 129,0-27-1,0 26-128,0-26 0,0 26 0,0-26 0,0 27 0,0-1 0,0-26 0,0 27 0,0-27 0,0 26 0,0-26 0,0 27 0,0-27 0,0 26 0,0-26 0,0 27 0,0-27 0,0 0 0,0 26 0,0-26 129,0 27-1,0-27-128,0 26 0,0-26 0,0 27 0,0-27 0,0 26 0,0-26 0,0 26 0,0-26 0,0 27 0,0-27 0,0 26 0,0-26 0,0 27 0,0-27 0,0 0 0,0 0 0,0 26 0,0-26 0,0 27 0,0-27 0,0 0 0,0 26 0,-27-26 0,27 0 0,0 27 0,0-27 0,0 26 0,0-26 0,0 0 0,0 0 0,0 0 0,0 0 0,0 0 0,0 0 129,0 0-129,0 0 0,0 27 0,0-27 0,0 0 0,0 0 0,0 0 0,27 26 128,-27-26-128,0 0 0,0 0 0,0 0 0,0 0 0,0 26 129,0-26-129,0 0 128,0 0 1,0 0-1,0 27 129,-27-1-257,27-26 129,0 27-1,0-1 1,0-26-129,0 0 0,0 0 0,0 0 0,0 0 128,0 0-128,0 0 0,0 0 0,0 0 129,0 0-258,0 0-642,0 0-3084,0 0-385,0 0-258,27-26 1,-27-1 3854</inkml:trace>
  <inkml:trace contextRef="#ctx0" brushRef="#br0" timeOffset="8562.8537">3625 3704 4112,'0'0'2184,"0"0"-256,0 0-129,0 0-129,0-26-385,0 26-385,0 0-258,0 0-128,0 0-128,0 0-1,0 0-128,0 0 0,0 0-128,-26 26-1,26-26 129,0 0-128,0 0 128,0 27-129,0-27 1,0 26-1,0-26 129,0 0-128,0 0-1,0 0 1,0 27-1,0-27 129,0 0-385,0 0 256,0 26-128,0-26 0,0 27-128,0-27 256,0 26-385,0-26 386,0 27-129,0-27 0,0 26 0,0-26 0,0 0 0,0 0 0,0 27 0,0-27 0,0 26 128,0-26-128,0 0 0,-26 26 129,26-26-129,0 27 128,0-27-128,26 0 129,-26 0-129,0 26 0,0-26 128,0 0-128,0 27 0,0-27 0,0 26 0,0-26 0,0 0 129,0 0-1,0 0-128,0 0 129,0 0-1,0 0 1,0 0-129,0 27 128,0-27-128,0 0 129,0 0-129,0 0 0,0 0 0,-26 0 0,26 0 0,0 0 128,0 26-128,0-26 0,0 0 129,0 0-129,0 0 0,0 0 0,0 0 0,0 0 0,0 0 0,0 0 128,0 0-128,0 27 129,0-27-129,0 0 0,0 0 0,0 26 128,0-26-128,0 27 0,0-27 0,0 0 129,-27 26-129,27-26 0,0 0 128,0 0-128,0 0 0,0 0 129,0 0-129,0 0 0,0 0 128,0 0-128,0 0 0,0 0 0,0 0 129,0 0-129,0 0 0,0 0 0,0 0 0,0 0 0,0 0 0,0 0-129,0 0 1,0 0-129,0 0-257,0-26-3598,0 26-129,0-53-128,27 53-128,-27-53 1541</inkml:trace>
  <inkml:trace contextRef="#ctx0" brushRef="#br0" timeOffset="13199.1291">450 1455 1927,'0'0'1157,"0"0"-1,0 0-128,0 0 0,0 0-257,0 0 0,0 0 0,-26 0 0,26 0-128,0 0-129,0 0 128,0 0-128,0 0 0,0 0-128,0 0 128,0 0-129,0 0 1,0 0-129,0 0 128,0-26-128,0 26-128,0 0 128,0 0 0,0 0-129,0 0 1,0 0-1,0 0-128,0 0 129,-26 0-129,26 0 128,0 0 1,0 0-129,0-26 0,0 26 0,0 0 128,0 0-128,0 0 0,0 0 129,0 0-129,0 0 0,0 0 128,0 0-128,0 0 0,0 0 129,0 0-129,-27 0 0,27 0 128,27 0-128,-27 0 129,26 0-1,0 0 1,1 0-1,-1 0 1,1 0-1,26-27 1,0 27-1,0 0 1,-1 0-129,1 0 0,0 0 128,0 0-256,0 0 128,0 0 0,0 0 0,0 0 0,0 0 0,-27 27 0,27-27 128,-26 0-128,-1 0 0,1 0 129,25 0-129,-25 0 0,-27 0 128,26 0-128,1 0 0,-1 26 0,1-26 0,-27 0 0,26 0 0,1 0 0,-1 0 0,1 0 0,-1 0 129,1 0-129,-1 0 0,0 0 0,1-26 0,-1 26 0,1 26 128,-1-26-128,27 0-128,-26 0 128,-1 0 0,1 0 0,-1 0 0,0 0 0,1 0 0,-1 0 128,1 0-128,-1 0 0,1 0 0,-1 0 129,1 0-129,-1 0 0,1 0 0,26 0 0,-27 0-129,0 0 129,1 0 0,-1 0 129,1 0-129,26 0 0,-27 0-129,1 0 129,-1 0 0,27 0 0,-27 0 129,1 0-129,-1 0 0,27 0 0,-26 0 0,-1 0 0,1 0 0,-1 0 0,1 0 0,-1 0 0,27 0-129,-27 0 258,1 0-129,-1 0 0,1 0 0,-1 0 0,1 0 0,-27 0 0,26 0 0,1 0 128,-1 0-128,1 0 0,-27 0 0,26 0 0,0 0 0,1 0 0,-1 0 0,1 0 0,-27 0 0,26 0 0,1 0 0,-1 0 0,1 0-128,-27 0 128,26 0 0,1 0 0,-1 0 0,-26 0 0,27 0 0,-1 0 0,0 0 128,-26 0-128,27 0 0,-1 0 0,-26 0 0,27 0 0,-1 0 0,1 0 0,-27 0-128,26 0 256,1 0-256,-1 0 256,1 0-256,-1 0 128,0 0 0,1 0 0,-1 0 0,1 0 0,-1 0 0,27 0 128,-26 0-128,-1 0 0,1 0 0,-1 0 0,27 0 0,-27 0 0,1 0 0,-1 0 0,27 0 129,-26 0-258,-1 0 129,1 0 0,26 0 0,-27 0 0,0 0 0,1 0 0,-1 0 0,1 0 0,-1 0-128,1 0 128,-1 0 0,27 0 0,-26 0 0,-1 0 0,1 0 0,-1 0 0,0 0 0,1 0 0,-1 0 0,1 0 0,-1 0 0,1 0 0,-27 0 0,26 0 0,1 0 0,-1 0 0,1 0 0,-1 0 0,0 0 0,1 0 0,-1 0 0,1 0 0,-1 0 0,1 0 128,-1 0-128,-26 0 0,27 0 0,-1 0 0,-26 0 0,27 0 0,-1 0 0,1 0 0,-1 0 0,-26 0-128,26 0 128,1 0 0,-1 0 0,1 0-129,26 0 129,-27 0 0,1 0 0,-1 0 0,1 0 0,25 0 0,-25 0 0,-1-26 0,27 26 0,-26 0 0,26 0 129,-27 0-129,27 0 0,-26 0 0,25 0 0,-25 0 0,-1 0 0,1 0 0,26 0 0,-27 0 0,1 0 0,-1 0 0,27 0 0,-27 0 0,1 0 0,-1 0 0,1 0 0,-1 0 0,1 0 0,-1 0 0,1 0 0,-1 0 0,1 0 0,-1 0 0,1 0 0,-1 0 0,0 0 0,1 0 0,26 0 0,-27 0 0,1 0 0,-1 0 0,1 0 0,-1 0 0,1 0 128,-1 0-128,27-27 0,-27 27 0,1 0 0,-1 0 0,-26 0 129,27 0-129,-1 0 0,1 0 0,-1 0 0,1 0 0,-1 0 0,-26 0 0,27 0 0,-1 27 0,0-27 0,1 0 0,-27 0 0,26 0 0,1 0 0,-27 0 0,26 0 0,-26 0 0,27 0 0,-27 0 0,26 0 0,1 0 0,-27 0 128,26 0-128,-26 0-128,0 0 256,0 0-128,27 0 0,-27 0 0,0 0 0,0 0 0,0 0 129,0 0-129,0 0 0,0 0 0,0 0 128,0 0-128,0 0 0,0-27 0,0 27 0,0 0-128,-27 0-515,54 27-2955,-54-27-257,1 0-257,-1 0 0,1 0 1285</inkml:trace>
  <inkml:trace contextRef="#ctx0" brushRef="#br0" timeOffset="16586.5737">3493 1376 6682,'0'0'3469,"0"0"-1413,-26 0-642,26 0-386,0 0-257,0 0-129,0 0 1,0 0-258,0 0 129,26 0-128,-26 0-1,27-26 1,-27 26-129,26 0-129,-26 0 129,0 0-257,0 0 129,27 0-129,-27 0 0,26 0 0,-26 0 0,0 0 0,0 0 0,0 0 0,0 0 128,0 0-128,26 26 0,-26-26 129,0 0-1,0 0 1,27 0 128,-27 0 0,0 0 0,26 27 0,-26-27 0,27 0 0,-27 0 0,0 26-129,0-26 129,0 26-128,0-26-1,0 0 1,-27 0-1,27 27 1,-26-27-129,-1 0 128,27 0-128,-26 0 0,0 0 0,26-27 0,-27 27 129,27 0-129,0 0 0,-26-26 0,26 26 128,0-26-128,0 26 0,0-27 0,0 27 0,26-26 0,-26 26 0,27 0 129,-27-27-129,26 27 0,-26 0 0,0 0-129,26 0 129,-26 0 0,0 0 0,0 27 0,0-27 0,27 0 0,-27 0 0,0 26 0,0-26 0,0 0 0,0 0 0,0 27 129,0-27-1,26 0-128,-26 0 129,27 26-1,-27-26 1,0 26-129,0 1 128,0-27-128,0 0 129,0 26-129,0-26 128,-27 27-128,27-27 0,-26 0 129,-1 26-129,1-26 128,0-26-128,26 26 0,-27 0 129,1-27-129,26 1 128,-27 26 1,27-27-129,0 1 128,0 26-128,0-26 0,27-1 0,-27 27 0,26 0 0,-26-26 0,27 26 0,-27 0 0,26 0 0,-26 0 0,26 0 0,-26 0 0,0 0 0,0 0 0,27 26 0,-27-26-128,0 0 128,0 0 0,0 0 0,26 27 0,-26-27 0,0 0 0,0 0 0,0 26 0,0-26 0,0 26 0,0-26 0,0 0 0,0 27 128,0-27-256,-26 26 128,26-26 128,-27 0-128,27 0 0,-26 0-128,26 0 256,-26-26-128,-1 26 0,1-27 0,26 1 0,-27 26 0,1-26 0,26 26 0,0 0 0,-27-27 0,27 27 0,0-26 0,0 26 0,27 0 0,-27 0 0,26 0 0,1 0 0,-1 0 0,-26 0 0,27 0 0,-1 0 0,-26 0-128,0 0 128,26 26 0,-26-26 0,0 0 0,0 0 128,0 27-256,0-27 256,27 26-256,-27-26 128,0 0 0,0 26 0,0-26 0,0 27 0,0-27 0,0 26 0,0-26 0,-27 0 0,27 0 0,-26 0 0,26 0-129,-26 0 129,-1 0 129,1 0-129,-1 0 0,27-26 0,-26 26 128,26-27-128,0 27 0,0-26 0,0 0 0,0 26 0,26-27 129,1 27-129,-1-26 0,1 26 0,-1 0 0,0 0 0,-26 0 0,27 0 0,-1 0-129,1 0 129,-27 0 0,0 0 0,26 26 0,-26-26 0,0 0 0,0 27 0,27-27-128,-27 26 128,0-26 0,0 26 0,0-26 0,0 27 0,0-1 0,0-26 128,-27 0-256,1 27 256,26-27-128,-27 0 0,1 0 0,-1 0 0,1-27 0,0 27 0,-1 0 129,1-26-129,26 26 0,-27-27 0,27 27 0,0 0 0,0-26 0,0 26 0,27-26 0,-1 26 0,1-27 0,-1 27 128,0 0-128,-26 0-128,27 0 256,-27 0-128,26 0-128,-26 0-129,-26 27-514,-1-27-3598,27 26-257,-26-26 0,26 26-257,-26-26 0</inkml:trace>
  <inkml:trace contextRef="#ctx0" brushRef="#br0" timeOffset="18218.9564">2197 1720 8481,'26'0'3726,"-26"0"-642,0 0-1799,0 0-385,0 0-129,0 0-257,0 0-129,0 0-128,0 0 0,-26 0-128,26 0-1,0 0 1,0 0 128,-27 26-129,27-26 258,0 0-129,0 0 0,-26 0 128,26 0-128,26 27 257,-26-27-257,0 26 0,0-26-128,27 27 128,-27-27-129,0 26 1,0 1-1,26-1-128,-26-26 129,-26 27-129,26-1 128,0 1-128,0-1 0,0 1 129,0-27-129,0 26 128,0-26-128,0 0 129,-27 26-129,27-26 257,0 0-257,0 0 128,0 0-128,0 0 0,0 0 129,0-26-129,0 26 0,0 0-257,27 0-257,-27 0-1028,0 0-2956,0 0-256,0 0-1,0 0-128,0 0 1285</inkml:trace>
  <inkml:trace contextRef="#ctx0" brushRef="#br0" timeOffset="18872.1924">1932 2064 771,'0'0'642,"0"0"1,0 0-129,0 0 128,0 0 129,0 0 386,0 0-1,0 0 1,-26 0 128,26 0 0,0 0 128,0 0 1,0 0-258,0 0-128,0 0-128,0 0-258,0 0 129,0 0-257,0 0 129,0 0-129,0 0 0,0 0-129,0 0 1,0 0-129,0 0 257,0 0-129,26 0 1,-26 0-129,27 0 128,25 26-128,-25-26 0,26 0 0,0 0-128,0 0 128,0 0-129,0 0 1,-1 0-1,-25 0-128,26 0 257,-27-26-257,-26 26 129,0 0-129,0 0-129,0 0 258,0 0-386,-26 0 257,26 0-386,-27 0-128,1 0-1927,26 0-2057,0 0 1,-27 0-258,27 0 129,0 0 2313</inkml:trace>
  <inkml:trace contextRef="#ctx0" brushRef="#br0" timeOffset="19651.9464">1985 1720 771,'0'0'771,"0"0"-386,0 0-256,0 0-1,0-26 1,0 26 256,-26 0 129,26 0 257,-27 0 386,27 0 128,0 0 128,-26 0 129,26 0 129,-27 0-129,27 0-129,0 0-256,0 0-1,0 0-256,0 0-258,0-27 1,0 27-1,27 0-128,-27 0 0,26 0-128,1 0-1,-1 0 1,27 0-129,0 0 0,-27 0-129,27 0 129,0 0-128,-26 0-129,26-26 128,-27 26-128,0 0 0,-26-27 129,0 27-129,0 0-129,0 0 129,0 0 0,0 27 0,0-27-128,0 26-258,-26-26-128,26 0-1028,0 27-2698,0-27-129,0 0 0,0 0 0,0 0 1927</inkml:trace>
  <inkml:trace contextRef="#ctx0" brushRef="#br0" timeOffset="20274.5645">2779 1614 4497,'0'0'3598,"-27"27"0,27-27-1670,0 0-258,0 0-513,0 0-258,0 26-128,0-26-257,0 27 0,0-1-128,0 0 128,-26 1-129,26 26 1,0-27-129,0 27 0,-27 0 128,27 0-256,-26 0 128,-1 0-129,1-27 129,0 27-257,26-26 257,-27-1-128,27 1-1,-26-27 129,26 0-128,0 26 128,0-26-129,26 0-128,-26 0-257,27-26-385,-27 26-2057,0 0-1670,26-27-257,-26 27 129,26 0-258,-26-26 2956</inkml:trace>
  <inkml:trace contextRef="#ctx0" brushRef="#br0" timeOffset="21522.571">3070 1985 5654,'0'0'3726,"0"0"-128,0 0-1542,0 0-642,0 0-386,-27-27-386,27 27-128,0 0 0,0 0-128,0 0-1,0 0-128,0 0 129,0 0-129,0 0 128,27-26-128,-27 26 0,0 0 0,0 0-128,0 0 128,0-27-257,0 27 128,0 0 1,-27 0-1,27 0-128,0 0 0,0-26 129,0 26-129,-26 0 0,26 0 0,-27 0 128,27 0-128,-26 0 0,0 26-128,-1-26 128,27 0 0,-26 0 0,-1 27-129,27-1 129,0-26 0,0 27 0,0-1 0,0-26 129,27 27-129,-27-1 128,26-26 1,1 26-1,-1-26 1,0 0 256,1 0-256,-1 0 128,1-26-129,-1 0 1,-26 26-1,27-27 1,-27 1-1,0-1-256,0 1 128,26-1-129,-26 1 258,0 26-1,0-27-128,0 27 129,0-26-1,0-1 1,0 1-1,0 26 1,0-27 128,0 1-129,27 0 1,-27-1-1,0 27 1,0 0-1,0-26 1,0 26-129,0 0 128,0 0-128,0 0 0,0 0 0,0 26 0,0-26 0,-27 27 129,27-27-129,0 26 0,0-26 0,0 26 0,-26 1 0,26-27 0,0 26 0,0 1 0,-27-1-129,27 1 129,0-1 0,0 1 0,0-1 0,27 1 0,-27-1 129,26 1-129,1-27 0,-1 26 0,1 0 0,-1-26 0,0 0 257,1 27-129,-1-27-256,1 0 128,-27 0 257,0 0-257,0 0 128,0 0-128,0 0-128,0 0 128,-27 0 0,27 0 0,-26 0-257,26 0 0,-27 26-514,27-26-3084,0 0-1028,0 0 0,0 0-386,0 0 129</inkml:trace>
  <inkml:trace contextRef="#ctx0" brushRef="#br1" timeOffset="30713.957">6139 1403 4369,'0'26'3084,"-26"-26"0,26 0-1414,0 0-128,0 0-385,-27 0-258,27 0-256,0 0-1,0 0-128,0 0-128,0 0-1,-26-26-128,26 26 0,26-27-128,-26 27-1,27 0 1,-27 0-129,26-26 128,-26 26-128,0 0 0,26 0 0,-26 0 129,0 0-129,0 0 0,0 0 0,0 26-643,0-26-128,0 0 0,0 0 0,0 27 129,0-27-1,0 0 1,0 0-1,27 0 772,-1 0-1,-26 0 129,27 26 0,-27-26-128,26 0-1,-26 0 1,0 0-1,0 0-128,0 0 129,0 0-129,-26 0 899,-1 0 1,27 0-129,-26 0 0,-1 0 128,1 0-128,26-26 0,-26 26 0,26 0-771,0-27-8995,0 27 8481,26-26-128,0 26-129,1 0 257,-27-27-257,26 27 128,1 0-128,-1 27 8995,-26-27-8352,0 0 128,0 0 0,0 26 0,0-26 0,0 27 0,0-27 0,0 0 0,0 26 0,0-26 0,0 0 0,0 0 0,0 26 128,0-26-128,0 0 0,0 0 129,0 27-129,0-27 0,-26 0 0,26 26 128,-27-26-128,27 0 0,-26 0 0,105 0 1028,1-26-642,-107 26-386,27-27 128,0 1-128,0 0 129,0-1-129,27 27 128,-107-26-1027,1 26 642,79 0 257,26 0 0,1 0 0,-27 0 0,0 0 0,0 0 0,26 26 0,-26-26 0,0 27-129,0-27 129,27 26 0,-27-26 0,0 0 0,0 0 0,26 26 0,-26-26 0,0 27 0,0-27 0,0 0 0,0 0 129,0 0-129,-26 26 0,26-26 0,-27 0 0,1 0 128,-1 0-128,1-26 129,-27 26-129,27 0 0,-1-27 128,1 27-128,26-26 129,-27 26-129,27-26 0,0 26 0,0-27 0,0 27 128,27-26-128,-27 26 0,26 0 0,1-27 0,-27 27 0,26 0 0,-26 0 0,26 0 0,-26 0 0,0 0 0,0 0 0,27 27 0,-27-27 0,0 26 0,0-26-128,26 0 128,-26 0 0,0 27 0,0-27 0,27 26 0,-27-26 0,0 0 0,0 26 0,-27-26 0,27 27 0,-26-27 0,-1 26 0,1-26 128,0 0 772,-1 0-129,-26 0 0,27 0 0,26-26-514,-27-1-257,27 1 0,27 26 0,-1-26-771,1-1 0,-1 27 0,27-26 0,-27 26 642,1 0 1,-27 0 128,26 0 0,-26 0 0,27 0 0,-27 0 0,0 26-129,0 1 129,0-27 0,0 26 0,26-26 0,-26 26 0,0 1 0,0-27 0,0 26 0,0-26 0,0 0 0,0 27 0,0-27 0,-26 0 129,-1 0-129,27 0 0,-26-27 1028,-27 1-257,27 26 128,-1-27-128,27 1-514,-26-27-385,26 53 256,0-53-256,26 27-772,1 26 129,-1-27-128,0 27 256,-26 0 386,27 0 386,-1 0-258,-26 0 258,27 27-129,-27-27 0,0 26 0,26-26 0,-26 27 0,0-1 0,0-26 0,0 27-129,0-27 258,0 26-129,0-26-129,0 0 129,0 26 129,0-26-129,-26 27 0,-1-27 0,27 0 0,-26 0 1028,-27-27-257,27 27 128,-1-26-128,1 26 129,-1-26-129,1 26 0,26-27 128,0 1-1670,0 26 0,0-27 0,26 27 0,-26 0-128,27 0 256,-27 0-256,26 0 128,1 0 642,-27 0 129,0 27-128,26-27 128,-26 26 0,26-26 0,-26 27 0,27-1 0,-27-26 0,26 26 0,-26-26 0,0 0 0,0 27 0,0-27 0,0 0 0,-26 0 0,-1 0 128,1 0 772,0 0-1,-27-27-256,26 27 256,1-26-256,26 0-386,0-1-257,0 27 128,53-26-1156,-27 26 257,1 0 0,-1 0 0,0 26-128,-26-26 128,0 27-3341,-26-1-129,26-26-256,-26 26-1,26-26 3727</inkml:trace>
  <inkml:trace contextRef="#ctx0" brushRef="#br1" timeOffset="36133.9861">3625 3757 4883,'0'0'3341,"0"0"-1157,0 0-770,0 0-1,0 0-513,0 0-1,0 0-385,0 0 0,0 0 0,0 0-128,0 0-1,0 0 1,0-26-129,0 26-129,27 0 258,-27-27-258,0 27 129,0-26-257,26 26 129,-26-27-129,27 27 128,-27-26 1,26 26-1,-26-26-128,27 26 129,-27-27-129,26 27 0,1-26 0,-27 26 0,26-27 0,1 27 0,-27-26 0,26 26 0,0-27 0,-26 1 0,27 26 128,-27-27-128,26 1 0,-26-1 0,27 27 129,-1-26-129,1 0 128,-27-1-128,26 27 0,1-26 0,-27-1 129,26 27-129,1-26 0,-1 26 128,-26-27-128,27 1 0,-1-1 0,0 27 0,1-26 129,-1-1-258,1 27 129,-27-26 0,26 26 129,1-27-129,-1 27 0,1-26 0,-27 26-257,26-26 257,-26-1-129,27 27 129,-1-26-128,0-1 128,-26 27-129,27-26 129,-1-1 0,-26 27 0,27-26 0,-1-1-128,1 27 128,-1-26-129,-26-1 129,27 27 0,-1-26-128,1 0 128,-27-1 128,26 27-128,1-26 0,-27-1 0,26 1 129,0 26-129,-26-27 0,27 1 0,-1-1 128,-26 27-128,27-26 0,-1-1 0,1 1 129,-1 26-129,-26-27 0,27 1 0,-1 26 0,1-26 128,-1-1-128,-26 27 0,26-26 0,1 26 0,-1-27 0,-26 27 0,27-26 0,-1 26 129,-26-27-129,27 27 0,-1-26 0,-26 26 0,27 0 0,-27-27 0,26 27 128,-26-26 1,27 26-129,-27-27 128,0 27-128,26-26 129,-26 26-258,27-26 258,-1 26-258,-26-27 129,26 27-128,-26 0 128,27-26 0,-27 26 0,26-27 0,-26 27 0,27-26 128,-27 26-128,26-27 0,1 27 0,-27-26 0,26 26 0,-26-27 129,27 27-129,-27 0 0,0-26 0,0 26 128,26 0-256,1-27 256,-27 27-128,0-26-128,26 26 128,-26-27 0,26 27 128,1-26-256,-27 26 128,26-26 128,-26-1-128,27 27-128,-1-26 128,-26 26 128,27 0-128,-27-27 0,26 27 0,1-26 129,-27 26-129,26 0 0,-26-27 0,27 27 0,-27 0 0,0-26 0,0 26 0,26 0 128,-26 0-128,27-27 0,-27 27 0,0 0 0,0 0 0,0 0 0,26-26 129,-26 26-129,0 0 0,0 0 0,0 0 0,0 0 128,0 0-128,0 0 0,0 0 0,0 0 0,0 0 0,0 0 0,0 0 129,0 0-129,0 0 0,0 0 0,-26 0 0,26 0 0,0 26 0,0-26 0,-27 0 0,27 0 0,0 27 0,0-27 0,-26 26 0,26-26 0,0 0 0,0 0 0,-27 27 0,27-27 0,-26 0 0,26 0 128,0 0-128,-27 0 0,1 26-128,26-26 128,-27 0 0,1 0 0,-1 27 128,1-27-256,-1 0 256,1 26-128,0-26 0,26 0 0,-27 27 0,1-27 0,26 0 0,-27 26 0,1-26 0,26 0 0,-27 26 0,1-26 0,26 0 0,-27 0 0,27 0 0,-26 27 0,-1-27 129,27 0-129,-26 0 0,0 0 0,26 0 0,-27 0 128,1 26-256,26-26 128,0 0 0,0 0 0,-27 0 0,27 0 0,0 0 0,0 0 0,0 0 128,0 0-128,0 0 0,0 0 0,27 0 0,-27 0 0,26-26 0,-26 26 0,27 0 0,-27 0 0,0 0 0,0 0 0,26-27 0,-26 27 0,26 0 0,1 0 0,-27 0 0,26-26 0,1 26 0,-1-26 0,1 26 0,-1-27 0,1 27 0,-1-26 129,1 26-129,-1-27 0,-26 27 128,26 0-128,-26-26 0,0 26 129,27 0-129,-1-27 0,-26 27 128,27 0-128,-1-26 0,-26 26 129,27 0-129,-1 0 0,-26 0 0,0 0 0,27-27 128,-27 27-128,0 0 0,0 0 0,0 0 0,0 0 0,0 0 129,26 0-129,-26 0 0,0 0 0,0 0 0,0 0 0,0 0 128,0 0-128,0 0 0,0 0 0,0 0 0,0 0 0,0 0 0,0 0 0,0 0 0,0 0 0,0 27 0,0-27 0,0 0 0,0 26 0,0-26 0,-26 0 0,26 0 0,0 27 0,0-27 0,-27 0 0,27 0 0,0 26 0,-26-26 0,26 27 0,0-27 0,-27 26 0,27 1 0,0-1 0,0-26 0,-26 26 0,26 1 0,0-1 0,0-26 0,0 27 0,-27-1 129,27 1-129,0-27 0,0 26 128,0 1-128,-26-1 0,26-26 129,0 27-1,0-1-128,0-26 129,0 0-1,-27 27 1,27-27-129,0 0 128,0 0 1,0 0-129,0 0 128,0 0-128,0-27 0,0 27 129,0 0-129,0 0 0,0-26 0,0 26 0,0 0 0,0 0 0,0 0 0,0 0 0,0 0 0,0 0 0,0 0 0,0 0 0,0-27 0,0 27 0,0 0 128,0 0-128,0 0 0,0 0 0,-26-26 0,26 26 0,0 0 0,0 0 0,-26-27 0,26 27 0,0 0 0,0 0 129,-27-26-129,27 26 0,-26 0-129,26 0 129,0-27 0,-27 27 0,27 0 0,-26-26 0,26 26 0,0 0 0,-27-27 0,27 27 0,-26 0 0,26 0 0,0 0 0,0 0 0,0 0 0,0 0-128,-27 0 128,27 0 128,0 0-256,0 0 256,-26 0-128,26 0 0,0 0 0,0 0 0,0 0 0,-27 0 0,27 0 0,0 0 0,0 0 0,0 0 0,0 0 0,0 0 0,0 0 129,0 0-258,0 0 129,0 0 129,0 0-258,0 0 129,0 0 129,-26 27-258,26-27 129,0 0 0,0 0 0,0 0 0,26 0 0,-26 0 0,27 0 0,-1-27 0,-26 27 0,27 0-128,-1-26 128,1 26 0,-1 0 0,1 0 0,-27 0 0,26 0 0,-26 0 0,0 0 0,0 0 0,0 26-129,0 1 129,0-27 0,0 0 0,-26 26 0,26-26 0,0 0 0,0 0 0,0 0 0,0-26 0,0 26 0,26-27 0,-26 27 0,27-26 129,-27-1-129,0 27 0,0 0 0,26-26 0,-26 26 0,0 0 0,0 26 0,0-26 0,-26 27 0,26-1 0,0-26 0,0 27 0,0-27-129,0 0 129,0 0 0,0 0 0,0 0 129,0 0-129,26-27 0,-26 27 0,0 0 0,0 0 128,0-26-128,0 26 0,0 0-128,0 26 128,0-26 0,0 27 0,-26-1 0,26 1 0,0-27 0,0 26 0,0-26 0,0 0 0,0 0 0,0 0 0,0 0 0,0 0 0,0-26 0,0 26 0,0 0 0,0 0 0,0 0 0,0 0 0,0 26-129,0-26 129,0 0 0,0 0 0,0 27 0,0-27 0,0 0 129,26 0-129,-26 0 0,0-27 0,0 27 128,0-26-128,0 26 0,0-27 0,0 27 0,0 0 0,0 0 0,0 0 129,0 0-258,-26 0 258,26 0-258,0 0 129,0 0 0,0 0 0,0 0 0,0 0 0,0 0 129,0 0-258,0 0-642,0 0-3469,0 0-258,-27 0-128,27 0-257,0 0-128</inkml:trace>
  <inkml:trace contextRef="#ctx0" brushRef="#br1" timeOffset="39721.3448">6404 2778 5525,'0'27'3984,"0"-27"-129,0 0-1799,0 0-771,0 0-129,0 0-256,0 0-129,0-27-129,0 27-128,-27-26-128,27 26-1,0-27 1,0 27-129,0-26 0,-26 0-129,26-1 129,0 1-128,0-1-1,0 1 1,0-1-1,0 1-128,0-27 129,0 26-129,0-26 128,0 27-128,0-27 129,0 27-129,0-27 0,0 26 0,0 1 0,0-1 128,0 1-128,0-1 129,0 1-129,0 0 0,0 26 0,0-27 0,0 1 0,0 26 0,0-27 0,0 27 0,26-26 0,-26-1 0,0 27 0,27 0 0,-27 0 0,0-26 0,0 26 0,26 0 0,-26 0 0,0 0-129,0 0 129,26 0 0,-26 0 0,0 0 0,0 0 0,0 0 0,0 0 0,0 0-128,0 0 128,27 0 0,-27 0 0,0 0 0,0 26 0,0-26 0,0 0 0,0 0 0,0 0 0,0 27 0,0-27 0,0 0 0,0 0 0,0 0 0,26 26 0,1-26 0,-27 0 0,26 27 0,-26-27 0,27 26 0,-27-26 0,26 27 0,-26-27 0,0 26 0,27 0 128,-27-26-128,0 27 0,-27-1 0,27-26 129,-26 27-1,-1-27-128,-26 0 0,27 26 0,-27-26 129,0-26-129,27 26 0,-27 0 128,26 0-128,1 0-128,26 0-129,26 0-1671,1 0-2569,26 0-129,-27 0 0,53 26-257,-52-26 1670</inkml:trace>
  <inkml:trace contextRef="#ctx0" brushRef="#br0" timeOffset="85116.5431">6245 1297 3983,'0'0'2827,"-27"0"-899,27 0-515,0 0-513,0 0-1,0 0-256,0 0 128,0 0-129,0 0-128,0 0 0,0 0 0,0 0 0,0 0-128,0 0-1,0 0-256,0 0 128,27-27-129,-27 27-128,0 0 129,0 0-1,26-26 1,-26-1-129,27 27 128,-27 0-128,0-26 0,26 26 129,-26-27-129,0 27 128,27 0-128,-27 0 129,26-26-129,-26 26 0,27-27 128,-27 27-128,0 0 0,0 0 129,26-26-129,-26 26 128,26-26 1,-26 26 128,27-27-129,-27 27 1,26-26-1,-26 26 1,27-27-129,-27 1 128,26 26-128,-26-27 0,27 27 0,-27 0 0,26-26 0,-26 26 0,27 0 0,-27-27 0,26 27 0,-26 0 0,27-26 0,-27 26 0,26-27 129,-26 27-129,27 0 0,-27-26 0,26 26 128,0-26-128,-26 26 0,27 0 0,-27-27 0,26 27 0,-26 0 0,27-26 129,-27 26-258,26-27 258,-26 27-129,27 0 0,-27-26 0,26 26 0,-26-27 0,27 27 0,-27-26 0,0 26 0,26 0 0,-26-27 0,27 27 0,-27-26 128,26 26-128,-26-27 0,26 27 0,-26 0 0,27-26 0,-27 26 0,0 0 0,26-27 0,-26 27 0,27-26 0,-27 26 129,26 0-129,-26-26 128,27 26-128,-27-27 257,0 27-257,26-26 129,1 26-1,-27 0 1,0-27-129,26 27 128,-26-26-128,27 26 0,-27-27 0,26 27 0,-26-26 0,27 26 0,-27 0 0,0-27 0,26 27 0,-26-26 0,26 26 0,-26-27 0,27 27 0,-27 0 0,26-26 129,1 26-129,-27-26 128,0 26 1,26-27-1,-26 27-128,0 0 129,27-26-1,-27 26-128,26 0 129,-26 0-129,0-27 128,0 27-128,27 0 129,-27 0-129,26 0 128,-26-26-128,0 26 129,27 0-129,-27 0 128,26-27 1,-26 27-129,0 0 128,0 0-256,0 0-1,0 0-128,0 0-257,0 0-1413,0 27-2314,0-27-128,0 26-128,0-26-1,0 27 2185</inkml:trace>
  <inkml:trace contextRef="#ctx0" brushRef="#br0" timeOffset="87933.3228">6430 1111 3983,'0'0'2056,"0"0"-385,0 0-258,0 0-128,0 0-128,0 0-258,-26 0-128,26 0-128,0 0-258,0 0 1,0 0-258,0 0 1,0 0-258,0 0-385,0 0-385,0 0-1,0 0-128,-27 0 0,27 0 129,0 0 128,0 0 385,0 0 386,0 0 514,0 0 386,0 0-1,0 0 129,0 0 0,0-26-128,0 26-129,0 0-129,0 0-128,0 0-128,0 0-1,0 0-128,27 0-128,-27 0-1,0 0 1,-27 0-1,27 0 1,0 0-1,0 0 1,-26 0-1,26 0 1,0 0 128,0 0-129,0 0 129,0 0 0,0 0 0,26 0 0,-26 0 0,0 0 0,27 0-128,-1-26-1,-26 26 1,26 0-1,-26 0-128,27 0 129,-27 0-129,0 0 0,0 0 128,26 0-128,-26 0 129,27 26-129,-27-26 128,26 0-128,-26 0 129,27 0-1,-27 0 1,26 0-1,1 0 1,-27 0-1,26 0-128,-26 0 129,0 0-1,0 0-128,27 0 129,-27 0-129,0 0 128,0 0-128,0 0 0,26 0 0,-26 0-128,27 0 128,-27 0 0,0 0 0,26 0 0,-26 0 0,26 0 128,-26 0-128,27-26 0,-27 26 129,26 0-129,-26 0 0,0 0 0,27 0 0,-27 0 0,26 0 0,-26 0 0,0 0 0,0 0 0,0 0 0,27 0 0,-27 0 0,0 0 0,0 0 0,0 0 0,0 0 0,26 0 0,-26 0 0,0 0 0,0 0 0,0 0 0,0 0 0,0 0 0,27 0 0,-27 0 0,0 0 0,0 0 0,0 0-129,0 0 129,26 0 129,-26 0-129,0 0 0,0 0 0,0 0 0,0 0 128,0 0-128,0 0 0,0 0-128,0 0 128,0 0 0,0 0 0,0 0 0,0 0 0,0 0 128,0 0-128,0 0 0,27 0 0,-27 0 0,0 0 0,0 0-128,0 0 256,0 0-128,0 0 0,0 0 0,0 0 0,0 0 0,0 0 0,0 0 0,0 0 0,0 0 0,0 0 0,0 26 0,0-26 0,0 0 0,0 0 0,0 0 0,0 0 0,0 0 0,0 0 0,0 0 0,0 0 129,0 0-129,0 0 0,-27 26 0,27-26 0,0 0 0,0 0 0,-26 27 0,26-27 0,0 0 0,0 0 0,-27 26 0,27-26 128,-26 0-128,26 0 0,0 27-128,0-27 128,-27 0 0,1 26 0,26-26 0,-27 27-129,1-27 258,26 26-129,-27-26 0,27 27 0,-26-27 0,26 0 0,0 26 128,0-26-128,-26 0 0,26 0 0,0 0 0,0 0 129,0 0-129,0 0 0,0 0 0,-27 27 0,27-27 0,0 0 0,0 0 0,0 0 128,0 0-128,0 0 0,-26 0 0,26 0 0,0 0 0,0 0 0,0 0 0,0 0 0,0 0 0,-27 26 0,27-26 0,0 0 0,0 0 129,0 0-129,0 0 0,0 0 128,0 0-128,0 0 0,0 0 0,0 0 129,0 0-129,0 0 0,0 0 128,0 0-128,0 0 0,0 0 0,0 0 0,0 0 0,0 0 0,0 0 0,0 0-128,0 0 128,0 0 0,0 0 0,0 0 0,0 0 0,0 0 0,0 0 0,27 0 0,-27 0-129,0 0-513,0 0-3470,0 0-257,0 0-129,0 0-128,0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1-10T15:41:56.382"/>
    </inkml:context>
    <inkml:brush xml:id="br0">
      <inkml:brushProperty name="width" value="0.05" units="cm"/>
      <inkml:brushProperty name="height" value="0.05" units="cm"/>
    </inkml:brush>
    <inkml:brush xml:id="br1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2474 3855,'0'0'2056,"0"0"-514,0 0-129,0-13-256,0 13-1,0 0-256,0 0-258,0 0 1,0 0-258,0 0 129,0 0-128,0 0-1,0 0 1,0 0 128,0 0-129,13 0 1,-13 0-1,0 0 1,0 0-129,0 0 128,0 0-128,14 0 0,-1 0 0,-13 0 0,13 0 0,0 0 0,-13 0 0,14 0-128,-1 0-1,13 0 1,-12 0-1,-1 0 1,0-13-129,0 13 0,0 0 128,1 0-128,-1 0 0,0 0 129,0 0-129,1 0 0,-14 0 0,13 13 0,0-13 0,0 0 0,-13 0 0,13 0 0,1 0 128,-1 0-128,0 0 0,0 0 0,-13 0 129,14 0-129,-1 0 0,0 0 0,0 0 0,1 0 128,-1 0-128,0 0 0,0 0 129,0 0-129,1 0 0,-1 0 0,0 0 0,-13 0 0,13 0 0,1 0 0,-1 0 0,-13 0 0,13 0 128,0 0-128,-13 0 0,14 0 0,-1 0 0,0 0 0,-13 0 0,13 0 0,0 0 0,1 0 0,-14 0 0,13 0 0,0 0 0,0 0 129,1 0-129,-1 0 0,0 0 0,-13 0 0,13 0 0,0 0 0,1 0 128,-14-13-128,13 13 0,0 0 0,-13 0 0,13 0 129,1 0-129,-14 0 0,13 0 0,-13 0 0,13 0 128,0 0-128,-13 0 0,14 0 0,-1 0 129,-13-13-129,13 13 0,0 0 0,-13 0 128,13 0-128,1 0 0,-14 0 0,13 0 129,-13 0-129,13 0 0,0 0 0,-13 0 0,14 0 128,-1 0-128,-13 0 0,13 0 0,0 0 0,-13 0 0,14 0 129,-14 0-129,13 0 0,-13 0 0,13 0 0,0 0 0,-13 0-129,13 0 258,-13 0-258,14 0 129,-1 0 0,-13 0 0,13 13 0,0-13 0,1 0 129,-1 0-129,-13 0 0,13 0 0,0 0 0,1 0 0,-1 0 0,-13 0 0,13 0 0,0 0 0,0 0 128,1 0-128,-1 0 0,-13 0 0,13 0 0,0 0-128,1 0 128,-1 0 0,-13 0 0,13 0 0,-13 0 0,13 0 0,0 0 0,-13 0 0,14 0 0,-1 0 128,-13 0-128,13 0 0,0 0 129,-13 0-129,14 0 0,-1 0 0,0 0 0,-13 0 128,13 0-128,-13 0 0,14 0-128,-14 0 128,13 0 0,0 0 0,-13 0 0,13 0 0,0 0 0,1 0 0,-14 0 0,13 0 0,0 0 0,0 0 0,-13 0 0,14 0 0,-1 0 0,0 0 0,0 0 0,1 0 128,-1 0-128,0 0 0,-13 0 0,13 0 0,0 0 0,1 0 0,-1 0 129,0 0-129,0 0 0,1 0 0,-1 0 0,0 0 0,-13 0 0,13 0 0,1 0 0,-1 0 0,0 0 128,0 0-128,0 0 0,1 0 0,-14 0 0,13-13 0,0 13 0,-13 0 0,13 0 0,-13 0 0,14 0 0,-1 0 0,-13 0 129,13 0-258,0 0 258,-13 0-129,13 0 0,1 0 0,-14 0 0,13 0 0,-13 0 128,13 0-128,0 0 0,-13 0 129,14 0-129,-1 0 0,0 0 128,0 0-128,1 0 0,-1-14 129,0 14-129,0 0 0,0 0 0,1 0 0,-1 0 0,0 0 0,0 0 0,-13 0 0,14 0 0,-1 0 0,0 0 0,0 0 0,1 0-129,-1 0 129,0 0 0,0 0 0,0 0 0,-13 0 0,14 0 0,-1 0 0,-13 0 129,13 0-129,-13 0 0,13 0-129,-13 0 129,14 0 0,-14 0 0,13 0 0,-13 0 0,13 0 0,-13 0 0,13 14 0,-13-14 0,14 0 0,-1 0 0,-13 0 0,13 0 0,-13 0 0,13 0 0,-13 0-128,13 0 128,-13 0 0,14 0 0,-14 0 128,13 0-128,-13 0-128,0 0 256,13 0-128,0 0 0,-13 0 0,14 0 0,-14 0 0,13 0-128,-13 0 128,13 0 0,0 0 0,-13 0 0,13 0 0,1 0 0,-1 0 0,-13 0 0,13 0 0,-13 0 0,13 0 0,1 0 0,-14 0 0,13 0 0,-13 0-129,13 0 258,-13 0-129,13 0-129,1 0 129,-14 0 129,13 0-129,0 0 0,-13 0 0,13 0 0,-13 0 0,13 0 0,1 0 0,-14 0 128,13 0-256,0 0 128,0 0 0,-13 0 0,14 0 0,-1 0 0,0 0 0,0 0 0,1 0 0,-14 0 0,13 0 0,0 0 0,0-14 0,-13 14 0,13 0 0,1 0 0,-1 0 0,0 0 0,-13 0 0,13 0 0,1 0 0,-1 0 0,0 0 0,-13 0 0,13 0 0,1 0 0,-1 0 0,0 0 0,-13 0 0,13 0 0,0 0 0,1 0 0,-14 0 0,13 0 0,0 0-129,-13 0 258,13 0-129,-13 0 0,14 0 0,-14 0 0,13 0 0,0 0 0,-13 0 0,13 0 0,-13 0 0,0 0 0,13 0 0,-13 0 0,14 0 0,-14 0 0,13 0 0,0 0 0,-13 0 0,13 0 0,1 0 0,-14 0 0,13 0 0,0 0 0,0 0 0,1 0 0,-1 0 128,-13 0-128,13 0 0,0 0-128,0 0 128,-13 0 0,14 0 0,-1 0 0,-13 14 0,13-14 0,0 0 0,1 0 0,-14 0 0,13 0 0,-13 0 0,13 0 0,-13 0 0,0 0 0,13 0 0,-13 0 0,14 0 0,-14 0 0,0 0 0,0 0 0,13 0 0,-13 0 0,13 0 0,-13 0 0,13 0 0,-13 0 0,13 0 0,-13 0 0,14 0 128,-14 0-128,13 0 0,-13 0 0,13 0 0,-13 0 0,0-14 0,13 14 0,-13 0 0,14 0 0,-14 0 0,0 0 0,13 0 0,0 0 0,-13 0 0,0 0 0,13 0 0,-13 0 129,14 0-129,-1 0 0,-13 0 0,13 0 0,-13 0 0,13 0 0,0 0 0,-13 0 0,14 0 0,-1 0 0,-13 0 0,13 0 0,0 0 0,-13 0 0,14 0 0,-1 0 0,-13 0 0,13 0 0,0 0 0,0 0 0,-13 0 0,14 0 0,-1 0 0,0 0 0,0 0 0,-13 0 0,14 0 0,-1 0 0,0 0 0,0 0 128,1 0-128,-1 0 0,0 0 0,0 0 0,0 0 0,1 0 0,-1 0 0,0 0 0,0 0 0,1 0 0,-1 0 129,-13 0-258,13 0 129,0 0 0,1 0 0,-14 0 0,13 0 0,0 0 0,-13 0 0,13 0 0,-13 0 129,13 0-129,-13 0 0,14 0 0,-14 0 0,13 0 0,0 0 0,-13 0 0,13 0 0,1 0 0,-1 0-129,0 0 129,-13 0 0,13 0 0,1 0 0,-1 0 129,0 0-129,0 0 0,0 0 0,1 0 0,-1 0 0,0 14 0,0-14 0,14 0 0,-14 0 0,0 0 0,0 0 0,1 0 0,-1 0 128,0 0-128,0 0 0,1 0 0,-1 0 0,0 0 0,0 0 0,1 0 0,-1 0 0,0 13 129,0-13-258,0 0 258,-13 0-258,14 0 129,-1 0 0,-13 0 0,13 0 0,-13 0 0,13 0 0,1 0 0,-14 0 0,0 0 0,13 0 0,0 0 0,-13 0 0,13 0 0,-13 0 0,14 0 0,-14 0 0,13 0 0,0 0 0,-13 13 0,13-13 0,-13 0 0,13 0 0,-13 0 0,14 0 0,-14 0 0,0 0 0,13-13 129,-13 13-129,13 0 0,-13 0 0,13 0 0,-13 0 0,0 0 0,0 0 0,0 0 0,14 0 0,-14 0 0,0 0 0,0 0 0,13-13 0,-13 13 0,13 0 0,-13 0 0,13 0 0,-13 0 0,14 0 0,-14 0 0,0 0 0,0 0 0,0 0 0,13 0 0,-13 0 0,0 0 128,0 0-128,0 0 0,0 0 0,0 0 0,0 0 0,0 0 0,0 0 0,0 0 129,0 0-129,13 0 0,-13 0-129,0 0 129,0 0 0,0 0 129,0 0-129,0 0 0,0 0-129,0 0-128,0 0-1156,-13 0-2828,13 0-128,-13 0-257,-1 0-128,1 0-1</inkml:trace>
  <inkml:trace contextRef="#ctx0" brushRef="#br0" timeOffset="610015.3121">1383 3354 17733,'6'-7'0,"21"-6"0,-14 0 0,0 0 0,0-1 0,1 1 0,12-13 0,-13 13 0,1-1 0,-1 1 0,0 0 0,13 0 0,-12-1 128,-1 1-128,0 0 0,14-14 129,-14 14-129,0 0 0,14 0 128,-14 0 1,13-1-129,-13 1 0,14 0 128,-14 0 1,0-1-129,14 1 128,-14 0-128,14 0 0,-14 0 0,0-1 0,13 1 0,-12-13 0,-1 12 0,13 1 0,-12 0 0,12-14 0,-13 14 129,14 0-129,-1-13 0,-13 12 0,14 1 0,-1 0 0,-12 0 128,12-1-128,-13 1 0,14 0 0,-14 0 0,0-1 0,0 1 0,1 0 129,12 0-258,-13 0 258,1-1-129,-1 1 0,0 0 0,0 13 128,0-13-128,1-1 0,-1 1 0,0 13 0,0-13 0,1 0 0,-1 13 129,0-14-129,0 1 0,1 13 128,-1-13-128,0 0 0,0 13 0,-13-13 0,13-1 129,1 1-129,-1 13 0,0-13 0,0 0 128,1 13-256,-14-14 256,13 14-128,0-13 0,0 13 0,0-13 0,-13 13 0,14-13 0,-1 0 0,0 13 0,0-14 0,1 14 0,-1-13 0,-13 13 0,13-13 0,0 0 0,1 13 0,-1-14 0,0 14 0,0-13 0,0 13 0,-13-13 129,14 0-129,-1 13-129,0-14 129,0 1 0,1 13 0,-1-13-128,13 0 128,-12 13-129,-1-13 129,0-1 0,0 14 0,14-13 0,-14 0 0,0 13 0,0-13 0,1-1 129,-1 1-129,0 13 0,0-13 0,1 0 0,-1-1-129,-13 14 258,13-13-258,0 0 258,0 0-129,1 13 0,-1-13 0,0-1 0,0 1 0,1 13 0,-1-13 0,0 0 0,0 13 0,-13-14 128,13 14-128,1-13 0,-1 0 0,0 13 129,0-13-129,1 13 0,-1-14 0,-13 14 0,13-13 128,0 0-128,1 13 0,-1-13-128,0 13 256,0-13-256,0-1 128,-13 14 0,14-13 0,-1 13-129,0-13 258,0 13-129,1-13 0,-1-1 0,0 14 0,-13-13 0,13 13 0,1-13 128,-1 13-128,0-13 0,-13 13 0,1-1 4</inkml:trace>
  <inkml:trace contextRef="#ctx0" brushRef="#br0" timeOffset="262173.9969">4313 1191 22102,'13'-13'-129,"0"13"258,-13-13-129,14-1 0,-1 14 0,-13-13 128,13 13-128,-13 0 0</inkml:trace>
  <inkml:trace contextRef="#ctx0" brushRef="#br0" timeOffset="54528.1822">2567 4168 4497,'0'0'2313,"0"0"-771,0 0-642,0 0-258,0 0 1,0 0-129,0 0 0,0 0 0,0-14 128,0 14-128,0 0 0,0 0-128,0-13 128,0 13-129,-14-13-128,14 13 129,0-13-129,0 13 0,0 0 0,0 0 0,0-14 0,0 14-129,0-13 1,0 13-129,0-13 128,0 13-128,0-13 129,0 13-129,0 0 128,0 0-128,0-13 0,0-1 0,14 14 0,-28-13 0,14 13 0,0-13 0,0 0 0,0-1 0,0 14 0,0-13 0,0 0 0,0 13 0,0-13-128,0 13 128,14-14 0,-14 14 0,0-13 0,0 13 0,0-13 0,0 13 0,0-13 0,0 13 0,0 0 0,0-13 0,0-1 0,0 14 0,0-13 0,0 0 0,0 13-129,0-13 129,0-1-128,0 14 256,0-13-128,0 0 0,0 13 0,0-13 0,0-1 129,0 1-129,0 0 0,0 13 0,0-13 0,0 0 0,0-1 0,0 1-129,0 0 129,0 0 0,0-1 129,0-12-258,0 13 129,0 0 0,0-1 0,0 1-128,0-13 128,0 12 0,0 1 0,0 0 0,0 0 0,0-1-129,0 1 129,0 0 0,0 0 0,0 0 129,0-1-129,0 1 128,0 0-256,0 0 256,0-1-128,0 1 129,-14 0-129,14 13 0,0-13 0,0-1 0,0 1 0,0 13 0,0-13 0,0 13-129,0-13 129,0 0 0,0 13 0,0-14 0,0 1 0,0 0 0,0 13 0,0-13 0,0-1 0,0 1 0,0 13 0,0-13 0,0 0-128,0 13 128,0-14 0,0 1 0,0 13 0,0-13 0,0 0 0,0 13 0,0-13 0,0-1 0,0 14 0,0-13-129,0 0 129,0 13 0,0-13 0,0-1 0,0 14 0,0-13 129,0 0-1,0 13 1,0-13-129,0 13 128,0-13-128,0-1 129,0 14-1,0-13-128,0 0 0,0 13 0,0-13 0,0-1 0,0 14 0,0-13 0,0 13 0,0-13 0,0 0 0,0 13 0,0-14-128,0 1 128,0 13 0,0-13 0,0 0 0,0 13 0,0-13 0,0-1-129,0 1 258,0 0-258,0 0 129,0 13 0,0-14 0,0 1 0,0 0 0,0 0 0,0 13 0,0-14 0,0 1 0,0 0 0,0 13 0,0-13 0,0 0 0,0-1 0,0 1 0,0 0 257,0 0-257,0-1 257,0 1-257,0 0 257,-13 0-257,13-1 257,0 1-257,0 0 0,0 0 0,13 0 0,-13-1 0,0 1 0,-13 0 0,26 0 0,-26-1 0,13 1 0,0 0 129,0 0-258,0 0 258,0-1-129,0-12 0,0 13 0,0-1 0,0 1 0,13 0 0,-13 0 0,0-1 128,0 1-128,0 0 129,0 0-129,-13 0 128,26-1-128,-13 1 129,0 0-129,-13 0 0,26-1 128,-13 1-128,0 13-128,0-13 128,0 0 0,0-1 0,0 1 0,0 0 0,0 0 0,0 0 0,0-14-129,0 14 129,0 0 0,0-1 0,0 1 0,0 0 0,0 0 0,0-1 0,0 1 0,0 0 0,0 13 0,0-13 0,0 0 0,0-1 0,0 14 0,0-13 0,0 0 0,0 13-128,0-13 256,0-1-256,0 14 256,0-13-256,0 0 256,0 0-256,0 13 256,0-13 1,0-1-129,0 14 0,0-13 0,0 13 0,0-13 0,0 0 0,0 13 0,0-14 0,0 1 0,0 0 128,0 13-128,0-13 0,0-1 0,0 14 0,0-13 0,0 0 0,0 0 0,0 0 129,0-1-129,0 1 0,0 0 0,0 0 128,0-1-128,0-12 0,0 13 129,0-1-129,0 1 0,0 0 128,0 0 1,0-14-1,0 14 129,0 0-128,0 0-1,-13-1 1,26 1 128,-26 0-129,13-14-128,0 14 0,0 0 0,0 0 129,0 0-129,0-1 0,0 1 0,0 0 0,0-14 0,0 14 128,0 0-128,0 0 0,0 0 0,0-14 129,0 14-258,0 0 258,0-1-129,0 1 0,0 0 0,0 0 128,0-1-128,0 1 0,0 13 129,0-13-1,0 0 129,0 0-128,0-1-1,0 1 1,0 0 128,0 13-129,0-13-128,0-1 0,0 1-771,0 0 0,0 0 0,0-1 0,0 1 0,0 0 0,0 0 129,0 0-129,0-1 771,0 1 128,0 0-128,0 0 0,0-1 0,0 1 0,0 0 0,0 0 0,0-1 0,0 1 0,0 0 0,0 0 0,0 0 0,0-1-128,0 1 128,-13 0 0,13 0 0,0-1 0,0 1 0,0 13 0,0-13 0,0 0 0,0 0 0,0-1 0,0 14 0,0-13 0,0 0 128,0 0-128,0 13 0,0-14 0,0 1 0,0 0 0,13 0 0,-13-1 0,0 1 0,0-13 0,0 13 0,0-1 0,0 1 0,0 0 0,0-14 129,0 14-129,0 0-129,0 0 129,0-1 0,0 1-128,0 0 128,0 0-129,0 0 1,0-1-1,0 1 129,13 13-128,-13-13 256,0 13-256,0 0 128,0 0 0,0 0 0,0-13 128,0 13-128,0 0 0,0 0 0,0 0 0,0 0 0,0 0 0,0-14 0,0 14 129,0 0-129,0 0 0,0 0 0,0 0 0,0 0 128,0 0-128,0 0 0,0 0 129,0 0-129,0 0 128,0 0-128,0 0 0,0 0-514,0 0-3084,0 0-385,0 14-129,0-1-257,0 13 3983</inkml:trace>
  <inkml:trace contextRef="#ctx0" brushRef="#br0" timeOffset="62012.8858">2514 1204 4497,'0'0'3470,"0"0"128,0 0-1671,0 0-513,0 0-258,-13-13-385,13 13-257,0 0-128,0 0-129,0 0-129,0 0 1,0-13-129,0 13 128,0 0 1,0 0-1,-14 0 1,14 0-1,14-13 1,-14 13-1,13 0 1,-13-14 128,13 14-129,-13 0-128,0 0 129,13 0-1,-13 0-128,13 0 129,-13 0-129,0 14 0,0-14 128,0 0-128,0 0 0,0 13 129,0-13 128,0 13-129,0-13 129,0 0 0,0 0 0,0 0 0,0 0 0,0 13-128,0-13 128,-13 0-129,13 0 1,-13 0-1,0 0 1,13 0-129,-13 0 128,-1 0-128,14 0 129,-13 0-129,13-13 0,-13 13 128,13 0-128,0-13 0,0 13 0,0 0 0,0 0 0,0-13 0,0 13 0,13 0 0,0 0 0,-13 0 0,14 13 0,-14-13 0,0 0-128,0 0 128,13 0 0,-13 0-129,13 0 129,-13 0 0,0 0 0,0 13 0,0-13 0,13 13 129,-13-13-129,0 13 128,0-13-128,0 14 129,0-14-129,0 13 128,0 0 1,0-13-1,-13 0-128,0 0 129,13 0-1,-13 0 1,13 0-1,-14 0 1,1-13-129,13 0 128,0 13-128,0-14 0,0 1 0,0 0 129,0 0-129,13 13 0,1-13 0,-1 13-129,0 0 129,0 0 0,-13 0 0,13 0 0,1 13 0,-1-13 0,-13 13-128,13-13 128,-13 13 0,0-13 0,13 13 0,-13-13 0,0 14 0,0-14 0,0 0 0,0 13 0,0-13 128,-13 13-128,13-13 129,-13 0-129,0 0 128,-1 0-128,1 0 129,0 0-129,0-13 128,0 13-128,-1-13 129,1 13-1,13-14-256,-13 1 256,13 0-128,0 13 0,0-13 129,13 0-258,-13 13 129,13-14 0,1 14 0,-1 0 0,0 0-128,0 0 128,0 0 0,-13 0 0,0 0 0,14 14 0,-14-14 0,0 13 0,0-13 0,0 13 0,0-13 0,0 0 0,13 13 0,-13-13 0,-13 13 0,13-13 0,0 14 0,0-14 128,-14 0-128,14 0 0,-13 0 0,0 0 0,0-14 129,13 14-129,-13-13 0,-1 13 0,14-13 0,-13 0 128,13 13-128,0-13 0,-13-1 0,26 14 0,-13-13 0,0 13 0,13-13 0,1 13 0,-1 0 0,-13 0 0,13 0-128,0 0 128,-13 13 0,13-13 0,-13 13 0,14 1 0,-14-14 0,0 13 0,0 0-129,0-13 258,0 13-129,0-13 0,0 0 0,-14 13 0,14-13 0,0 0 0,-13 0 128,0 0-128,13 0 0,-13-13 0,0 13 129,-1 0-129,14-13 0,-13 0 128,13 13-128,0-13 0,0 13 0,0-14 0,0 14 0,0 0 0,13 0 0,1 0 0,-1 0-128,-13 0 128,13 0 0,0 14 0,-13-1 0,13-13 0,-13 13 0,0 0-129,0-13 258,-13 13-129,0 1 0,13-14 0,-13 13 0,0-13 0,-1 0 128,14 0-128,-13 0 129,0 0-129,13 0 128,0-13-128,0-1 0,0 14 129,13 0-129,0 0-129,1 0-256,-1 0-1414,0 14-1542,0-14-1414,0 13 1,-13-13-258,14 13 1</inkml:trace>
  <inkml:trace contextRef="#ctx0" brushRef="#br0" timeOffset="196164.9657">0 1217 3855,'0'0'2056,"0"0"-514,0 0-129,0-13-256,0 13-1,0 0-256,0 0-258,0 0 1,0 0-258,0 0 129,0 0-128,0 0-1,0 0 1,0 0 128,0 0-129,13 0 1,-13 0-1,0 0 1,0 0-129,0 0 128,0 0-128,14 0 0,-1 0 0,-13 0 0,13 0 0,0 0 0,-13 0 0,14 0-128,-1 0-1,13 0 1,-12 0-1,-1 0 1,0-13-129,0 13 0,0 0 128,1 0-128,-1 0 0,0 0 129,0 0-129,1 0 0,-14 0 0,13 13 0,0-13 0,0 0 0,-13 0 0,13 0 0,1 0 128,-1 0-128,0 0 0,0 0 0,-13 0 129,14 0-129,-1 0 0,0 0 0,0 0 0,1 0 128,-1 0-128,0 0 0,0 0 129,0 0-129,1 0 0,-1 0 0,0 0 0,-13 0 0,13 0 0,1 0 0,-1 0 0,-13 0 0,13 0 128,0 0-128,-13 0 0,14 0 0,-1 0 0,0 0 0,-13 0 0,13 0 0,0 0 0,1 0 0,-14 0 0,13 0 0,0 0 0,0 0 129,1 0-129,-1 0 0,0 0 0,-13 0 0,13 0 0,0 0 0,1 0 128,-14-13-128,13 13 0,0 0 0,-13 0 0,13 0 129,1 0-129,-14 0 0,13 0 0,-13 0 0,13 0 128,0 0-128,-13 0 0,14 0 0,-1 0 129,-13-13-129,13 13 0,0 0 0,-13 0 128,13 0-128,1 0 0,-14 0 0,13 0 129,-13 0-129,13 0 0,0 0 0,-13 0 0,14 0 128,-1 0-128,-13 0 0,13 0 0,0 0 0,-13 0 0,14 0 129,-14 0-129,13 0 0,-13 0 0,13 0 0,0 0 0,-13 0-129,13 0 258,-13 0-258,14 0 129,-1 0 0,-13 0 0,13 13 0,0-13 0,1 0 129,-1 0-129,-13 0 0,13 0 0,0 0 0,1 0 0,-1 0 0,-13 0 0,13 0 0,0 0 0,0 0 128,1 0-128,-1 0 0,-13 0 0,13 0 0,0 0-128,1 0 128,-1 0 0,-13 0 0,13 0 0,-13 0 0,13 0 0,0 0 0,-13 0 0,14 0 0,-1 0 128,-13 0-128,13 0 0,0 0 129,-13 0-129,14 0 0,-1 0 0,0 0 0,-13 0 128,13 0-128,-13 0 0,14 0-128,-14 0 128,13 0 0,0 0 0,-13 0 0,13 0 0,0 0 0,1 0 0,-14 0 0,13 0 0,0 0 0,0 0 0,-13 0 0,14 0 0,-1 0 0,0 0 0,0 0 0,1 0 128,-1 0-128,0 0 0,-13 0 0,13 0 0,0 0 0,1 0 0,-1 0 129,0 0-129,0 0 0,1 0 0,-1 0 0,0 0 0,-13 0 0,13 0 0,1 0 0,-1 0 0,0 0 128,0 0-128,0 0 0,1 0 0,-14 0 0,13-13 0,0 13 0,-13 0 0,13 0 0,-13 0 0,14 0 0,-1 0 0,-13 0 129,13 0-258,0 0 258,-13 0-129,13 0 0,1 0 0,-14 0 0,13 0 0,-13 0 128,13 0-128,0 0 0,-13 0 129,14 0-129,-1 0 0,0 0 128,0 0-128,1 0 0,-1-14 129,0 14-129,0 0 0,0 0 0,1 0 0,-1 0 0,0 0 0,0 0 0,-13 0 0,14 0 0,-1 0 0,0 0 0,0 0 0,1 0-129,-1 0 129,0 0 0,0 0 0,0 0 0,-13 0 0,14 0 0,-1 0 0,-13 0 129,13 0-129,-13 0 0,13 0-129,-13 0 129,14 0 0,-14 0 0,13 0 0,-13 0 0,13 0 0,-13 0 0,13 14 0,-13-14 0,14 0 0,-1 0 0,-13 0 0,13 0 0,-13 0 0,13 0 0,-13 0-128,13 0 128,-13 0 0,14 0 0,-14 0 128,13 0-128,-13 0-128,0 0 256,13 0-128,0 0 0,-13 0 0,14 0 0,-14 0 0,13 0-128,-13 0 128,13 0 0,0 0 0,-13 0 0,13 0 0,1 0 0,-1 0 0,-13 0 0,13 0 0,-13 0 0,13 0 0,1 0 0,-14 0 0,13 0 0,-13 0-129,13 0 258,-13 0-129,13 0-129,1 0 129,-14 0 129,13 0-129,0 0 0,-13 0 0,13 0 0,-13 0 0,13 0 0,1 0 0,-14 0 128,13 0-256,0 0 128,0 0 0,-13 0 0,14 0 0,-1 0 0,0 0 0,0 0 0,1 0 0,-14 0 0,13 0 0,0 0 0,0-14 0,-13 14 0,13 0 0,1 0 0,-1 0 0,0 0 0,-13 0 0,13 0 0,1 0 0,-1 0 0,0 0 0,-13 0 0,13 0 0,1 0 0,-1 0 0,0 0 0,-13 0 0,13 0 0,0 0 0,1 0 0,-14 0 0,13 0 0,0 0-129,-13 0 258,13 0-129,-13 0 0,14 0 0,-14 0 0,13 0 0,0 0 0,-13 0 0,13 0 0,-13 0 0,0 0 0,13 0 0,-13 0 0,14 0 0,-14 0 0,13 0 0,0 0 0,-13 0 0,13 0 0,1 0 0,-14 0 0,13 0 0,0 0 0,0 0 0,1 0 0,-1 0 128,-13 0-128,13 0 0,0 0-128,0 0 128,-13 0 0,14 0 0,-1 0 0,-13 14 0,13-14 0,0 0 0,1 0 0,-14 0 0,13 0 0,-13 0 0,13 0 0,-13 0 0,0 0 0,13 0 0,-13 0 0,14 0 0,-14 0 0,0 0 0,0 0 0,13 0 0,-13 0 0,13 0 0,-13 0 0,13 0 0,-13 0 0,13 0 0,-13 0 0,14 0 128,-14 0-128,13 0 0,-13 0 0,13 0 0,-13 0 0,0-14 0,13 14 0,-13 0 0,14 0 0,-14 0 0,0 0 0,13 0 0,0 0 0,-13 0 0,0 0 0,13 0 0,-13 0 129,14 0-129,-1 0 0,-13 0 0,13 0 0,-13 0 0,13 0 0,0 0 0,-13 0 0,14 0 0,-1 0 0,-13 0 0,13 0 0,0 0 0,-13 0 0,14 0 0,-1 0 0,-13 0 0,13 0 0,0 0 0,0 0 0,-13 0 0,14 0 0,-1 0 0,0 0 0,0 0 0,-13 0 0,14 0 0,-1 0 0,0 0 0,0 0 128,1 0-128,-1 0 0,0 0 0,0 0 0,0 0 0,1 0 0,-1 0 0,0 0 0,0 0 0,1 0 0,-1 0 129,-13 0-258,13 0 129,0 0 0,1 0 0,-14 0 0,13 0 0,0 0 0,-13 0 0,13 0 0,-13 0 129,13 0-129,-13 0 0,14 0 0,-14 0 0,13 0 0,0 0 0,-13 0 0,13 0 0,1 0 0,-1 0-129,0 0 129,-13 0 0,13 0 0,1 0 0,-1 0 129,0 0-129,0 0 0,0 0 0,1 0 0,-1 0 0,0 14 0,0-14 0,14 0 0,-14 0 0,0 0 0,0 0 0,1 0 0,-1 0 128,0 0-128,0 0 0,1 0 0,-1 0 0,0 0 0,0 0 0,1 0 0,-1 0 0,0 13 129,0-13-258,0 0 258,-13 0-258,14 0 129,-1 0 0,-13 0 0,13 0 0,-13 0 0,13 0 0,1 0 0,-14 0 0,0 0 0,13 0 0,0 0 0,-13 0 0,13 0 0,-13 0 0,14 0 0,-14 0 0,13 0 0,0 0 0,-13 13 0,13-13 0,-13 0 0,13 0 0,-13 0 0,14 0 0,-14 0 0,0 0 0,13-13 129,-13 13-129,13 0 0,-13 0 0,13 0 0,-13 0 0,0 0 0,0 0 0,0 0 0,14 0 0,-14 0 0,0 0 0,0 0 0,13-13 0,-13 13 0,13 0 0,-13 0 0,13 0 0,-13 0 0,14 0 0,-14 0 0,0 0 0,0 0 0,0 0 0,13 0 0,-13 0 0,0 0 128,0 0-128,0 0 0,0 0 0,0 0 0,0 0 0,0 0 0,0 0 0,0 0 129,0 0-129,13 0 0,-13 0-129,0 0 129,0 0 0,0 0 129,0 0-129,0 0 0,0 0-129,0 0-128,0 0-1156,-13 0-2828,13 0-128,-13 0-257,-1 0-128,1 0-1</inkml:trace>
  <inkml:trace contextRef="#ctx0" brushRef="#br0" timeOffset="299837.6371">953 2421 13457,'0'0'35,"0"0"736,0 0-257,0 0 0,0 0-257,0 0 0,0 0 0,0 0-253</inkml:trace>
  <inkml:trace contextRef="#ctx0" brushRef="#br0" timeOffset="614870.2472">1369 2110 17733,'7'-6'0,"6"-8"0,14 1 0,-14 0 0,0 0 0,0-1 0,1 1 0,12-13 0,-13 13 0,1-1 0,-1 1 0,0 0 0,13 0 0,-12-1 128,-1 1-128,0 0 0,14-14 129,-14 14-129,0 0 0,14 0 128,-14 0 1,13-1-129,-13 1 0,14 0 128,-14 0 1,0-1-129,14 1 128,-14 0-128,14 0 0,-14 0 0,0-1 0,13 1 0,-12-13 0,-1 12 0,13 1 0,-12 0 0,12-14 0,-13 14 129,14 0-129,-1-13 0,-13 12 0,14 1 0,-1 0 0,-12 0 128,12-1-128,-13 1 0,14 0 0,-14 0 0,0-1 0,0 1 0,1 0 129,12 0-258,-13 0 258,1-1-129,-1 1 0,0 0 0,0 13 128,0-13-128,1-1 0,-1 1 0,0 13 0,0-13 0,1 0 0,-1 13 129,0-14-129,0 1 0,1 13 128,-1-13-128,0 0 0,0 13 0,-13-13 0,13-1 129,1 1-129,-1 13 0,0-13 0,0 0 128,1 13-256,-14-14 256,13 14-128,0-13 0,0 13 0,0-13 0,-13 13 0,14-13 0,-1 0 0,0 13 0,0-14 0,1 14 0,-1-13 0,-13 13 0,13-13 0,0 0 0,1 13 0,-1-14 0,0 14 0,0-13 0,0 13 0,-13-13 129,14 0-129,-1 13-129,0-14 129,0 1 0,1 13 0,-1-13-128,13 0 128,-12 13-129,-1-13 129,0-1 0,0 14 0,14-13 0,-14 0 0,0 13 0,0-13 0,1-1 129,-1 1-129,0 13 0,0-13 0,1 0 0,-1-1-129,-13 14 258,13-13-258,0 0 258,0 0-129,1 13 0,-1-13 0,0-1 0,0 1 0,1 13 0,-1-13 0,0 0 0,0 13 0,-13-14 128,13 14-128,1-13 0,-1 0 0,0 13 129,0-13-129,1 13 0,-1-14 0,-13 14 0,13-13 128,0 0-128,1 13 0,-1-13-128,0 13 256,0-13-256,0-1 128,-13 14 0,14-13 0,-1 13-129,0-13 258,0 13-129,1-13 0,-1-1 0,0 14 0,-13-13 0,13 13 0,1-13 128,-1 13-128,0-13 0,-13 13 0,13-13 129,0 13-129,-13-14 0,14 14 128,-1-13-128,-13 13 0,13-13 129,0 13-129,1-13 0,-14 13 0,13-14 128,0 14-128,0-13 0,-13 13 129,14-13-129,-1 13 0,0-13 0,-13 13 128,13-14-128,0 14 0,-12 0 0</inkml:trace>
  <inkml:trace contextRef="#ctx0" brushRef="#br1" timeOffset="368874.5055">695 1190 4369,'0'0'2441,"0"0"-513,0 0-258,0 0-256,0 0-386,0 0-129,0 0-256,0 0-1,0 0-128,0 0-128,0 13-1,0-13 1,0 0-129,0 0 0,0 0 0,0 0-129,0 14 1,0-14-1,0 0 1,0 0-129,0 13 128,0-13-128,0 13 129,0-13-1,0 0 129,0 0-128,13 13 128,-13-13-129,0 0 1,0 0-1,13 14 1,-13-14-1,0 0 1,0 0-129,13 13 0,-13-13 128,14 0-128,-14 0 0,0 13 129,0-13-129,13 0 0,-13 0 0,13 13 0,-13-13 0,13 0 0,-13 0 0,14 0 0,-14 0 0,13 0 0,-13 0 0,13 14 0,-13-14 0,13 0 0,-13 0 0,14 0 0,-14 13 0,13-13 0,-13 0 0,13 0 0,-13 0 0,13 0 0,-13 0 0,13 13 0,1-13 128,-14 0-128,13 0 0,0 0 0,-13 13-128,13-13 128,-13 0 0,14 0-129,-14 13 129,13-13-128,0 0 128,-13 0 0,13 0 0,1 0 128,-1 0-128,-13 14-128,13-14 385,0 0-386,0 0 258,-13 0-258,14 0 258,-1 0-129,0 13 0,-13-13 0,13 0 0,1 0 0,-1 0 0,0 13 0,0-13 0,1 0 0,-1 0 0,-13 0 0,13 0 0,0 0 0,0 13 0,1-13 0,-1 0-129,0 0 258,-13 0-129,13 0 0,1 0-129,-14 14 129,13-14 0,0 0 0,-13 0 0,13 0 0,0 0 0,1 0 0,-1 0 0,0 0 0,-13 0 0,13 13 0,1-13 0,-1 0 0,0 0 0,0 0 0,-13 0 0,14 0 0,-1 0 0,0 13-128,0-13 128,-13 0 0,13 0 0,1 0 0,-1 0 0,0 0 0,0 0 0,1 0 0,-1 0-129,-13 13 129,13-13 0,0 0 0,1 0 0,-1 0 0,0 0 0,0 0 0,0 14 129,1-14-129,-1 0 0,0 0 0,0 0 0,1 0 0,-14 0 0,13 0 0,0 0 0,0 0 0,1-14 0,-1 14 0,0 0 128,-13 0-256,13 14 256,0-14-128,1 0 0,-1 0 0,0 0 0,0 0 0,1 0 0,-1 0 0,0 0 0,0 0 0,0 0 129,1 0-258,-1 0 129,0 0 0,0 0 0,1 0 0,12 0 0,-13 0 129,1 0-129,12 0 0,-13 0 0,0 0 0,14 13 0,-14-13 0,0 0 0,14 0 0,-14 0 0,0 0 0,14 0 0,-14 0 0,0 0 0,14 0 0,-14 0 0,0 0 0,0 0 0,14 0 0,-14 0 0,14 0 0,-14 0 0,0 0 0,13 0 0,-12 0 0,12 0 0,-13 0 0,1-13 0,12 13 0,-13 0 0,0 0-129,14 0 129,-14 0 0,0 0 0,14 0 0,-14 0 0,0 0 0,1 0 0,12 0 0,-13 0 0,0 0 129,1 0-129,-1 0 0,13 0 0,-12 0 0,-1 0 0,0 0 128,0 0-128,1 0 0,-1 0 0,0 0 0,0 0 0,0 0 0,1 0 129,-1 0-129,0 0 0,0 0 0,1 0 0,-1 0 0,0 0 128,0 0-256,1 0 128,-1 0 0,0 0 0,0 0 0,0 0 0,1 0 0,-1 0 0,0 0 128,0 0-128,1 0 0,-1 0 0,0 0 0,0 0 0,0 0 0,1 0 0,-1 0 0,0 0 0,-13 0 0,13 0 0,1 0 0,-1 0 0,0 0 0,-13 0 0,13 0 129,1 0-129,-1-14 0,-13 14 0,13 0 128,0 0-128,0 0 0,1 0 0,-14 0 0,13 0 0,0 0 0,0 0 0,1 0 0,-1 0 0,-13-13 0,13 13 0,0 0 0,1 0 0,-1 0 0,0 0 0,0 0 0,-13 0 0,13 0 0,1-13 129,-1 13-129,0 0 0,-13 0 0,13 0 128,1 0-128,-1 0 0,-13 0 0,13 0 129,0 0-129,-13 0 0,14 0 0,-1-13 128,-13 13-128,13 0 0,0 0 0,0 0 129,-13 0-129,14 0 0,-1 0 0,0-14 0,-13 14 0,13 0 128,1 0-128,-1 0 0,0 0 0,0 0 0,0 0 0,1-13 0,-14 13 0,13 0 0,0 0 0,0 0 0,1-13 0,-14 13 0,13 0 0,0 0 0,0 0 0,-13-13-128,14 13 256,-1 0-256,0 0 256,0-14-128,0 14 0,1 0 0,-14 0 129,13-13-129,0 13 0,0 0 128,1 0-128,-14-13 129,13 13-129,0 0 0,-13 0 0,13-13 128,1 13-128,-14 0 0,13 0 0,-13-13 0,0 13 0,13 0 0,-13 0 0,13-14 129,-13 14-129,13 0 0,-13 0 0,0 0 0,0 0 0,14-13 128,-14 13-128,0 0 0,0 0 129,13-13-129,-13 13 0,0 0 0,0 0 128,13-13-128,-13 13 129,0 0-129,0 0 0,13-14 128,-13 14-128,0-13 129,0 13-129,14-13 0,-14 13 128,0-13-128,13 13 129,-13-14-129,0 14 128,0-13 1,0 0-129,13 13 0,-13-13 128,0 13-128,0-13 0,0 13 129,0 0-129,0-14 0,0 14 0,0 0 0,0 0 0,0-13 0,0 13 128,0 0-128,0 0 0,0-13 0,0 13 0,0 0 0,0 0 0,0 0 0,-13-13 0,13 13 0,0 0-128,0 0 128,0 0 0,-13-14 0,13 14 0,0 0 0,-14 0 0,14 0 0,0-13 0,-13 13 0,13 0 0,0 0 0,-13 0 0,13 0 0,-13-13 0,13 13 0,-14 0-129,14 0 129,-13 0 0,13-13 0,-13 13 0,13 0 129,-13 0-129,13 0-129,-13-13 258,13 13-129,0 0 0,-14 0 0,14 0 0,-13-14-129,13 14 129,-13 0 0,13 0 0,-13 0 0,13 0 0,-14-13 0,14 13 0,-13 0 0,0 0 0,13 0 0,-13 0 0,13 0 0,-14 0 0,1 0 0,13 0 0,-13 0 0,13 0 129,-13-13-129,0 13-129,13 0 129,-14 0 0,14 0 0,-13 0 0,0 0 0,13 0 0,-13 0 0,-1 0 0,14 0 0,-13 0 0,0 0-128,0-13 128,13 13 0,-14 0 0,1 0 0,0 0 0,0 0 0,13 0 0,-13 0 0,-1 0 0,1 0-129,13 0 258,-13 0-258,0-14 129,-1 14 0,1 0 0,0 0-128,0 0 128,0 0 0,-1 0 0,1 0 0,0 0 0,0 0 128,-1 0-128,1 0 0,0 0 0,0 0 0,-1-13 0,1 13 129,0 0-129,0 0 0,0 0 128,-1 0 1,1 0-1,0 0 1,0 0-1,-1-13-128,1 13 0,0 0 0,0 0 0,-1 0 0,1 0 0,-13 0 0,13 0 0,-1 0 0,1 0 0,-13 0 0,12 0 0,1 0 0,0 0 0,-14 0 0,14 0 0,0 0 0,0-13 0,-14 13 0,14 0 0,0 0 0,0 0 0,-1 0 0,1 0 0,0 0 0,-13 0 0,12 0 0,1 0 0,0 0 0,0 0 0,-1 0 0,1 0 129,0 0-258,-14 0 258,14 0-258,0 0 258,0 0-129,0 0 0,-1 0 0,1 0 0,0-14 0,0 14 0,-1 0 0,1 0 0,0 0 0,0 0 0,-1 0 0,1 0 0,0 0 0,0 0 0,0 0 0,-1 0 0,1 0 0,-13 0 0,12 0 0,1 0 128,0 0-128,-14 0 0,14 0 0,0 0 0,-13 0 0,12-13 0,1 13 0,-13 0 0,12 0 0,1 0 0,-13 0 0,13 0 0,-14 0 0,14 0 0,0 0 0,-1 0 0,1 0 0,0 0 0,0 0 0,-1 0 0,1 0 0,0 0 0,0 0 0,0 0 0,-1 0 0,1 0 129,0 0-129,0 0 0,-14 0 0,14 0 128,0 0-128,-14 0 0,1 0 0,13 0 0,-14 13 129,14-13-129,-14 0 0,14 0 0,0 0 0,-14 0 0,14 0 0,0 0 128,0 0-256,0 0 128,-1 0 0,1 0 0,0 0 128,0 0-256,-1 0 128,1 0 0,13 0 0,-13 0 0,0 0 0,0 0 0,-1 0 0,1 14 128,0-14-128,13 0 0,-13 0 0,-1 0 0,1 0 0,0 0 0,0 0 0,-1 0 0,14 0 0,-13 0 0,0 0 0,0 0 0,0 0 0,13 0 0,-14 0 0,1 13 0,13-13 0,-13 0 129,0 0-129,13 0 0,-14 0 0,1 0-129,13 0 129,-13 13 0,0-13 0,-1 0 0,1 0 0,0 0-128,0 0-1,13 0 129,-13 0 0,-1 0 0,1 13 0,0-13 0,0 0 0,-1 0 0,1 0 0,0 0 0,0 14 0,-14-14 0,14 0 0,0 0 0,0 0 0,-1 13 0,1-13 0,0 0 0,0 0 0,-1 0 0,1 13 0,0-13 0,0 0 0,0 0 0,13 0 0,-14 13-128,1-13 128,0 0 0,0 0 0,-1 0 0,1 0 0,0 14 0,13-14 0,-13 0 0,-1 0 0,14 0 0,-13 0 0,0 13 0,13-13 0,-13 0 0,13 0 0,-13 0 0,-1 13 0,14-13 0,-13 0 0,0 0 0,13 0 0,-13 13 0,13-13 0,-14 0-129,14 0 129,-13 0 0,0 13-128,13-13 128,-13 0 128,-1 0-128,14 0 0,-13 14 0,0-14 129,13 0-129,-13 0 0,0 0 0,13 13 0,-14-13-129,1 0 129,13 0 0,-13 0 0,13 13-128,0-13 128,-13 0 0,13 0 0,0 0 128,-14 13-256,14-13 128,-13 0 0,13 0 0,-13 14 0,13-14 0,-13 0-129,13 13 129,0-13 0,-14 0 0,14 0 0,0 13 0,0-13 129,-13 13-129,13-13 0,0 0 0,0 0 0,0 13 0,0-13-129,-13 14 129,13-14-128,0 0 128,0 13 0,0-13 0,0 13 0,0-13 0,0 0 0,0 0 128,0 13-256,0-13 128,13 0 0,-13 0 0,0 0 128,0 14-128,0-14 0,0 0 0,0 0 0,0 0 0,0 0 0,0 0 0,0 0 129,0 0-129,0 0 0,0 0 128,0 0 1,0 0-129,0-14 0,0 14 128,0 0-128,0 0 0,0 0-257,0-13-771,0 13-3084,0 0-385,0 13-1,0-13-256,0 0-1</inkml:trace>
  <inkml:trace contextRef="#ctx0" brushRef="#br1" timeOffset="379735.3205">3169 1336 5140,'0'0'1927,"0"0"-513,0 0-258,0 0-256,0 0-129,0-13-129,0 13-128,0 0-128,0 0-129,0 0 0,0 0 0,0 0-129,0 0 1,0 0 128,0 0 0,0 0 128,0 0-128,0 0 129,0 0-1,0 0 1,0 0-129,0 0 0,0 0-129,0 0 1,0 0-1,0 0-128,0 0 0,0 0 129,0 0-129,0 0 0,0 0 128,0 0-128,0 0 0,0 0 129,0 0-129,0 0 128,0 0 1,0 0-1,0 0 1,0 0-1,0 0 129,-14 0-128,14 0 128,0 0-129,0 0 1,0 0-1,0 0 1,0 0-1,0 0-128,0 0 129,0 0-129,0 0 0,0 0 0,0 0 0,0 0 0,14 0 0,-14 0 0,0 0 0,0 0 0,0 0 0,0 0 0,0 0 0,0 0 0,13 13 128,-13-13-128,0 0 129,0 0-129,0 0 128,0 0-128,0 0 0,-13 0 129,13 0-129,0 0 0,0 0 0,-14 0 128,14 0-128,0 0 0,0-13 129,0 13-129,0 0 128,0 0-128,0 0 0,0 0 0,0-14 129,0 14-258,14 0 129,-14 0 0,0 14 0,0-14 0,0 0 0,13 0-128,-13 0 128,0 0 128,0 13-128,0-13-128,0 0 256,0 0-128,0 0 0,0 0 0,0 0 0,0 0 129,0 0-129,0 0 128,0 0-128,0 0 129,0 0-1,0 0 1,0 13-129,0-13 128,-13-13-128,13 13 0,-14 0 129,14 0-129,0 0 0,0 0 0,0 0 128,0 0-128,0 0 0,-13-13 0,13 13 0,13 0 0,-13 0 0,0 0 129,0 0-129,14 0 0,-14 0 0,13 0 0,-13 0 0,0 13 0,0-13 0,0 0 0,0 0 0,0 13 0,0-13 0,0 0 0,0 0 0,0 13 0,0-13 0,0 0 0,0 0 128,0 0-128,0 0 129,-13 0-129,13 0 0,-14 0 128,14 0 1,-13 0-129,13 0 128,0 0-128,0 0 129,-13 0-1,13 0 1,0-13-1,0 13 129,0 0-257,0 0 129,0-13-1,0 13-128,13 0 129,0 0-129,-13 0 0,14 0 128,-14 0-128,0 0 0,13 0 0,-13 0 0,0 0 0,0 0-128,0 0 128,-13 13-129,13-13 129,0 0 0,0 0 0,0 0 0,0 13-128,0-13 256,0 0-128,0 0 0,0 0 0,0 0 0,0 0 0,0 0 0,-14 0 0,14 0 0,0-13 129,0 13-129,-13 0 0,13 0 0,-13-13 0,13 13 128,0 0-128,0 0 0,0 0 0,0 0 0,0 0-128,13 0 128,-13 0 0,0-13 0,0 13 0,13 0 0,-13 0 0,14 0 0,-14 0 0,0 0 0,0 0 0,0 0-129,0 0 129,0 0 0,0 13 0,0-13 0,0 0 0,0 0 0,13 13 0,-13-13 0,0 0 0,0 0 0,0 0 0,0 0 0,0 0 0,0 0 129,-13 0-129,13 0 0,-14-13 0,14 13 128,0 0-128,-13 0 0,0-13 0,13 13 0,0 0 0,-13 0 0,13 0 0,0 0 0,0-14 0,0 14 0,13 0 0,-13 0 0,0 0 0,13 0 0,-13 0-128,0 0 256,13 0-256,-13 0 128,14 0 0,-14 0 0,0 0 0,0 0 0,0 0 0,0 0 0,0 0 0,0 14 0,0-14 0,0 0 0,13 0 0,-13 0 0,0 13 0,0-13 128,13 0-128,-13 0 0,0 0 129,0 0-129,0 0 128,0 0-128,-13 0 0,13 0 0,-13 0 129,13 0-129,-14 0 0,1 0 0,13 0 0,-13-13 0,13 13 0,0 0 128,0 0-128,0-14 0,0 14 0,0 0 0,0 0 0,13-13 0,-13 13 0,13 0 0,1 0 0,-14 0 0,13 0 0,-13 0 129,13 13-258,-13-13 129,0 0 0,0 0 0,0 14 0,0-14 0,0 0 0,0 0 0,0 13 0,0-13 0,0 0 0,0 0 0,0 0 0,0 13 0,0-13 0,-13 0 0,0 0 0,13 0 0,-14 0 0,1 0 0,13 0 0,-13 0 129,0 0-129,0 0 128,13-13-128,0 13 129,-14 0-129,14 0 128,0-13-128,0 13 129,0 0-129,14-14 0,-1 14 0,-13-13-129,13 13 129,0 0 0,0 0 0,1 0 0,-14 0-128,13 0 128,-13 0 0,0 0 0,13 13 0,-13-13 0,0 0 0,0 0 0,13 14 128,-13-14-128,0 0 0,0 0 0,0 0 0,0 13 0,0-13 129,0 0-129,0 0 0,0 0 0,-13 13 0,13-13 0,-13 0 0,13 0 128,-13-13-128,-1 13 129,1 0-129,13 0 0,-13-13 0,0 13 128,13-14-128,0 14 0,-13 0 0,13 0 0,0-13 0,0 13 0,0-13 0,13 13 0,-13 0 0,13 0-128,-13 0 128,13-13 0,-13 13 0,13 0-129,-13 0 129,0 13 0,0-13 0,0 0 0,0 0 0,14 13 0,-14-13 0,0 0-128,0 0 128,0 13 128,0-13-128,13 0 0,-13 0 0,0 0 0,0 14 0,0-14 0,0 0 0,0 0 0,0 0 129,-13 0-129,13 0 0,-14 13 0,14-13 0,-13-13 128,13 13-128,-13 0 0,13 0 0,-13 0 129,13 0-129,0-14-129,0 14 258,0-13-129,0 13 0,13 0 0,-13 0 0,0-13-129,13 13 129,0 0 0,-13 0 0,14 0 0,-14 0 0,13 0 0,-13 0 0,0 0-128,13 13 128,-13-13 0,0 13 0,0-13 128,13 0-128,-13 0 0,0 14 0,0-14 0,0 0 0,0 0 129,0 0-129,-13 13 0,13-13 0,-13 0 0,0 0 0,13 0 0,-14 0 0,1-13 0,0 13 128,0 0-128,0 0 0,13-14 129,-14 14-129,14 0 0,0-13 0,0 13 0,0 0 0,0 0-129,14-13 129,-1 13-128,0 0 128,-13 0 0,13 0 0,0 13-129,-13-13 129,14 0 0,-14 13 129,13-13-129,-13 0 0,0 14 128,0-14-128,0 13 0,0-13 129,-13 0-129,13 0 0,-14 0 0,1 0 0,13 0 128,-13-13-128,13 13 0,0 0-257,0 0-257,0 0-1799,0 0-2056,0 0-385,13 0-129,0 0-129,1 0 1671</inkml:trace>
  <inkml:trace contextRef="#ctx0" brushRef="#br1" timeOffset="388757.4486">3367 1667 3084,'0'0'3598,"0"0"0,0 0-1414,0 0-513,0 13-1,0-13-385,0 0-257,0-13-128,0 13-258,0 0-128,0 0-128,0 0 128,0 0-257,-13 0 0,13 0 0,0 0-129,0 0 129,0 0-128,0 0-1,0 0 129,0 0-128,0-14-1,0 14 1,0 0-1,0-13 1,0 13-1,-13-13-128,13 13 129,0-13-129,0-1 128,0 14-128,0-13 0,0 13 0,0-13 0,0 0 129,0-1-129,0 14 0,0-13 128,0 0-128,13 0 129,-13 13-129,0-13 0,0 13 0,0-14 0,0 1 0,0 13 0,13 0 128,-13-13-128,0 13 0,0-13 0,0 13 0,0-14 129,0 14-129,0-13 0,0 13 0,0-13-129,0 13 129,0-13 0,13 13 129,-13-14-258,0 14 129,0-13 0,0 13 0,0-13 129,14 13-129,-14-13 128,0 13-256,0 0 256,13-13-128,-13 13 0,13-14 129,-13 14-129,0-13 0,0 13 0,13 0 0,-13 0 0,0 0-129,0-13 129,0 13 0,0 0 0,13 0 0,-13 0 0,0 0 0,0 0 0,0 0 0,0 0 0,0 0 0,0 0 0,0 0 0,0 0 0,14 0 0,-14 0-128,0 0 256,0 0-128,0 0 0,0 0 0,0 0 0,0 0 0,0 0 0,0 0 0,0 0 0,0 0 0,0 0-128,0 0 128,0 0 0,0 0 0,0 0 0,0 0 0,0 13 0,0-13 0,13 0 0,-13 0 0,13 0 0,-13 0 0,0 13 0,0-13 0,13 0 0,-13 0 0,14 14 0,-14-14 0,0 13 0,0-13-129,0 0 258,0 0-258,13 13 129,-13-13 0,0 0 129,0 0-129,0 13 0,0-13 0,0 0 0,13 0 128,-13 0-128,0 0 0,0 0 0,-13 13 0,0-13 0,13 0 129,-14 0-258,1 14 258,0-14-129,0 0 0,-1 0 0,1 0 0,0 0 0,0-14 0,0 14 128,-1 0-256,14 0 256,-13-13-128,13 13 129,0 0-129,-13 0 128,13 0-128,0 0-128,0 0 128,13 0-129,-13 0 258,0 13-129,0-13 0,13 0-129,-13 0 1,0 0-643,0 0-3598,0 0-129,0 0-128,0 0-128,0 0-129</inkml:trace>
  <inkml:trace contextRef="#ctx0" brushRef="#br0" timeOffset="460354.3566">3116 1389 2184,'0'0'1028,"0"0"-128,0 0-129,0 0-129,0 0 1,0 0-129,0 0 257,0 0-386,0 0 129,0 0-128,0 0-1,0 0-128,0 0-128,0 0-1,0 0 1,0 0-129,0 0 128,0 0 1,0 0-1,0 0 1,0 0-1,0 0 258,0 0-258,0 0 129,0 0 129,0 0-1,0 0 1,0 0-1,0 0 129,0 0-257,0 0 257,0 0 0,0 0 0,0 0-128,0 0-1,0 0 1,0 0-129,0 0 0,0 0-129,0 0 1,0 0-1,0 0 1,0 0-1,0 0 1,0 0-1,13 0 1,-13 0-1,0 0 1,0 0-1,0 0 1,0 0-1,0 0 1,0 0-1,0 0 1,0 13-1,0-13-128,0 0 129,0 0-129,0 0 128,0 0-128,0 0 0,0 0 0,0 13 129,0-13-129,0 13 0,0-13 128,0 0-128,0 0 129,0 14-129,0-14 128,0 0 1,0 0-129,0 0 128,0 13 1,0-13-1,0 0-128,0 0 129,13 0-1,-13 0-128,0 0 0,0 13 129,0-13-129,0 0 0,0 0 0,0 13 0,0-13 128,0 14-128,0-14 0,0 13 129,0-13-129,0 0 128,0 0-128,0 13 129,0-13-129,0 0 128,0 0-128,0 0 0,0 0 129,0 13-129,0-13 128,0 0-128,0 0 0,0 13 129,0 1-129,0-14 128,0 0-128,0 0 129,13 13-129,-13-13 0,0 13 128,0-13-128,0 0 129,0 0-1,0 13-128,0-13 0,0 0 129,0 0-129,0 14 0,0-14 0,0 13 0,0-13 0,0 13 0,0-13 128,0 0-128,0 0 0,0 13 0,0-13 0,0 14 129,0-14-129,0 0 0,0 0 128,0 13-128,0-13 129,0 0-129,0 13 0,0 0 0,0-13 128,0 0-128,0 13 0,0-13 0,0 14 0,0-14 129,0 0-129,0 0 0,0 13 0,0-13 0,0 13 0,0-13 0,0 0 257,0 13-257,0-13 128,14 14-128,-14-1 129,0-13-129,0 13 128,0-13-128,0 13 0,0-13 0,0 0 0,0 13 129,0-13-129,0 0 0,0 0 0,0 14 128,0-14-128,0 0 0,0 0 0,0 13 0,0-13 129,0 13-129,0-13 0,0 13 0,0-13 0,0 0 0,0 0-129,0 14 129,0-14 0,0 13 0,0-13 0,0 0 0,0 0 0,13 13 0,-13-13 129,0 13-129,0-13 0,0 14 0,0-14 0,0 13 0,0-13 0,0 0 0,0 13 0,0-13 128,0 13-128,0-13 0,0 0 0,0 13 0,0-13 0,0 0 0,0 14 0,0-14 129,0 13-129,0-13-129,0 13 258,0-13-129,0 13 0,0-13 0,0 14 0,0-14 0,13 13 0,-13-13 0,0 0 0,0 0 0,0 13 128,0-13-128,0 13 0,0-13 0,0 14 0,0-14 0,0 0 0,0 0 0,0 13 0,0 0 0,0-13 0,0 13 0,0-13 129,0 13-129,0-13 0,0 14 128,0-14-128,0 0-128,0 13 256,0-13-128,0 13 0,0-13 0,0 0 0,0 13 129,0-13-129,0 14 0,0-14 0,0 13 0,0-13 0,0 13 0,-13-13 0,13 13 0,0-13 0,0 14 128,0-14-128,0 13 0,0-13 0,0 0 0,0 0 0,0 13 0,0-13 0,0 13 0,0-13-128,0 13 256,0-13-128,0 14 0,0-14 0,0 13-128,0-13 128,0 0 0,0 0 0,0 13 0,0-13 0,0 13 0,0-13 0,0 14 0,0-14 0,0 13 0,0-13 0,0 0 0,0 0 0,0 13 0,0-13 0,0 0 0,0 13 128,0 0-128,0-13-128,0 0 256,0 14-256,0-1 128,0-13 0,0 0 0,0 0 0,0 13 0,0 0 128,0-13-128,0 0 0,0 14-128,0-1 128,0-13 0,0 13 128,0-13-256,0 0 128,-13 13 0,13-13-129,0 14 258,0-14-258,0 13 129,0-13 0,0 13 0,0-13 0,0 0 0,0 13 0,0-13 0,0 13 0,0-13 129,0 14-129,0-14 0,0 13 0,0-13 0,-14 13 0,14-13 0,0 0 128,0 0-128,0 13 0,0-13 0,0 14 0,0-14 0,0 0 0,0 0 0</inkml:trace>
  <inkml:trace contextRef="#ctx0" brushRef="#br0" timeOffset="426644.8392">2534 1190 4497,'0'13'2699,"0"-13"-1029,13 0-513,-13 0-386,0 0 0,0 0-257,13 0 128,-13 0 1,13 0-129,-13 0 128,0 0-128,0 0 0,14 0 0,-14 0-128,13 0-772,-13 0-128,0 0 0,13 0 0,-13 0 0,13 14-128,-13-14 128,14 0-129,-14 0 900,0 0-128,0 0-129,13 0 128,-13 0 1,13 0-1,-13 0-128,0 0 129,0 0-1,13 0-128,-13 0 0,0 0 129,0 0-129,0 0 0,13 13 0,-13-13 0,0 0 0,0 0 128,14 0-128,-14 0 129,0 0-129,0 0 128,13 0 1,-13 0-129,0 0 128,0 0-128,0 0 0,0 0 0,13 0 0,-13 0 0,0 0 0,13 13 0,-13-13 0,0 0 0,0 0 0,14 0 0,-14 0 129,0 13-129,0-13 0,13 0 0,-13 0 128,0 0-128,13 0 0,-13 0 129,13 0-129,-13 0 0,0 0 0,0 0 128,0 0-128,13 0 0,-13 0 0,0 0 0,0 0 0,14 14 0,-14-14 0,13 0 0,-13 0 0,0 0 0,0 0 129,13 0-129,-13 0 0,0 0 0,0 0 0,13 0 0,-13 0 0,0 0 0,0 13 128,0-13-128,14 0 0,-14 0 0,0 0 0,0 0 0,13 0 129,-13 0-129,0 0 128,0 0-128,13 0 0,-13 0 0,0 0 129,0 0-129,13 0 0,-13 0 0,0 0 0,0 0 0,0 0 0,14 0 0,-14 0 0,0 0 0,0 13 128,0-13-128,13 0 0,-13 0 0,0 0 0,0 0 0,13 0 0,-13 0 0,13 0 129,-13 0-129,0 0 0,0 0 0,13 0 0,-13 0 0,0 0 0,0 0 128,14 0-128,-14 0 0,0 0 0,0 0 0,13 13 0,-13-13 129,0 0-129,0 0 0,13 0 128,-13 0-128,13 0 0,-13 0 129,0 0-129,0 0 0,14 0 0,-14 0 0,13 0 0,-13 0 0,0 0 0,0 0 0,13 14 0,-13-14 0,0 0 0,0 0 0,0 0 0,13 0 0,-13 0 0,0 0 0,0 0 0,0 0 0,0 0 0,0 0 0,0 0 0,0 0 0,0 0 128,0 0-128,0 0 0,0 0 129,0 0-129,0 0 128,0 0-128,0 0 129,0 0-129,0 0 128,0 0-256,0 0-772,-13 0-2826,13 0-129,-13-14-257,13 14 385,-13 0 3727</inkml:trace>
  <inkml:trace contextRef="#ctx0" brushRef="#br0" timeOffset="447141.0147">2547 2447 4497,'0'0'1671,"0"0"-258,0 0 1,0 0-258,0 0-256,0 0-129,0 0 0,0 0-257,0 0-129,0 0 1,0 0-129,0 0-129,0 0 1,13 13-1,-13-13 1,0 0-1,0 0 1,-13 0-1,13 0 1,0 0-1,13 13 129,-13-13-128,13 0-129,-13 0 128,0 0 1,14 14-129,-14-14 128,0 0-128,13 0 129,-13 0-129,13 0 128,-13 0-128,0 0 129,0 0-129,13 13 128,-13-13-128,13 0 129,-13 0-129,14 0 128,-14 0-128,13 13 129,0-13-129,-13 0 128,13 0-128,-13 0 129,0 0-129,14 13 0,-14-13 128,13 0-128,-13 0 0,0 0 0,0 0 0,0 0 129,0 0-129,13 14 0,-13-14 0,0 0 0,0 0 0,13 0 0,-13 0 128,0 0-128,0 0 0,14 0 0,-14 0 0,0 0 0,0 13 0,0-13 0,13 0 0,-13 0 0,0 0 0,13 13 129,-13-13-129,13 0 0,0 0 128,-13 13-128,14-13 129,-14 0-129,13 0 0,-13 0 128,0 0-128,13 0 0,-13 0 129,13 14-258,-13-14 386,14 0-385,-14 0 385,0 0-257,13 13 128,-13-13-128,13 0 129,-13 0-129,13 13 0,1-13 0,-1 0-129,-13 0 258,13 13-258,0-13 258,0 0-258,-13 13 129,14-13 0,-14 0 0,13 0 0,0 0 0,-13 14 129,13-14-129,-13 0 128,14 0-128,-14 0 129,13 0-129,-13 13 0,13-13 0,-13 0 128,13 0-128,-13 0 0,0 0 0,14 0 0,-14 0 0,0 13 0,0-13 0,13 0 129,-13 0-129,13 0 0,-13 0 0,0 0 0,13 0 0,-13 0 0,0 0 128,13 13-128,-13-13 0,14 0 129,-14 0-1,0 0-128,0 0 129,0 0-1,0 0 1,0 0-1,0 0 1,0 0-1,0 0 1,0 0-1,0 0 129,0 0-128,0 0-1,0 0-128,0 0 129,0 0-129,0 0 128,0 0-128,0 0 0,0 0-257,0 0-642,0 0-3085,0-13 1,0 13-258,0 0 1,0 0 513</inkml:trace>
  <inkml:trace contextRef="#ctx0" brushRef="#br0" timeOffset="500735.3025">4439 463 8224,'0'0'3598,"0"0"-1028,0 0-771,0 0-514,0 0-129,0 0-513,0-14-129,0 14-129,0 0 1,-14 0-129,14 0 128,0 0-128,0 0 0,0 0 0,0 0-128,0 0 128,-13 14 0,13-14 0,0 13-129,0-13 129,0 13 0,13-13 0,-13 13 0,0-13 0,0 14 0,14-1 0,-14 0 129,0 13-258,0-12 129,0-1-128,0 0-1,0 14 1,13-14-129,-13 0 0,0-13 128,0 13-128,0 1 129,0-14-129,0 0 128,0 0-128,0 0 129,0 0-129,0 0 128,0 0-128,0 0 129,0 0-129,0 0-129,0 0-128,0 0-514,0-14-1799,0 14-1799,0 0-128,0 0-258,0-13 129,0 13 0</inkml:trace>
  <inkml:trace contextRef="#ctx0" brushRef="#br0" timeOffset="501436.2438">4293 542 5525,'0'0'3470,"0"0"-129,0 0-1285,-13 0-643,13 0-256,0 0-129,0 0-386,0 0-128,13 0 129,0 0-129,-13 0 0,14 0-129,-1 0 129,13 0-128,-12-13-1,-1 13 129,13 0-257,-13 0 0,1 0 0,-1 0 0,0 0-128,0 0-1,-13 0 1,0-13-129,0 13 0,0 0 128,0 0-128,0 0 0,0 0 0,0 0 0,0 0-257,0 0-257,0 0-899,0 0-2699,0 0-257,0 0 0,0 0-129,0 0 129</inkml:trace>
  <inkml:trace contextRef="#ctx0" brushRef="#br0" timeOffset="502253.2433">4465 582 9252,'-13'-14'3598,"13"14"0,0 0-2699,0 0 1,0 0-129,13 0 0,-13 0-129,0 14-128,0-14 0,13 13 0,1-13 129,-14 13-129,13 0 0,0-13 0,0 14-129,0-14 1,1 13-129,-14-13 0,13 13 0,-13-13-129,13 0 1,-13 0-1,0 0 1,-13 0-1,13 0-128,0-13 129,0 0-1,0 13-128,-13-14 0,13 14-128,0-13 256,0 13-256,13-13 128,-13 13 0,0-13 0,13 13 0,-13-14-129,13 14 129,1-13 0,-1 13 0,0 0-128,-13-13 128,13 13-129,-13 0 129,0 0 129,14 0-129,-14 0 0,0 0 0,0 0 0,0 0 0,-14 0 128,14 0-256,0 0-1,0 0-128,-13 0-514,13 0-2570,0 0-1028,0 0-128,13 0-1,-13 0-256</inkml:trace>
  <inkml:trace contextRef="#ctx0" brushRef="#br0" timeOffset="502738.7449">4809 502 12593,'0'0'3983,"0"0"129,0 0-3084,0 0-128,-13 14-386,13-14 0,-13 13-129,13-13 1,-14 13-129,1 0-129,13 0 129,-13 1 0,13-1-128,0 0-1,0 14 129,0-14-128,13 0 128,0 0-129,1 1 1,-1-1-1,-13 0 1,13-13 128,-13 0-257,0 0 128,13 0 1,-13 0-386,0 0-514,0 0-3470,0 0-128,-13 0-257,13 0 0,0 0-128</inkml:trace>
  <inkml:trace contextRef="#ctx0" brushRef="#br0" timeOffset="503617.4517">4941 926 11051,'0'0'4112,"0"0"0,0 0-2442,0 0-256,0 0-515,0-14-128,0 14-257,0-13-128,-13 13-258,13-13 129,0-13-128,-13 12-1,13-12 1,-13-1-1,13 1-128,0-1 129,0 1-129,-14 0 128,14-1-128,0 1 0,0 12 0,0 1 129,0-13-129,0 26-129,14-14 129,-14 1-128,0 13 128,13-13-129,-13 13 129,0 0-128,0 0-1,13-13 129,-13 13 0,13 0 0,-13 0 129,0 0-129,0 0 128,14 13-128,-14-13 129,0 0-129,0 0 128,13 0 1,-13 0-129,0 13-129,0-13 129,13 0 129,-13 0-129,13 0 0,-13 13 0,0-13 0,14 0 0,-14 14 0,13-14 0,-13 13 128,13 0-128,-13-13 0,0 13 129,13-13-129,-13 0 128,-13 14-128,13-14 129,-13 0-1,0 0-128,-1 0 129,1 0-1,0 0-128,-14-14 129,14 14-129,0 0 0,0 0 0,13-13 128,0 13-256,-14 0 128,14 0-257,0 0-129,14 0-385,-14 0-1670,26 13-1928,-26-13 0,13 0-129,-13 0 1,14 14 128</inkml:trace>
  <inkml:trace contextRef="#ctx0" brushRef="#br0" timeOffset="504118.3473">5060 476 12336,'0'0'4112,"0"0"-129,0 13-2826,0-13-258,14 13-128,-14 1-128,13-1-1,0 0-128,0 13 0,1-12 0,-14 12-128,13 1-129,-13-14 0,-13 13 0,13-12-129,0 12 1,-14-13-1,1 0 1,13 1-129,-13-1 128,13-13 1,-13 0-1,13 0 1,0 0-129,0 0 0,13 0-386,-13-13-899,0 13-3084,0-14-385,0 14-1,0-13-128,0 13 0</inkml:trace>
  <inkml:trace contextRef="#ctx0" brushRef="#br0" timeOffset="504901.9606">5219 542 7324,'0'0'3341,"0"0"-899,0 0-258,0 0-642,0 0-257,0 0-257,0 0-128,0 0-129,0 0-129,13 0 1,-13 0-129,14 0-257,-14 0 128,13 0-256,0 0 256,0 0-256,-13 0 128,14 0-257,-1 0 257,-13 0-129,13 0 129,-13 0 0,0 0-257,0 0 0,0 0-385,0 0-1,0 0-385,0 0-1156,-13 0-2314,13 0 1,-13 0-129,13 0 385,0 0-128</inkml:trace>
  <inkml:trace contextRef="#ctx0" brushRef="#br0" timeOffset="547638.8928">5219 582 7838,'0'0'3213,"0"0"-129,0 0-1414,0 0-385,0 0-128,0 0-129,0 0-257,0 0 0,13 0-129,-13 0 1,14 0-129,-14 0 0,13 13 0,0-13 0,0 0 0,-13 13-129,14-13 1,-14 0-382</inkml:trace>
  <inkml:trace contextRef="#ctx0" brushRef="#br0" timeOffset="551297.1557">5576 476 5397,'0'0'3212,"0"0"-513,14-13-386,-14 13-643,0 0-385,0 0-257,0 0-128,-14 0-258,14 0 1,0 0-1,0 0-128,0 0 0,0 0 0,0 0 0,0 0-128,-13 0-1,13 0 1,0 0-129,0 0-129,0 0 1,0 0-1,0 0 1,0 13-129,0-13 128,0 0 1,0 13-1,0-13 1,0 13 128,0-13 0,0 14 0,0-1 0,0 0 0,13 0 0,-13-13 0,0 13 0,0 1 0,0-1-129,0 0-128,0 0 129,0-13-129,0 14 0,0-1 0,0-13 0,0 13 128,0-13-128,0 0 129,0 13-1,0-13 1,0 0 128,0 0-129,0 0 1,0 0-1,0-13-128,0 13 0,0 0-128,0 0-1,0-13-385,0 13-642,0-13-3342,0 13 1,0 0-258,0 0 1,14-14 128</inkml:trace>
  <inkml:trace contextRef="#ctx0" brushRef="#br0" timeOffset="551982.9477">5444 661 7196,'0'0'3341,"0"0"0,-13 0-1671,13 0-642,0 0 0,0 0-257,0 0-128,0 0-129,0 0 0,0 13 128,0-13 1,13 0-1,-13 0 1,13 0-129,1 0 0,-1 0 0,0 0 0,13 0-129,1 0 1,-14 0-1,14 0-128,-14 0-128,13 0 128,-12 0-129,-1 0 129,-13 0-257,0 0 129,13 0-129,-13 0 0,0 0 0,0 0 0,-13 0-129,13 0-256,0 0-515,0 0-3212,-13 0-257,13 0 0,-14 0-128,14 0-1</inkml:trace>
  <inkml:trace contextRef="#ctx0" brushRef="#br0" timeOffset="552949.1658">5523 436 5268,'0'0'2442,"0"13"-515,0-13 1,0 0-258,0 0-385,0 0-128,0 0-258,0 0-256,0 0-129,0 0-129,0 0-128,0 0 0,0 0-128,0 0 128,0 0-129,0 14 1,0-14-1,-13 13 1,13-13 128,-13 13-129,13-13 129,0 0 0,0 0 0,0 0 0,-13 0 0,13 0 0,0 0 0,0 0 129,0 0-129,0 0 0,13-13 0,-13 13 0,0 0 0,0 0 0,13-13 0,-13 13 0,0 0-129,13 0 129,-13-14-128,14 14-1,-14-13-128,0 13 129,0-13-129,0 13 128,0-13-128,0 13 0,0 0 0,-14 0 0,14 0 0,0 0 0,0 0 129,0 0-129,0 0 128,0 0-128,0 0 129,0 0-129,0 0 128,0 0-128,0 0 129,0 0-129,0 0 0,14 0-129,-14 0-128,0 0-514,0 0-3341,0 0-128,0 0-129,0-13-129,0 13-128</inkml:trace>
  <inkml:trace contextRef="#ctx0" brushRef="#br0" timeOffset="656775.6631">2210 968 3983,'0'0'2442,"6"0"-386,-6 0-257,0 0 0,0 0-257,0 0-129,0 0-256,-6-7-129,6 7-257,0 0 0,0 0-386,0 0 1,0 0-1,0 0-128,0 0 0,0 0 0,0 0 0,0 0 0,0 0-128,0 0 128,0 0-129,0 0 1,0 0-129,0 0 128,0 0-128,0 0 0,0 7 129,0-7-1,-6 7 1,12 0-1,-6 0 129,0 0 0,0 0 129,0 0-129,0 0 0,0 7 128,0-7-128,6 0 0,-6 0-128,0 7 128,0-7-129,0 0 1,0 0-129,-6 0 128,6-7 1,0 7-129,0 0 0,0-7 257,0 0-129,0 0 1,0 0-1,0 0 1,0 0-1,0 0-128,0 0 0,6 0-257,-12-7-128,6 7-1157,0 0-2827,0 0 0,0 0-257,0 0 128,-6-7-256</inkml:trace>
  <inkml:trace contextRef="#ctx0" brushRef="#br0" timeOffset="657514.051">2117 1101 8738,'0'0'3341,"0"0"-900,-6 0-1027,6 0-129,0 0-514,0 0-129,0 0-128,6 0-128,0 0 128,-6 0-129,6 0 129,0 0-128,7 0-1,-7 0 1,6 0-1,-5 0 1,5 0-129,0 7 128,1-14-256,-7 14 128,6-7-129,-5 0 129,-1 0-257,0 0 129,0 0-1,-6 0-128,0 0 257,0 0-257,0 0 129,0 0-1,0 0 1,0 0-1,0 0-128,0 0 0,0 0 0,0 0-128,0 0-1,0 0-385,0 0-257,-6-7-1156,6 7-2185,0 0-257,0 0 128,0 0-256,0 0 385</inkml:trace>
  <inkml:trace contextRef="#ctx0" brushRef="#br0" timeOffset="658293.2993">2117 961 7838,'0'0'3470,"0"0"-900,0 0-900,0 0-513,0 0-129,6 0-386,0 0 1,0 0-129,7-7 0,-7 7 0,6 0 0,1 0-129,-1 0 1,1 0 128,-1 0-257,-6 0 0,7 0-129,-7-7 129,0 7-128,0 0-1,-6 0-128,0 0 0,0 0-128,0 0-258,0 0-1156,-6 7-2441,6-7-258,0 0 129,0 7-128,0-7-129</inkml:trace>
  <inkml:trace contextRef="#ctx0" brushRef="#br0" timeOffset="658979.3226">2340 905 7581,'0'0'3470,"0"0"-515,-6 0-1670,6 0-257,0 0-128,0 0-258,0 7-256,0-7 128,0 0 0,0 7 128,0 0 1,0 0-1,0 0 1,0 7-1,-6 0-128,6 0 0,0 0 0,-7 0-257,7 7 0,0-7 0,-6 7 0,6-7 0,0 0 0,-6 0-257,6 0 257,0 0-257,0-7 257,-6 0-257,6 0 0,0-7 129,0 0-1,0 0 1,0 0-129,0 7-129,0-7 1,0-7-386,0 7-257,0-7-2442,6 7-1156,-6 0-128,6-7-1,-6 7 1,6-7 770</inkml:trace>
  <inkml:trace contextRef="#ctx0" brushRef="#br0" timeOffset="660334.2019">2421 1052 8738,'0'0'3598,"0"0"-900,6 0-642,-6 0-385,0 0-643,0-7-129,0 7-128,0 0-128,0 0-129,0 0-129,0 0 1,0 0-129,0 0 0,6-7 0,-6 7 0,0 0-129,0 0 1,0 0-1,0 0 1,0-7-1,0 7-128,0 0 129,0 0-129,0 0 128,0 0-128,0-7 0,0 7 0,0 0 0,-6 0 0,6 0 0,0-7 0,0 7 0,-6 0 0,6 0 0,-7 0 0,7 0 0,-6 0 0,0 0 0,0 0 0,6 7 0,-6-7-128,-1 0 128,1 7 0,6-7 0,-6 7 0,6-7-129,0 7 129,-6 0 0,12-7 129,-6 7-129,0 0 128,6-7 1,-6 7-129,6-7 128,1 0 129,-1 0-128,0 0-1,0 0 1,0-7-1,-6 0 1,7 7-129,-1-7 128,-6-7-128,6 7 0,-6 0 0,0-7 129,6 7-129,-6 0 128,0 0-128,0 0 129,0 0-129,0 0 128,-6 0 1,6 0-1,6 7-128,-6-7 129,0 7-1,0 0-128,0 0 129,0-7-1,0 7 1,0 0-129,0 0 128,0 0-128,0 0 0,0 0 129,0 0-129,-6 7 0,6-7 0,0 0 0,0 7 0,0 0 0,-6-7 0,6 7 0,0 0-129,0 0 258,-6 0-129,6 0 0,0 0 0,0 0 0,0 0 128,0 7-128,0-7 129,6 0-258,-6 0 129,6 0 0,0 0 0,-6 0 0,6-7 0,1 7 129,-1-7-129,-6 0 128,0 0 1,6 0-1,-6 0-128,0 0 129,0 0-129,0 0 0,0 0 0,0 0 0,0 0 0,0 0 0,0 0 0,0 7 0,0-7 0,0 0-129,0 0 1,0 0-129,0 0 0,0 0-514,0 0-1414,0 0-2441,0-7-257,0 7 0,0 0 0,0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1-10T17:00:54.6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7453,'0'0'2955,"0"0"-642,0 0-4369,0 0-128,0 0-129,0 0 257,0 40-129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1-10T15:41:56.382"/>
    </inkml:context>
    <inkml:brush xml:id="br0">
      <inkml:brushProperty name="width" value="0.05" units="cm"/>
      <inkml:brushProperty name="height" value="0.05" units="cm"/>
    </inkml:brush>
    <inkml:brush xml:id="br1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2474 3855,'0'0'2056,"0"0"-514,0 0-129,0-13-256,0 13-1,0 0-256,0 0-258,0 0 1,0 0-258,0 0 129,0 0-128,0 0-1,0 0 1,0 0 128,0 0-129,13 0 1,-13 0-1,0 0 1,0 0-129,0 0 128,0 0-128,14 0 0,-1 0 0,-13 0 0,13 0 0,0 0 0,-13 0 0,14 0-128,-1 0-1,13 0 1,-12 0-1,-1 0 1,0-13-129,0 13 0,0 0 128,1 0-128,-1 0 0,0 0 129,0 0-129,1 0 0,-14 0 0,13 13 0,0-13 0,0 0 0,-13 0 0,13 0 0,1 0 128,-1 0-128,0 0 0,0 0 0,-13 0 129,14 0-129,-1 0 0,0 0 0,0 0 0,1 0 128,-1 0-128,0 0 0,0 0 129,0 0-129,1 0 0,-1 0 0,0 0 0,-13 0 0,13 0 0,1 0 0,-1 0 0,-13 0 0,13 0 128,0 0-128,-13 0 0,14 0 0,-1 0 0,0 0 0,-13 0 0,13 0 0,0 0 0,1 0 0,-14 0 0,13 0 0,0 0 0,0 0 129,1 0-129,-1 0 0,0 0 0,-13 0 0,13 0 0,0 0 0,1 0 128,-14-13-128,13 13 0,0 0 0,-13 0 0,13 0 129,1 0-129,-14 0 0,13 0 0,-13 0 0,13 0 128,0 0-128,-13 0 0,14 0 0,-1 0 129,-13-13-129,13 13 0,0 0 0,-13 0 128,13 0-128,1 0 0,-14 0 0,13 0 129,-13 0-129,13 0 0,0 0 0,-13 0 0,14 0 128,-1 0-128,-13 0 0,13 0 0,0 0 0,-13 0 0,14 0 129,-14 0-129,13 0 0,-13 0 0,13 0 0,0 0 0,-13 0-129,13 0 258,-13 0-258,14 0 129,-1 0 0,-13 0 0,13 13 0,0-13 0,1 0 129,-1 0-129,-13 0 0,13 0 0,0 0 0,1 0 0,-1 0 0,-13 0 0,13 0 0,0 0 0,0 0 128,1 0-128,-1 0 0,-13 0 0,13 0 0,0 0-128,1 0 128,-1 0 0,-13 0 0,13 0 0,-13 0 0,13 0 0,0 0 0,-13 0 0,14 0 0,-1 0 128,-13 0-128,13 0 0,0 0 129,-13 0-129,14 0 0,-1 0 0,0 0 0,-13 0 128,13 0-128,-13 0 0,14 0-128,-14 0 128,13 0 0,0 0 0,-13 0 0,13 0 0,0 0 0,1 0 0,-14 0 0,13 0 0,0 0 0,0 0 0,-13 0 0,14 0 0,-1 0 0,0 0 0,0 0 0,1 0 128,-1 0-128,0 0 0,-13 0 0,13 0 0,0 0 0,1 0 0,-1 0 129,0 0-129,0 0 0,1 0 0,-1 0 0,0 0 0,-13 0 0,13 0 0,1 0 0,-1 0 0,0 0 128,0 0-128,0 0 0,1 0 0,-14 0 0,13-13 0,0 13 0,-13 0 0,13 0 0,-13 0 0,14 0 0,-1 0 0,-13 0 129,13 0-258,0 0 258,-13 0-129,13 0 0,1 0 0,-14 0 0,13 0 0,-13 0 128,13 0-128,0 0 0,-13 0 129,14 0-129,-1 0 0,0 0 128,0 0-128,1 0 0,-1-14 129,0 14-129,0 0 0,0 0 0,1 0 0,-1 0 0,0 0 0,0 0 0,-13 0 0,14 0 0,-1 0 0,0 0 0,0 0 0,1 0-129,-1 0 129,0 0 0,0 0 0,0 0 0,-13 0 0,14 0 0,-1 0 0,-13 0 129,13 0-129,-13 0 0,13 0-129,-13 0 129,14 0 0,-14 0 0,13 0 0,-13 0 0,13 0 0,-13 0 0,13 14 0,-13-14 0,14 0 0,-1 0 0,-13 0 0,13 0 0,-13 0 0,13 0 0,-13 0-128,13 0 128,-13 0 0,14 0 0,-14 0 128,13 0-128,-13 0-128,0 0 256,13 0-128,0 0 0,-13 0 0,14 0 0,-14 0 0,13 0-128,-13 0 128,13 0 0,0 0 0,-13 0 0,13 0 0,1 0 0,-1 0 0,-13 0 0,13 0 0,-13 0 0,13 0 0,1 0 0,-14 0 0,13 0 0,-13 0-129,13 0 258,-13 0-129,13 0-129,1 0 129,-14 0 129,13 0-129,0 0 0,-13 0 0,13 0 0,-13 0 0,13 0 0,1 0 0,-14 0 128,13 0-256,0 0 128,0 0 0,-13 0 0,14 0 0,-1 0 0,0 0 0,0 0 0,1 0 0,-14 0 0,13 0 0,0 0 0,0-14 0,-13 14 0,13 0 0,1 0 0,-1 0 0,0 0 0,-13 0 0,13 0 0,1 0 0,-1 0 0,0 0 0,-13 0 0,13 0 0,1 0 0,-1 0 0,0 0 0,-13 0 0,13 0 0,0 0 0,1 0 0,-14 0 0,13 0 0,0 0-129,-13 0 258,13 0-129,-13 0 0,14 0 0,-14 0 0,13 0 0,0 0 0,-13 0 0,13 0 0,-13 0 0,0 0 0,13 0 0,-13 0 0,14 0 0,-14 0 0,13 0 0,0 0 0,-13 0 0,13 0 0,1 0 0,-14 0 0,13 0 0,0 0 0,0 0 0,1 0 0,-1 0 128,-13 0-128,13 0 0,0 0-128,0 0 128,-13 0 0,14 0 0,-1 0 0,-13 14 0,13-14 0,0 0 0,1 0 0,-14 0 0,13 0 0,-13 0 0,13 0 0,-13 0 0,0 0 0,13 0 0,-13 0 0,14 0 0,-14 0 0,0 0 0,0 0 0,13 0 0,-13 0 0,13 0 0,-13 0 0,13 0 0,-13 0 0,13 0 0,-13 0 0,14 0 128,-14 0-128,13 0 0,-13 0 0,13 0 0,-13 0 0,0-14 0,13 14 0,-13 0 0,14 0 0,-14 0 0,0 0 0,13 0 0,0 0 0,-13 0 0,0 0 0,13 0 0,-13 0 129,14 0-129,-1 0 0,-13 0 0,13 0 0,-13 0 0,13 0 0,0 0 0,-13 0 0,14 0 0,-1 0 0,-13 0 0,13 0 0,0 0 0,-13 0 0,14 0 0,-1 0 0,-13 0 0,13 0 0,0 0 0,0 0 0,-13 0 0,14 0 0,-1 0 0,0 0 0,0 0 0,-13 0 0,14 0 0,-1 0 0,0 0 0,0 0 128,1 0-128,-1 0 0,0 0 0,0 0 0,0 0 0,1 0 0,-1 0 0,0 0 0,0 0 0,1 0 0,-1 0 129,-13 0-258,13 0 129,0 0 0,1 0 0,-14 0 0,13 0 0,0 0 0,-13 0 0,13 0 0,-13 0 129,13 0-129,-13 0 0,14 0 0,-14 0 0,13 0 0,0 0 0,-13 0 0,13 0 0,1 0 0,-1 0-129,0 0 129,-13 0 0,13 0 0,1 0 0,-1 0 129,0 0-129,0 0 0,0 0 0,1 0 0,-1 0 0,0 14 0,0-14 0,14 0 0,-14 0 0,0 0 0,0 0 0,1 0 0,-1 0 128,0 0-128,0 0 0,1 0 0,-1 0 0,0 0 0,0 0 0,1 0 0,-1 0 0,0 13 129,0-13-258,0 0 258,-13 0-258,14 0 129,-1 0 0,-13 0 0,13 0 0,-13 0 0,13 0 0,1 0 0,-14 0 0,0 0 0,13 0 0,0 0 0,-13 0 0,13 0 0,-13 0 0,14 0 0,-14 0 0,13 0 0,0 0 0,-13 13 0,13-13 0,-13 0 0,13 0 0,-13 0 0,14 0 0,-14 0 0,0 0 0,13-13 129,-13 13-129,13 0 0,-13 0 0,13 0 0,-13 0 0,0 0 0,0 0 0,0 0 0,14 0 0,-14 0 0,0 0 0,0 0 0,13-13 0,-13 13 0,13 0 0,-13 0 0,13 0 0,-13 0 0,14 0 0,-14 0 0,0 0 0,0 0 0,0 0 0,13 0 0,-13 0 0,0 0 128,0 0-128,0 0 0,0 0 0,0 0 0,0 0 0,0 0 0,0 0 0,0 0 129,0 0-129,13 0 0,-13 0-129,0 0 129,0 0 0,0 0 129,0 0-129,0 0 0,0 0-129,0 0-128,0 0-1156,-13 0-2828,13 0-128,-13 0-257,-1 0-128,1 0-1</inkml:trace>
  <inkml:trace contextRef="#ctx0" brushRef="#br0" timeOffset="610015.3121">1383 3354 17733,'6'-7'0,"21"-6"0,-14 0 0,0 0 0,0-1 0,1 1 0,12-13 0,-13 13 0,1-1 0,-1 1 0,0 0 0,13 0 0,-12-1 128,-1 1-128,0 0 0,14-14 129,-14 14-129,0 0 0,14 0 128,-14 0 1,13-1-129,-13 1 0,14 0 128,-14 0 1,0-1-129,14 1 128,-14 0-128,14 0 0,-14 0 0,0-1 0,13 1 0,-12-13 0,-1 12 0,13 1 0,-12 0 0,12-14 0,-13 14 129,14 0-129,-1-13 0,-13 12 0,14 1 0,-1 0 0,-12 0 128,12-1-128,-13 1 0,14 0 0,-14 0 0,0-1 0,0 1 0,1 0 129,12 0-258,-13 0 258,1-1-129,-1 1 0,0 0 0,0 13 128,0-13-128,1-1 0,-1 1 0,0 13 0,0-13 0,1 0 0,-1 13 129,0-14-129,0 1 0,1 13 128,-1-13-128,0 0 0,0 13 0,-13-13 0,13-1 129,1 1-129,-1 13 0,0-13 0,0 0 128,1 13-256,-14-14 256,13 14-128,0-13 0,0 13 0,0-13 0,-13 13 0,14-13 0,-1 0 0,0 13 0,0-14 0,1 14 0,-1-13 0,-13 13 0,13-13 0,0 0 0,1 13 0,-1-14 0,0 14 0,0-13 0,0 13 0,-13-13 129,14 0-129,-1 13-129,0-14 129,0 1 0,1 13 0,-1-13-128,13 0 128,-12 13-129,-1-13 129,0-1 0,0 14 0,14-13 0,-14 0 0,0 13 0,0-13 0,1-1 129,-1 1-129,0 13 0,0-13 0,1 0 0,-1-1-129,-13 14 258,13-13-258,0 0 258,0 0-129,1 13 0,-1-13 0,0-1 0,0 1 0,1 13 0,-1-13 0,0 0 0,0 13 0,-13-14 128,13 14-128,1-13 0,-1 0 0,0 13 129,0-13-129,1 13 0,-1-14 0,-13 14 0,13-13 128,0 0-128,1 13 0,-1-13-128,0 13 256,0-13-256,0-1 128,-13 14 0,14-13 0,-1 13-129,0-13 258,0 13-129,1-13 0,-1-1 0,0 14 0,-13-13 0,13 13 0,1-13 128,-1 13-128,0-13 0,-13 13 0,1-1 4</inkml:trace>
  <inkml:trace contextRef="#ctx0" brushRef="#br0" timeOffset="262173.9969">4313 1191 22102,'13'-13'-129,"0"13"258,-13-13-129,14-1 0,-1 14 0,-13-13 128,13 13-128,-13 0 0</inkml:trace>
  <inkml:trace contextRef="#ctx0" brushRef="#br0" timeOffset="54528.1822">2567 4168 4497,'0'0'2313,"0"0"-771,0 0-642,0 0-258,0 0 1,0 0-129,0 0 0,0 0 0,0-14 128,0 14-128,0 0 0,0 0-128,0-13 128,0 13-129,-14-13-128,14 13 129,0-13-129,0 13 0,0 0 0,0 0 0,0-14 0,0 14-129,0-13 1,0 13-129,0-13 128,0 13-128,0-13 129,0 13-129,0 0 128,0 0-128,0-13 0,0-1 0,14 14 0,-28-13 0,14 13 0,0-13 0,0 0 0,0-1 0,0 14 0,0-13 0,0 0 0,0 13 0,0-13-128,0 13 128,14-14 0,-14 14 0,0-13 0,0 13 0,0-13 0,0 13 0,0-13 0,0 13 0,0 0 0,0-13 0,0-1 0,0 14 0,0-13 0,0 0 0,0 13-129,0-13 129,0-1-128,0 14 256,0-13-128,0 0 0,0 13 0,0-13 0,0-1 129,0 1-129,0 0 0,0 13 0,0-13 0,0 0 0,0-1 0,0 1-129,0 0 129,0 0 0,0-1 129,0-12-258,0 13 129,0 0 0,0-1 0,0 1-128,0-13 128,0 12 0,0 1 0,0 0 0,0 0 0,0-1-129,0 1 129,0 0 0,0 0 0,0 0 129,0-1-129,0 1 128,0 0-256,0 0 256,0-1-128,0 1 129,-14 0-129,14 13 0,0-13 0,0-1 0,0 1 0,0 13 0,0-13 0,0 13-129,0-13 129,0 0 0,0 13 0,0-14 0,0 1 0,0 0 0,0 13 0,0-13 0,0-1 0,0 1 0,0 13 0,0-13 0,0 0-128,0 13 128,0-14 0,0 1 0,0 13 0,0-13 0,0 0 0,0 13 0,0-13 0,0-1 0,0 14 0,0-13-129,0 0 129,0 13 0,0-13 0,0-1 0,0 14 0,0-13 129,0 0-1,0 13 1,0-13-129,0 13 128,0-13-128,0-1 129,0 14-1,0-13-128,0 0 0,0 13 0,0-13 0,0-1 0,0 14 0,0-13 0,0 13 0,0-13 0,0 0 0,0 13 0,0-14-128,0 1 128,0 13 0,0-13 0,0 0 0,0 13 0,0-13 0,0-1-129,0 1 258,0 0-258,0 0 129,0 13 0,0-14 0,0 1 0,0 0 0,0 0 0,0 13 0,0-14 0,0 1 0,0 0 0,0 13 0,0-13 0,0 0 0,0-1 0,0 1 0,0 0 257,0 0-257,0-1 257,0 1-257,0 0 257,-13 0-257,13-1 257,0 1-257,0 0 0,0 0 0,13 0 0,-13-1 0,0 1 0,-13 0 0,26 0 0,-26-1 0,13 1 0,0 0 129,0 0-258,0 0 258,0-1-129,0-12 0,0 13 0,0-1 0,0 1 0,13 0 0,-13 0 0,0-1 128,0 1-128,0 0 129,0 0-129,-13 0 128,26-1-128,-13 1 129,0 0-129,-13 0 0,26-1 128,-13 1-128,0 13-128,0-13 128,0 0 0,0-1 0,0 1 0,0 0 0,0 0 0,0 0 0,0-14-129,0 14 129,0 0 0,0-1 0,0 1 0,0 0 0,0 0 0,0-1 0,0 1 0,0 0 0,0 13 0,0-13 0,0 0 0,0-1 0,0 14 0,0-13 0,0 0 0,0 13-128,0-13 256,0-1-256,0 14 256,0-13-256,0 0 256,0 0-256,0 13 256,0-13 1,0-1-129,0 14 0,0-13 0,0 13 0,0-13 0,0 0 0,0 13 0,0-14 0,0 1 0,0 0 128,0 13-128,0-13 0,0-1 0,0 14 0,0-13 0,0 0 0,0 0 0,0 0 129,0-1-129,0 1 0,0 0 0,0 0 128,0-1-128,0-12 0,0 13 129,0-1-129,0 1 0,0 0 128,0 0 1,0-14-1,0 14 129,0 0-128,0 0-1,-13-1 1,26 1 128,-26 0-129,13-14-128,0 14 0,0 0 0,0 0 129,0 0-129,0-1 0,0 1 0,0 0 0,0-14 0,0 14 128,0 0-128,0 0 0,0 0 0,0-14 129,0 14-258,0 0 258,0-1-129,0 1 0,0 0 0,0 0 128,0-1-128,0 1 0,0 13 129,0-13-1,0 0 129,0 0-128,0-1-1,0 1 1,0 0 128,0 13-129,0-13-128,0-1 0,0 1-771,0 0 0,0 0 0,0-1 0,0 1 0,0 0 0,0 0 129,0 0-129,0-1 771,0 1 128,0 0-128,0 0 0,0-1 0,0 1 0,0 0 0,0 0 0,0-1 0,0 1 0,0 0 0,0 0 0,0 0 0,0-1-128,0 1 128,-13 0 0,13 0 0,0-1 0,0 1 0,0 13 0,0-13 0,0 0 0,0 0 0,0-1 0,0 14 0,0-13 0,0 0 128,0 0-128,0 13 0,0-14 0,0 1 0,0 0 0,13 0 0,-13-1 0,0 1 0,0-13 0,0 13 0,0-1 0,0 1 0,0 0 0,0-14 129,0 14-129,0 0-129,0 0 129,0-1 0,0 1-128,0 0 128,0 0-129,0 0 1,0-1-1,0 1 129,13 13-128,-13-13 256,0 13-256,0 0 128,0 0 0,0 0 0,0-13 128,0 13-128,0 0 0,0 0 0,0 0 0,0 0 0,0 0 0,0-14 0,0 14 129,0 0-129,0 0 0,0 0 0,0 0 0,0 0 128,0 0-128,0 0 0,0 0 129,0 0-129,0 0 128,0 0-128,0 0 0,0 0-514,0 0-3084,0 0-385,0 14-129,0-1-257,0 13 3983</inkml:trace>
  <inkml:trace contextRef="#ctx0" brushRef="#br0" timeOffset="62012.8858">2514 1204 4497,'0'0'3470,"0"0"128,0 0-1671,0 0-513,0 0-258,-13-13-385,13 13-257,0 0-128,0 0-129,0 0-129,0 0 1,0-13-129,0 13 128,0 0 1,0 0-1,-14 0 1,14 0-1,14-13 1,-14 13-1,13 0 1,-13-14 128,13 14-129,-13 0-128,0 0 129,13 0-1,-13 0-128,13 0 129,-13 0-129,0 14 0,0-14 128,0 0-128,0 0 0,0 13 129,0-13 128,0 13-129,0-13 129,0 0 0,0 0 0,0 0 0,0 0 0,0 13-128,0-13 128,-13 0-129,13 0 1,-13 0-1,0 0 1,13 0-129,-13 0 128,-1 0-128,14 0 129,-13 0-129,13-13 0,-13 13 128,13 0-128,0-13 0,0 13 0,0 0 0,0 0 0,0-13 0,0 13 0,13 0 0,0 0 0,-13 0 0,14 13 0,-14-13 0,0 0-128,0 0 128,13 0 0,-13 0-129,13 0 129,-13 0 0,0 0 0,0 13 0,0-13 0,13 13 129,-13-13-129,0 13 128,0-13-128,0 14 129,0-14-129,0 13 128,0 0 1,0-13-1,-13 0-128,0 0 129,13 0-1,-13 0 1,13 0-1,-14 0 1,1-13-129,13 0 128,0 13-128,0-14 0,0 1 0,0 0 129,0 0-129,13 13 0,1-13 0,-1 13-129,0 0 129,0 0 0,-13 0 0,13 0 0,1 13 0,-1-13 0,-13 13-128,13-13 128,-13 13 0,0-13 0,13 13 0,-13-13 0,0 14 0,0-14 0,0 0 0,0 13 0,0-13 128,-13 13-128,13-13 129,-13 0-129,0 0 128,-1 0-128,1 0 129,0 0-129,0-13 128,0 13-128,-1-13 129,1 13-1,13-14-256,-13 1 256,13 0-128,0 13 0,0-13 129,13 0-258,-13 13 129,13-14 0,1 14 0,-1 0 0,0 0-128,0 0 128,0 0 0,-13 0 0,0 0 0,14 14 0,-14-14 0,0 13 0,0-13 0,0 13 0,0-13 0,0 0 0,13 13 0,-13-13 0,-13 13 0,13-13 0,0 14 0,0-14 128,-14 0-128,14 0 0,-13 0 0,0 0 0,0-14 129,13 14-129,-13-13 0,-1 13 0,14-13 0,-13 0 128,13 13-128,0-13 0,-13-1 0,26 14 0,-13-13 0,0 13 0,13-13 0,1 13 0,-1 0 0,-13 0 0,13 0-128,0 0 128,-13 13 0,13-13 0,-13 13 0,14 1 0,-14-14 0,0 13 0,0 0-129,0-13 258,0 13-129,0-13 0,0 0 0,-14 13 0,14-13 0,0 0 0,-13 0 128,0 0-128,13 0 0,-13-13 0,0 13 129,-1 0-129,14-13 0,-13 0 128,13 13-128,0-13 0,0 13 0,0-14 0,0 14 0,0 0 0,13 0 0,1 0 0,-1 0-128,-13 0 128,13 0 0,0 14 0,-13-1 0,13-13 0,-13 13 0,0 0-129,0-13 258,-13 13-129,0 1 0,13-14 0,-13 13 0,0-13 0,-1 0 128,14 0-128,-13 0 129,0 0-129,13 0 128,0-13-128,0-1 0,0 14 129,13 0-129,0 0-129,1 0-256,-1 0-1414,0 14-1542,0-14-1414,0 13 1,-13-13-258,14 13 1</inkml:trace>
  <inkml:trace contextRef="#ctx0" brushRef="#br0" timeOffset="196164.9657">0 1217 3855,'0'0'2056,"0"0"-514,0 0-129,0-13-256,0 13-1,0 0-256,0 0-258,0 0 1,0 0-258,0 0 129,0 0-128,0 0-1,0 0 1,0 0 128,0 0-129,13 0 1,-13 0-1,0 0 1,0 0-129,0 0 128,0 0-128,14 0 0,-1 0 0,-13 0 0,13 0 0,0 0 0,-13 0 0,14 0-128,-1 0-1,13 0 1,-12 0-1,-1 0 1,0-13-129,0 13 0,0 0 128,1 0-128,-1 0 0,0 0 129,0 0-129,1 0 0,-14 0 0,13 13 0,0-13 0,0 0 0,-13 0 0,13 0 0,1 0 128,-1 0-128,0 0 0,0 0 0,-13 0 129,14 0-129,-1 0 0,0 0 0,0 0 0,1 0 128,-1 0-128,0 0 0,0 0 129,0 0-129,1 0 0,-1 0 0,0 0 0,-13 0 0,13 0 0,1 0 0,-1 0 0,-13 0 0,13 0 128,0 0-128,-13 0 0,14 0 0,-1 0 0,0 0 0,-13 0 0,13 0 0,0 0 0,1 0 0,-14 0 0,13 0 0,0 0 0,0 0 129,1 0-129,-1 0 0,0 0 0,-13 0 0,13 0 0,0 0 0,1 0 128,-14-13-128,13 13 0,0 0 0,-13 0 0,13 0 129,1 0-129,-14 0 0,13 0 0,-13 0 0,13 0 128,0 0-128,-13 0 0,14 0 0,-1 0 129,-13-13-129,13 13 0,0 0 0,-13 0 128,13 0-128,1 0 0,-14 0 0,13 0 129,-13 0-129,13 0 0,0 0 0,-13 0 0,14 0 128,-1 0-128,-13 0 0,13 0 0,0 0 0,-13 0 0,14 0 129,-14 0-129,13 0 0,-13 0 0,13 0 0,0 0 0,-13 0-129,13 0 258,-13 0-258,14 0 129,-1 0 0,-13 0 0,13 13 0,0-13 0,1 0 129,-1 0-129,-13 0 0,13 0 0,0 0 0,1 0 0,-1 0 0,-13 0 0,13 0 0,0 0 0,0 0 128,1 0-128,-1 0 0,-13 0 0,13 0 0,0 0-128,1 0 128,-1 0 0,-13 0 0,13 0 0,-13 0 0,13 0 0,0 0 0,-13 0 0,14 0 0,-1 0 128,-13 0-128,13 0 0,0 0 129,-13 0-129,14 0 0,-1 0 0,0 0 0,-13 0 128,13 0-128,-13 0 0,14 0-128,-14 0 128,13 0 0,0 0 0,-13 0 0,13 0 0,0 0 0,1 0 0,-14 0 0,13 0 0,0 0 0,0 0 0,-13 0 0,14 0 0,-1 0 0,0 0 0,0 0 0,1 0 128,-1 0-128,0 0 0,-13 0 0,13 0 0,0 0 0,1 0 0,-1 0 129,0 0-129,0 0 0,1 0 0,-1 0 0,0 0 0,-13 0 0,13 0 0,1 0 0,-1 0 0,0 0 128,0 0-128,0 0 0,1 0 0,-14 0 0,13-13 0,0 13 0,-13 0 0,13 0 0,-13 0 0,14 0 0,-1 0 0,-13 0 129,13 0-258,0 0 258,-13 0-129,13 0 0,1 0 0,-14 0 0,13 0 0,-13 0 128,13 0-128,0 0 0,-13 0 129,14 0-129,-1 0 0,0 0 128,0 0-128,1 0 0,-1-14 129,0 14-129,0 0 0,0 0 0,1 0 0,-1 0 0,0 0 0,0 0 0,-13 0 0,14 0 0,-1 0 0,0 0 0,0 0 0,1 0-129,-1 0 129,0 0 0,0 0 0,0 0 0,-13 0 0,14 0 0,-1 0 0,-13 0 129,13 0-129,-13 0 0,13 0-129,-13 0 129,14 0 0,-14 0 0,13 0 0,-13 0 0,13 0 0,-13 0 0,13 14 0,-13-14 0,14 0 0,-1 0 0,-13 0 0,13 0 0,-13 0 0,13 0 0,-13 0-128,13 0 128,-13 0 0,14 0 0,-14 0 128,13 0-128,-13 0-128,0 0 256,13 0-128,0 0 0,-13 0 0,14 0 0,-14 0 0,13 0-128,-13 0 128,13 0 0,0 0 0,-13 0 0,13 0 0,1 0 0,-1 0 0,-13 0 0,13 0 0,-13 0 0,13 0 0,1 0 0,-14 0 0,13 0 0,-13 0-129,13 0 258,-13 0-129,13 0-129,1 0 129,-14 0 129,13 0-129,0 0 0,-13 0 0,13 0 0,-13 0 0,13 0 0,1 0 0,-14 0 128,13 0-256,0 0 128,0 0 0,-13 0 0,14 0 0,-1 0 0,0 0 0,0 0 0,1 0 0,-14 0 0,13 0 0,0 0 0,0-14 0,-13 14 0,13 0 0,1 0 0,-1 0 0,0 0 0,-13 0 0,13 0 0,1 0 0,-1 0 0,0 0 0,-13 0 0,13 0 0,1 0 0,-1 0 0,0 0 0,-13 0 0,13 0 0,0 0 0,1 0 0,-14 0 0,13 0 0,0 0-129,-13 0 258,13 0-129,-13 0 0,14 0 0,-14 0 0,13 0 0,0 0 0,-13 0 0,13 0 0,-13 0 0,0 0 0,13 0 0,-13 0 0,14 0 0,-14 0 0,13 0 0,0 0 0,-13 0 0,13 0 0,1 0 0,-14 0 0,13 0 0,0 0 0,0 0 0,1 0 0,-1 0 128,-13 0-128,13 0 0,0 0-128,0 0 128,-13 0 0,14 0 0,-1 0 0,-13 14 0,13-14 0,0 0 0,1 0 0,-14 0 0,13 0 0,-13 0 0,13 0 0,-13 0 0,0 0 0,13 0 0,-13 0 0,14 0 0,-14 0 0,0 0 0,0 0 0,13 0 0,-13 0 0,13 0 0,-13 0 0,13 0 0,-13 0 0,13 0 0,-13 0 0,14 0 128,-14 0-128,13 0 0,-13 0 0,13 0 0,-13 0 0,0-14 0,13 14 0,-13 0 0,14 0 0,-14 0 0,0 0 0,13 0 0,0 0 0,-13 0 0,0 0 0,13 0 0,-13 0 129,14 0-129,-1 0 0,-13 0 0,13 0 0,-13 0 0,13 0 0,0 0 0,-13 0 0,14 0 0,-1 0 0,-13 0 0,13 0 0,0 0 0,-13 0 0,14 0 0,-1 0 0,-13 0 0,13 0 0,0 0 0,0 0 0,-13 0 0,14 0 0,-1 0 0,0 0 0,0 0 0,-13 0 0,14 0 0,-1 0 0,0 0 0,0 0 128,1 0-128,-1 0 0,0 0 0,0 0 0,0 0 0,1 0 0,-1 0 0,0 0 0,0 0 0,1 0 0,-1 0 129,-13 0-258,13 0 129,0 0 0,1 0 0,-14 0 0,13 0 0,0 0 0,-13 0 0,13 0 0,-13 0 129,13 0-129,-13 0 0,14 0 0,-14 0 0,13 0 0,0 0 0,-13 0 0,13 0 0,1 0 0,-1 0-129,0 0 129,-13 0 0,13 0 0,1 0 0,-1 0 129,0 0-129,0 0 0,0 0 0,1 0 0,-1 0 0,0 14 0,0-14 0,14 0 0,-14 0 0,0 0 0,0 0 0,1 0 0,-1 0 128,0 0-128,0 0 0,1 0 0,-1 0 0,0 0 0,0 0 0,1 0 0,-1 0 0,0 13 129,0-13-258,0 0 258,-13 0-258,14 0 129,-1 0 0,-13 0 0,13 0 0,-13 0 0,13 0 0,1 0 0,-14 0 0,0 0 0,13 0 0,0 0 0,-13 0 0,13 0 0,-13 0 0,14 0 0,-14 0 0,13 0 0,0 0 0,-13 13 0,13-13 0,-13 0 0,13 0 0,-13 0 0,14 0 0,-14 0 0,0 0 0,13-13 129,-13 13-129,13 0 0,-13 0 0,13 0 0,-13 0 0,0 0 0,0 0 0,0 0 0,14 0 0,-14 0 0,0 0 0,0 0 0,13-13 0,-13 13 0,13 0 0,-13 0 0,13 0 0,-13 0 0,14 0 0,-14 0 0,0 0 0,0 0 0,0 0 0,13 0 0,-13 0 0,0 0 128,0 0-128,0 0 0,0 0 0,0 0 0,0 0 0,0 0 0,0 0 0,0 0 129,0 0-129,13 0 0,-13 0-129,0 0 129,0 0 0,0 0 129,0 0-129,0 0 0,0 0-129,0 0-128,0 0-1156,-13 0-2828,13 0-128,-13 0-257,-1 0-128,1 0-1</inkml:trace>
  <inkml:trace contextRef="#ctx0" brushRef="#br0" timeOffset="299837.6371">953 2421 13457,'0'0'35,"0"0"736,0 0-257,0 0 0,0 0-257,0 0 0,0 0 0,0 0-253</inkml:trace>
  <inkml:trace contextRef="#ctx0" brushRef="#br0" timeOffset="614870.2472">1369 2110 17733,'7'-6'0,"6"-8"0,14 1 0,-14 0 0,0 0 0,0-1 0,1 1 0,12-13 0,-13 13 0,1-1 0,-1 1 0,0 0 0,13 0 0,-12-1 128,-1 1-128,0 0 0,14-14 129,-14 14-129,0 0 0,14 0 128,-14 0 1,13-1-129,-13 1 0,14 0 128,-14 0 1,0-1-129,14 1 128,-14 0-128,14 0 0,-14 0 0,0-1 0,13 1 0,-12-13 0,-1 12 0,13 1 0,-12 0 0,12-14 0,-13 14 129,14 0-129,-1-13 0,-13 12 0,14 1 0,-1 0 0,-12 0 128,12-1-128,-13 1 0,14 0 0,-14 0 0,0-1 0,0 1 0,1 0 129,12 0-258,-13 0 258,1-1-129,-1 1 0,0 0 0,0 13 128,0-13-128,1-1 0,-1 1 0,0 13 0,0-13 0,1 0 0,-1 13 129,0-14-129,0 1 0,1 13 128,-1-13-128,0 0 0,0 13 0,-13-13 0,13-1 129,1 1-129,-1 13 0,0-13 0,0 0 128,1 13-256,-14-14 256,13 14-128,0-13 0,0 13 0,0-13 0,-13 13 0,14-13 0,-1 0 0,0 13 0,0-14 0,1 14 0,-1-13 0,-13 13 0,13-13 0,0 0 0,1 13 0,-1-14 0,0 14 0,0-13 0,0 13 0,-13-13 129,14 0-129,-1 13-129,0-14 129,0 1 0,1 13 0,-1-13-128,13 0 128,-12 13-129,-1-13 129,0-1 0,0 14 0,14-13 0,-14 0 0,0 13 0,0-13 0,1-1 129,-1 1-129,0 13 0,0-13 0,1 0 0,-1-1-129,-13 14 258,13-13-258,0 0 258,0 0-129,1 13 0,-1-13 0,0-1 0,0 1 0,1 13 0,-1-13 0,0 0 0,0 13 0,-13-14 128,13 14-128,1-13 0,-1 0 0,0 13 129,0-13-129,1 13 0,-1-14 0,-13 14 0,13-13 128,0 0-128,1 13 0,-1-13-128,0 13 256,0-13-256,0-1 128,-13 14 0,14-13 0,-1 13-129,0-13 258,0 13-129,1-13 0,-1-1 0,0 14 0,-13-13 0,13 13 0,1-13 128,-1 13-128,0-13 0,-13 13 0,13-13 129,0 13-129,-13-14 0,14 14 128,-1-13-128,-13 13 0,13-13 129,0 13-129,1-13 0,-14 13 0,13-14 128,0 14-128,0-13 0,-13 13 129,14-13-129,-1 13 0,0-13 0,-13 13 128,13-14-128,0 14 0,-12 0 0</inkml:trace>
  <inkml:trace contextRef="#ctx0" brushRef="#br1" timeOffset="368874.5055">695 1190 4369,'0'0'2441,"0"0"-513,0 0-258,0 0-256,0 0-386,0 0-129,0 0-256,0 0-1,0 0-128,0 0-128,0 13-1,0-13 1,0 0-129,0 0 0,0 0 0,0 0-129,0 14 1,0-14-1,0 0 1,0 0-129,0 13 128,0-13-128,0 13 129,0-13-1,0 0 129,0 0-128,13 13 128,-13-13-129,0 0 1,0 0-1,13 14 1,-13-14-1,0 0 1,0 0-129,13 13 0,-13-13 128,14 0-128,-14 0 0,0 13 129,0-13-129,13 0 0,-13 0 0,13 13 0,-13-13 0,13 0 0,-13 0 0,14 0 0,-14 0 0,13 0 0,-13 0 0,13 14 0,-13-14 0,13 0 0,-13 0 0,14 0 0,-14 13 0,13-13 0,-13 0 0,13 0 0,-13 0 0,13 0 0,-13 0 0,13 13 0,1-13 128,-14 0-128,13 0 0,0 0 0,-13 13-128,13-13 128,-13 0 0,14 0-129,-14 13 129,13-13-128,0 0 128,-13 0 0,13 0 0,1 0 128,-1 0-128,-13 14-128,13-14 385,0 0-386,0 0 258,-13 0-258,14 0 258,-1 0-129,0 13 0,-13-13 0,13 0 0,1 0 0,-1 0 0,0 13 0,0-13 0,1 0 0,-1 0 0,-13 0 0,13 0 0,0 0 0,0 13 0,1-13 0,-1 0-129,0 0 258,-13 0-129,13 0 0,1 0-129,-14 14 129,13-14 0,0 0 0,-13 0 0,13 0 0,0 0 0,1 0 0,-1 0 0,0 0 0,-13 0 0,13 13 0,1-13 0,-1 0 0,0 0 0,0 0 0,-13 0 0,14 0 0,-1 0 0,0 13-128,0-13 128,-13 0 0,13 0 0,1 0 0,-1 0 0,0 0 0,0 0 0,1 0 0,-1 0-129,-13 13 129,13-13 0,0 0 0,1 0 0,-1 0 0,0 0 0,0 0 0,0 14 129,1-14-129,-1 0 0,0 0 0,0 0 0,1 0 0,-14 0 0,13 0 0,0 0 0,0 0 0,1-14 0,-1 14 0,0 0 128,-13 0-256,13 14 256,0-14-128,1 0 0,-1 0 0,0 0 0,0 0 0,1 0 0,-1 0 0,0 0 0,0 0 0,0 0 129,1 0-258,-1 0 129,0 0 0,0 0 0,1 0 0,12 0 0,-13 0 129,1 0-129,12 0 0,-13 0 0,0 0 0,14 13 0,-14-13 0,0 0 0,14 0 0,-14 0 0,0 0 0,14 0 0,-14 0 0,0 0 0,14 0 0,-14 0 0,0 0 0,0 0 0,14 0 0,-14 0 0,14 0 0,-14 0 0,0 0 0,13 0 0,-12 0 0,12 0 0,-13 0 0,1-13 0,12 13 0,-13 0 0,0 0-129,14 0 129,-14 0 0,0 0 0,14 0 0,-14 0 0,0 0 0,1 0 0,12 0 0,-13 0 0,0 0 129,1 0-129,-1 0 0,13 0 0,-12 0 0,-1 0 0,0 0 128,0 0-128,1 0 0,-1 0 0,0 0 0,0 0 0,0 0 0,1 0 129,-1 0-129,0 0 0,0 0 0,1 0 0,-1 0 0,0 0 128,0 0-256,1 0 128,-1 0 0,0 0 0,0 0 0,0 0 0,1 0 0,-1 0 0,0 0 128,0 0-128,1 0 0,-1 0 0,0 0 0,0 0 0,0 0 0,1 0 0,-1 0 0,0 0 0,-13 0 0,13 0 0,1 0 0,-1 0 0,0 0 0,-13 0 0,13 0 129,1 0-129,-1-14 0,-13 14 0,13 0 128,0 0-128,0 0 0,1 0 0,-14 0 0,13 0 0,0 0 0,0 0 0,1 0 0,-1 0 0,-13-13 0,13 13 0,0 0 0,1 0 0,-1 0 0,0 0 0,0 0 0,-13 0 0,13 0 0,1-13 129,-1 13-129,0 0 0,-13 0 0,13 0 128,1 0-128,-1 0 0,-13 0 0,13 0 129,0 0-129,-13 0 0,14 0 0,-1-13 128,-13 13-128,13 0 0,0 0 0,0 0 129,-13 0-129,14 0 0,-1 0 0,0-14 0,-13 14 0,13 0 128,1 0-128,-1 0 0,0 0 0,0 0 0,0 0 0,1-13 0,-14 13 0,13 0 0,0 0 0,0 0 0,1-13 0,-14 13 0,13 0 0,0 0 0,0 0 0,-13-13-128,14 13 256,-1 0-256,0 0 256,0-14-128,0 14 0,1 0 0,-14 0 129,13-13-129,0 13 0,0 0 128,1 0-128,-14-13 129,13 13-129,0 0 0,-13 0 0,13-13 128,1 13-128,-14 0 0,13 0 0,-13-13 0,0 13 0,13 0 0,-13 0 0,13-14 129,-13 14-129,13 0 0,-13 0 0,0 0 0,0 0 0,14-13 128,-14 13-128,0 0 0,0 0 129,13-13-129,-13 13 0,0 0 0,0 0 128,13-13-128,-13 13 129,0 0-129,0 0 0,13-14 128,-13 14-128,0-13 129,0 13-129,14-13 0,-14 13 128,0-13-128,13 13 129,-13-14-129,0 14 128,0-13 1,0 0-129,13 13 0,-13-13 128,0 13-128,0-13 0,0 13 129,0 0-129,0-14 0,0 14 0,0 0 0,0 0 0,0-13 0,0 13 128,0 0-128,0 0 0,0-13 0,0 13 0,0 0 0,0 0 0,0 0 0,-13-13 0,13 13 0,0 0-128,0 0 128,0 0 0,-13-14 0,13 14 0,0 0 0,-14 0 0,14 0 0,0-13 0,-13 13 0,13 0 0,0 0 0,-13 0 0,13 0 0,-13-13 0,13 13 0,-14 0-129,14 0 129,-13 0 0,13-13 0,-13 13 0,13 0 129,-13 0-129,13 0-129,-13-13 258,13 13-129,0 0 0,-14 0 0,14 0 0,-13-14-129,13 14 129,-13 0 0,13 0 0,-13 0 0,13 0 0,-14-13 0,14 13 0,-13 0 0,0 0 0,13 0 0,-13 0 0,13 0 0,-14 0 0,1 0 0,13 0 0,-13 0 0,13 0 129,-13-13-129,0 13-129,13 0 129,-14 0 0,14 0 0,-13 0 0,0 0 0,13 0 0,-13 0 0,-1 0 0,14 0 0,-13 0 0,0 0-128,0-13 128,13 13 0,-14 0 0,1 0 0,0 0 0,0 0 0,13 0 0,-13 0 0,-1 0 0,1 0-129,13 0 258,-13 0-258,0-14 129,-1 14 0,1 0 0,0 0-128,0 0 128,0 0 0,-1 0 0,1 0 0,0 0 0,0 0 128,-1 0-128,1 0 0,0 0 0,0 0 0,-1-13 0,1 13 129,0 0-129,0 0 0,0 0 128,-1 0 1,1 0-1,0 0 1,0 0-1,-1-13-128,1 13 0,0 0 0,0 0 0,-1 0 0,1 0 0,-13 0 0,13 0 0,-1 0 0,1 0 0,-13 0 0,12 0 0,1 0 0,0 0 0,-14 0 0,14 0 0,0 0 0,0-13 0,-14 13 0,14 0 0,0 0 0,0 0 0,-1 0 0,1 0 0,0 0 0,-13 0 0,12 0 0,1 0 0,0 0 0,0 0 0,-1 0 0,1 0 129,0 0-258,-14 0 258,14 0-258,0 0 258,0 0-129,0 0 0,-1 0 0,1 0 0,0-14 0,0 14 0,-1 0 0,1 0 0,0 0 0,0 0 0,-1 0 0,1 0 0,0 0 0,0 0 0,0 0 0,-1 0 0,1 0 0,-13 0 0,12 0 0,1 0 128,0 0-128,-14 0 0,14 0 0,0 0 0,-13 0 0,12-13 0,1 13 0,-13 0 0,12 0 0,1 0 0,-13 0 0,13 0 0,-14 0 0,14 0 0,0 0 0,-1 0 0,1 0 0,0 0 0,0 0 0,-1 0 0,1 0 0,0 0 0,0 0 0,0 0 0,-1 0 0,1 0 129,0 0-129,0 0 0,-14 0 0,14 0 128,0 0-128,-14 0 0,1 0 0,13 0 0,-14 13 129,14-13-129,-14 0 0,14 0 0,0 0 0,-14 0 0,14 0 0,0 0 128,0 0-256,0 0 128,-1 0 0,1 0 0,0 0 128,0 0-256,-1 0 128,1 0 0,13 0 0,-13 0 0,0 0 0,0 0 0,-1 0 0,1 14 128,0-14-128,13 0 0,-13 0 0,-1 0 0,1 0 0,0 0 0,0 0 0,-1 0 0,14 0 0,-13 0 0,0 0 0,0 0 0,0 0 0,13 0 0,-14 0 0,1 13 0,13-13 0,-13 0 129,0 0-129,13 0 0,-14 0 0,1 0-129,13 0 129,-13 13 0,0-13 0,-1 0 0,1 0 0,0 0-128,0 0-1,13 0 129,-13 0 0,-1 0 0,1 13 0,0-13 0,0 0 0,-1 0 0,1 0 0,0 0 0,0 14 0,-14-14 0,14 0 0,0 0 0,0 0 0,-1 13 0,1-13 0,0 0 0,0 0 0,-1 0 0,1 13 0,0-13 0,0 0 0,0 0 0,13 0 0,-14 13-128,1-13 128,0 0 0,0 0 0,-1 0 0,1 0 0,0 14 0,13-14 0,-13 0 0,-1 0 0,14 0 0,-13 0 0,0 13 0,13-13 0,-13 0 0,13 0 0,-13 0 0,-1 13 0,14-13 0,-13 0 0,0 0 0,13 0 0,-13 13 0,13-13 0,-14 0-129,14 0 129,-13 0 0,0 13-128,13-13 128,-13 0 128,-1 0-128,14 0 0,-13 14 0,0-14 129,13 0-129,-13 0 0,0 0 0,13 13 0,-14-13-129,1 0 129,13 0 0,-13 0 0,13 13-128,0-13 128,-13 0 0,13 0 0,0 0 128,-14 13-256,14-13 128,-13 0 0,13 0 0,-13 14 0,13-14 0,-13 0-129,13 13 129,0-13 0,-14 0 0,14 0 0,0 13 0,0-13 129,-13 13-129,13-13 0,0 0 0,0 0 0,0 13 0,0-13-129,-13 14 129,13-14-128,0 0 128,0 13 0,0-13 0,0 13 0,0-13 0,0 0 0,0 0 128,0 13-256,0-13 128,13 0 0,-13 0 0,0 0 128,0 14-128,0-14 0,0 0 0,0 0 0,0 0 0,0 0 0,0 0 0,0 0 129,0 0-129,0 0 0,0 0 128,0 0 1,0 0-129,0-14 0,0 14 128,0 0-128,0 0 0,0 0-257,0-13-771,0 13-3084,0 0-385,0 13-1,0-13-256,0 0-1</inkml:trace>
  <inkml:trace contextRef="#ctx0" brushRef="#br1" timeOffset="379735.3205">3169 1336 5140,'0'0'1927,"0"0"-513,0 0-258,0 0-256,0 0-129,0-13-129,0 13-128,0 0-128,0 0-129,0 0 0,0 0 0,0 0-129,0 0 1,0 0 128,0 0 0,0 0 128,0 0-128,0 0 129,0 0-1,0 0 1,0 0-129,0 0 0,0 0-129,0 0 1,0 0-1,0 0-128,0 0 0,0 0 129,0 0-129,0 0 0,0 0 128,0 0-128,0 0 0,0 0 129,0 0-129,0 0 128,0 0 1,0 0-1,0 0 1,0 0-1,0 0 129,-14 0-128,14 0 128,0 0-129,0 0 1,0 0-1,0 0 1,0 0-1,0 0-128,0 0 129,0 0-129,0 0 0,0 0 0,0 0 0,0 0 0,14 0 0,-14 0 0,0 0 0,0 0 0,0 0 0,0 0 0,0 0 0,0 0 0,13 13 128,-13-13-128,0 0 129,0 0-129,0 0 128,0 0-128,0 0 0,-13 0 129,13 0-129,0 0 0,0 0 0,-14 0 128,14 0-128,0 0 0,0-13 129,0 13-129,0 0 128,0 0-128,0 0 0,0 0 0,0-14 129,0 14-258,14 0 129,-14 0 0,0 14 0,0-14 0,0 0 0,13 0-128,-13 0 128,0 0 128,0 13-128,0-13-128,0 0 256,0 0-128,0 0 0,0 0 0,0 0 0,0 0 129,0 0-129,0 0 128,0 0-128,0 0 129,0 0-1,0 0 1,0 13-129,0-13 128,-13-13-128,13 13 0,-14 0 129,14 0-129,0 0 0,0 0 0,0 0 128,0 0-128,0 0 0,-13-13 0,13 13 0,13 0 0,-13 0 0,0 0 129,0 0-129,14 0 0,-14 0 0,13 0 0,-13 0 0,0 13 0,0-13 0,0 0 0,0 0 0,0 13 0,0-13 0,0 0 0,0 0 0,0 13 0,0-13 0,0 0 0,0 0 128,0 0-128,0 0 129,-13 0-129,13 0 0,-14 0 128,14 0 1,-13 0-129,13 0 128,0 0-128,0 0 129,-13 0-1,13 0 1,0-13-1,0 13 129,0 0-257,0 0 129,0-13-1,0 13-128,13 0 129,0 0-129,-13 0 0,14 0 128,-14 0-128,0 0 0,13 0 0,-13 0 0,0 0 0,0 0-128,0 0 128,-13 13-129,13-13 129,0 0 0,0 0 0,0 0 0,0 13-128,0-13 256,0 0-128,0 0 0,0 0 0,0 0 0,0 0 0,0 0 0,-14 0 0,14 0 0,0-13 129,0 13-129,-13 0 0,13 0 0,-13-13 0,13 13 128,0 0-128,0 0 0,0 0 0,0 0 0,0 0-128,13 0 128,-13 0 0,0-13 0,0 13 0,13 0 0,-13 0 0,14 0 0,-14 0 0,0 0 0,0 0 0,0 0-129,0 0 129,0 0 0,0 13 0,0-13 0,0 0 0,0 0 0,13 13 0,-13-13 0,0 0 0,0 0 0,0 0 0,0 0 0,0 0 0,0 0 129,-13 0-129,13 0 0,-14-13 0,14 13 128,0 0-128,-13 0 0,0-13 0,13 13 0,0 0 0,-13 0 0,13 0 0,0 0 0,0-14 0,0 14 0,13 0 0,-13 0 0,0 0 0,13 0 0,-13 0-128,0 0 256,13 0-256,-13 0 128,14 0 0,-14 0 0,0 0 0,0 0 0,0 0 0,0 0 0,0 0 0,0 14 0,0-14 0,0 0 0,13 0 0,-13 0 0,0 13 0,0-13 128,13 0-128,-13 0 0,0 0 129,0 0-129,0 0 128,0 0-128,-13 0 0,13 0 0,-13 0 129,13 0-129,-14 0 0,1 0 0,13 0 0,-13-13 0,13 13 0,0 0 128,0 0-128,0-14 0,0 14 0,0 0 0,0 0 0,13-13 0,-13 13 0,13 0 0,1 0 0,-14 0 0,13 0 0,-13 0 129,13 13-258,-13-13 129,0 0 0,0 0 0,0 14 0,0-14 0,0 0 0,0 0 0,0 13 0,0-13 0,0 0 0,0 0 0,0 0 0,0 13 0,0-13 0,-13 0 0,0 0 0,13 0 0,-14 0 0,1 0 0,13 0 0,-13 0 129,0 0-129,0 0 128,13-13-128,0 13 129,-14 0-129,14 0 128,0-13-128,0 13 129,0 0-129,14-14 0,-1 14 0,-13-13-129,13 13 129,0 0 0,0 0 0,1 0 0,-14 0-128,13 0 128,-13 0 0,0 0 0,13 13 0,-13-13 0,0 0 0,0 0 0,13 14 128,-13-14-128,0 0 0,0 0 0,0 0 0,0 13 0,0-13 129,0 0-129,0 0 0,0 0 0,-13 13 0,13-13 0,-13 0 0,13 0 128,-13-13-128,-1 13 129,1 0-129,13 0 0,-13-13 0,0 13 128,13-14-128,0 14 0,-13 0 0,13 0 0,0-13 0,0 13 0,0-13 0,13 13 0,-13 0 0,13 0-128,-13 0 128,13-13 0,-13 13 0,13 0-129,-13 0 129,0 13 0,0-13 0,0 0 0,0 0 0,14 13 0,-14-13 0,0 0-128,0 0 128,0 13 128,0-13-128,13 0 0,-13 0 0,0 0 0,0 14 0,0-14 0,0 0 0,0 0 0,0 0 129,-13 0-129,13 0 0,-14 13 0,14-13 0,-13-13 128,13 13-128,-13 0 0,13 0 0,-13 0 129,13 0-129,0-14-129,0 14 258,0-13-129,0 13 0,13 0 0,-13 0 0,0-13-129,13 13 129,0 0 0,-13 0 0,14 0 0,-14 0 0,13 0 0,-13 0 0,0 0-128,13 13 128,-13-13 0,0 13 0,0-13 128,13 0-128,-13 0 0,0 14 0,0-14 0,0 0 0,0 0 129,0 0-129,-13 13 0,13-13 0,-13 0 0,0 0 0,13 0 0,-14 0 0,1-13 0,0 13 128,0 0-128,0 0 0,13-14 129,-14 14-129,14 0 0,0-13 0,0 13 0,0 0 0,0 0-129,14-13 129,-1 13-128,0 0 128,-13 0 0,13 0 0,0 13-129,-13-13 129,14 0 0,-14 13 129,13-13-129,-13 0 0,0 14 128,0-14-128,0 13 0,0-13 129,-13 0-129,13 0 0,-14 0 0,1 0 0,13 0 128,-13-13-128,13 13 0,0 0-257,0 0-257,0 0-1799,0 0-2056,0 0-385,13 0-129,0 0-129,1 0 1671</inkml:trace>
  <inkml:trace contextRef="#ctx0" brushRef="#br1" timeOffset="388757.4486">3367 1667 3084,'0'0'3598,"0"0"0,0 0-1414,0 0-513,0 13-1,0-13-385,0 0-257,0-13-128,0 13-258,0 0-128,0 0-128,0 0 128,0 0-257,-13 0 0,13 0 0,0 0-129,0 0 129,0 0-128,0 0-1,0 0 129,0 0-128,0-14-1,0 14 1,0 0-1,0-13 1,0 13-1,-13-13-128,13 13 129,0-13-129,0-1 128,0 14-128,0-13 0,0 13 0,0-13 0,0 0 129,0-1-129,0 14 0,0-13 128,0 0-128,13 0 129,-13 13-129,0-13 0,0 13 0,0-14 0,0 1 0,0 13 0,13 0 128,-13-13-128,0 13 0,0-13 0,0 13 0,0-14 129,0 14-129,0-13 0,0 13 0,0-13-129,0 13 129,0-13 0,13 13 129,-13-14-258,0 14 129,0-13 0,0 13 0,0-13 129,14 13-129,-14-13 128,0 13-256,0 0 256,13-13-128,-13 13 0,13-14 129,-13 14-129,0-13 0,0 13 0,13 0 0,-13 0 0,0 0-129,0-13 129,0 13 0,0 0 0,13 0 0,-13 0 0,0 0 0,0 0 0,0 0 0,0 0 0,0 0 0,0 0 0,0 0 0,0 0 0,14 0 0,-14 0-128,0 0 256,0 0-128,0 0 0,0 0 0,0 0 0,0 0 0,0 0 0,0 0 0,0 0 0,0 0 0,0 0-128,0 0 128,0 0 0,0 0 0,0 0 0,0 0 0,0 13 0,0-13 0,13 0 0,-13 0 0,13 0 0,-13 0 0,0 13 0,0-13 0,13 0 0,-13 0 0,14 14 0,-14-14 0,0 13 0,0-13-129,0 0 258,0 0-258,13 13 129,-13-13 0,0 0 129,0 0-129,0 13 0,0-13 0,0 0 0,13 0 128,-13 0-128,0 0 0,0 0 0,-13 13 0,0-13 0,13 0 129,-14 0-258,1 14 258,0-14-129,0 0 0,-1 0 0,1 0 0,0 0 0,0-14 0,0 14 128,-1 0-256,14 0 256,-13-13-128,13 13 129,0 0-129,-13 0 128,13 0-128,0 0-128,0 0 128,13 0-129,-13 0 258,0 13-129,0-13 0,13 0-129,-13 0 1,0 0-643,0 0-3598,0 0-129,0 0-128,0 0-128,0 0-129</inkml:trace>
  <inkml:trace contextRef="#ctx0" brushRef="#br0" timeOffset="460354.3566">3116 1389 2184,'0'0'1028,"0"0"-128,0 0-129,0 0-129,0 0 1,0 0-129,0 0 257,0 0-386,0 0 129,0 0-128,0 0-1,0 0-128,0 0-128,0 0-1,0 0 1,0 0-129,0 0 128,0 0 1,0 0-1,0 0 1,0 0-1,0 0 258,0 0-258,0 0 129,0 0 129,0 0-1,0 0 1,0 0-1,0 0 129,0 0-257,0 0 257,0 0 0,0 0 0,0 0-128,0 0-1,0 0 1,0 0-129,0 0 0,0 0-129,0 0 1,0 0-1,0 0 1,0 0-1,0 0 1,0 0-1,13 0 1,-13 0-1,0 0 1,0 0-1,0 0 1,0 0-1,0 0 1,0 0-1,0 0 1,0 13-1,0-13-128,0 0 129,0 0-129,0 0 128,0 0-128,0 0 0,0 0 0,0 13 129,0-13-129,0 13 0,0-13 128,0 0-128,0 0 129,0 14-129,0-14 128,0 0 1,0 0-129,0 0 128,0 13 1,0-13-1,0 0-128,0 0 129,13 0-1,-13 0-128,0 0 0,0 13 129,0-13-129,0 0 0,0 0 0,0 13 0,0-13 128,0 14-128,0-14 0,0 13 129,0-13-129,0 0 128,0 0-128,0 13 129,0-13-129,0 0 128,0 0-128,0 0 0,0 0 129,0 13-129,0-13 128,0 0-128,0 0 0,0 13 129,0 1-129,0-14 128,0 0-128,0 0 129,13 13-129,-13-13 0,0 13 128,0-13-128,0 0 129,0 0-1,0 13-128,0-13 0,0 0 129,0 0-129,0 14 0,0-14 0,0 13 0,0-13 0,0 13 0,0-13 128,0 0-128,0 0 0,0 13 0,0-13 0,0 14 129,0-14-129,0 0 0,0 0 128,0 13-128,0-13 129,0 0-129,0 13 0,0 0 0,0-13 128,0 0-128,0 13 0,0-13 0,0 14 0,0-14 129,0 0-129,0 0 0,0 13 0,0-13 0,0 13 0,0-13 0,0 0 257,0 13-257,0-13 128,14 14-128,-14-1 129,0-13-129,0 13 128,0-13-128,0 13 0,0-13 0,0 0 0,0 13 129,0-13-129,0 0 0,0 0 0,0 14 128,0-14-128,0 0 0,0 0 0,0 13 0,0-13 129,0 13-129,0-13 0,0 13 0,0-13 0,0 0 0,0 0-129,0 14 129,0-14 0,0 13 0,0-13 0,0 0 0,0 0 0,13 13 0,-13-13 129,0 13-129,0-13 0,0 14 0,0-14 0,0 13 0,0-13 0,0 0 0,0 13 0,0-13 128,0 13-128,0-13 0,0 0 0,0 13 0,0-13 0,0 0 0,0 14 0,0-14 129,0 13-129,0-13-129,0 13 258,0-13-129,0 13 0,0-13 0,0 14 0,0-14 0,13 13 0,-13-13 0,0 0 0,0 0 0,0 13 128,0-13-128,0 13 0,0-13 0,0 14 0,0-14 0,0 0 0,0 0 0,0 13 0,0 0 0,0-13 0,0 13 0,0-13 129,0 13-129,0-13 0,0 14 128,0-14-128,0 0-128,0 13 256,0-13-128,0 13 0,0-13 0,0 0 0,0 13 129,0-13-129,0 14 0,0-14 0,0 13 0,0-13 0,0 13 0,-13-13 0,13 13 0,0-13 0,0 14 128,0-14-128,0 13 0,0-13 0,0 0 0,0 0 0,0 13 0,0-13 0,0 13 0,0-13-128,0 13 256,0-13-128,0 14 0,0-14 0,0 13-128,0-13 128,0 0 0,0 0 0,0 13 0,0-13 0,0 13 0,0-13 0,0 14 0,0-14 0,0 13 0,0-13 0,0 0 0,0 0 0,0 13 0,0-13 0,0 0 0,0 13 128,0 0-128,0-13-128,0 0 256,0 14-256,0-1 128,0-13 0,0 0 0,0 0 0,0 13 0,0 0 128,0-13-128,0 0 0,0 14-128,0-1 128,0-13 0,0 13 128,0-13-256,0 0 128,-13 13 0,13-13-129,0 14 258,0-14-258,0 13 129,0-13 0,0 13 0,0-13 0,0 0 0,0 13 0,0-13 0,0 13 0,0-13 129,0 14-129,0-14 0,0 13 0,0-13 0,-14 13 0,14-13 0,0 0 128,0 0-128,0 13 0,0-13 0,0 14 0,0-14 0,0 0 0,0 0 0</inkml:trace>
  <inkml:trace contextRef="#ctx0" brushRef="#br0" timeOffset="426644.8392">2534 1190 4497,'0'13'2699,"0"-13"-1029,13 0-513,-13 0-386,0 0 0,0 0-257,13 0 128,-13 0 1,13 0-129,-13 0 128,0 0-128,0 0 0,14 0 0,-14 0-128,13 0-772,-13 0-128,0 0 0,13 0 0,-13 0 0,13 14-128,-13-14 128,14 0-129,-14 0 900,0 0-128,0 0-129,13 0 128,-13 0 1,13 0-1,-13 0-128,0 0 129,0 0-1,13 0-128,-13 0 0,0 0 129,0 0-129,0 0 0,13 13 0,-13-13 0,0 0 0,0 0 128,14 0-128,-14 0 129,0 0-129,0 0 128,13 0 1,-13 0-129,0 0 128,0 0-128,0 0 0,0 0 0,13 0 0,-13 0 0,0 0 0,13 13 0,-13-13 0,0 0 0,0 0 0,14 0 0,-14 0 129,0 13-129,0-13 0,13 0 0,-13 0 128,0 0-128,13 0 0,-13 0 129,13 0-129,-13 0 0,0 0 0,0 0 128,0 0-128,13 0 0,-13 0 0,0 0 0,0 0 0,14 14 0,-14-14 0,13 0 0,-13 0 0,0 0 0,0 0 129,13 0-129,-13 0 0,0 0 0,0 0 0,13 0 0,-13 0 0,0 0 0,0 13 128,0-13-128,14 0 0,-14 0 0,0 0 0,0 0 0,13 0 129,-13 0-129,0 0 128,0 0-128,13 0 0,-13 0 0,0 0 129,0 0-129,13 0 0,-13 0 0,0 0 0,0 0 0,0 0 0,14 0 0,-14 0 0,0 0 0,0 13 128,0-13-128,13 0 0,-13 0 0,0 0 0,0 0 0,13 0 0,-13 0 0,13 0 129,-13 0-129,0 0 0,0 0 0,13 0 0,-13 0 0,0 0 0,0 0 128,14 0-128,-14 0 0,0 0 0,0 0 0,13 13 0,-13-13 129,0 0-129,0 0 0,13 0 128,-13 0-128,13 0 0,-13 0 129,0 0-129,0 0 0,14 0 0,-14 0 0,13 0 0,-13 0 0,0 0 0,0 0 0,13 14 0,-13-14 0,0 0 0,0 0 0,0 0 0,13 0 0,-13 0 0,0 0 0,0 0 0,0 0 0,0 0 0,0 0 0,0 0 0,0 0 0,0 0 128,0 0-128,0 0 0,0 0 129,0 0-129,0 0 128,0 0-128,0 0 129,0 0-129,0 0 128,0 0-256,0 0-772,-13 0-2826,13 0-129,-13-14-257,13 14 385,-13 0 3727</inkml:trace>
  <inkml:trace contextRef="#ctx0" brushRef="#br0" timeOffset="447141.0147">2547 2447 4497,'0'0'1671,"0"0"-258,0 0 1,0 0-258,0 0-256,0 0-129,0 0 0,0 0-257,0 0-129,0 0 1,0 0-129,0 0-129,0 0 1,13 13-1,-13-13 1,0 0-1,0 0 1,-13 0-1,13 0 1,0 0-1,13 13 129,-13-13-128,13 0-129,-13 0 128,0 0 1,14 14-129,-14-14 128,0 0-128,13 0 129,-13 0-129,13 0 128,-13 0-128,0 0 129,0 0-129,13 13 128,-13-13-128,13 0 129,-13 0-129,14 0 128,-14 0-128,13 13 129,0-13-129,-13 0 128,13 0-128,-13 0 129,0 0-129,14 13 0,-14-13 128,13 0-128,-13 0 0,0 0 0,0 0 0,0 0 129,0 0-129,13 14 0,-13-14 0,0 0 0,0 0 0,13 0 0,-13 0 128,0 0-128,0 0 0,14 0 0,-14 0 0,0 0 0,0 13 0,0-13 0,13 0 0,-13 0 0,0 0 0,13 13 129,-13-13-129,13 0 0,0 0 128,-13 13-128,14-13 129,-14 0-129,13 0 0,-13 0 128,0 0-128,13 0 0,-13 0 129,13 14-258,-13-14 386,14 0-385,-14 0 385,0 0-257,13 13 128,-13-13-128,13 0 129,-13 0-129,13 13 0,1-13 0,-1 0-129,-13 0 258,13 13-258,0-13 258,0 0-258,-13 13 129,14-13 0,-14 0 0,13 0 0,0 0 0,-13 14 129,13-14-129,-13 0 128,14 0-128,-14 0 129,13 0-129,-13 13 0,13-13 0,-13 0 128,13 0-128,-13 0 0,0 0 0,14 0 0,-14 0 0,0 13 0,0-13 0,13 0 129,-13 0-129,13 0 0,-13 0 0,0 0 0,13 0 0,-13 0 0,0 0 128,13 13-128,-13-13 0,14 0 129,-14 0-1,0 0-128,0 0 129,0 0-1,0 0 1,0 0-1,0 0 1,0 0-1,0 0 1,0 0-1,0 0 129,0 0-128,0 0-1,0 0-128,0 0 129,0 0-129,0 0 128,0 0-128,0 0 0,0 0-257,0 0-642,0 0-3085,0-13 1,0 13-258,0 0 1,0 0 513</inkml:trace>
  <inkml:trace contextRef="#ctx0" brushRef="#br0" timeOffset="500735.3025">4439 463 8224,'0'0'3598,"0"0"-1028,0 0-771,0 0-514,0 0-129,0 0-513,0-14-129,0 14-129,0 0 1,-14 0-129,14 0 128,0 0-128,0 0 0,0 0 0,0 0-128,0 0 128,-13 14 0,13-14 0,0 13-129,0-13 129,0 13 0,13-13 0,-13 13 0,0-13 0,0 14 0,14-1 0,-14 0 129,0 13-258,0-12 129,0-1-128,0 0-1,0 14 1,13-14-129,-13 0 0,0-13 128,0 13-128,0 1 129,0-14-129,0 0 128,0 0-128,0 0 129,0 0-129,0 0 128,0 0-128,0 0 129,0 0-129,0 0-129,0 0-128,0 0-514,0-14-1799,0 14-1799,0 0-128,0 0-258,0-13 129,0 13 0</inkml:trace>
  <inkml:trace contextRef="#ctx0" brushRef="#br0" timeOffset="501436.2438">4293 542 5525,'0'0'3470,"0"0"-129,0 0-1285,-13 0-643,13 0-256,0 0-129,0 0-386,0 0-128,13 0 129,0 0-129,-13 0 0,14 0-129,-1 0 129,13 0-128,-12-13-1,-1 13 129,13 0-257,-13 0 0,1 0 0,-1 0 0,0 0-128,0 0-1,-13 0 1,0-13-129,0 13 0,0 0 128,0 0-128,0 0 0,0 0 0,0 0 0,0 0-257,0 0-257,0 0-899,0 0-2699,0 0-257,0 0 0,0 0-129,0 0 129</inkml:trace>
  <inkml:trace contextRef="#ctx0" brushRef="#br0" timeOffset="502253.2433">4465 582 9252,'-13'-14'3598,"13"14"0,0 0-2699,0 0 1,0 0-129,13 0 0,-13 0-129,0 14-128,0-14 0,13 13 0,1-13 129,-14 13-129,13 0 0,0-13 0,0 14-129,0-14 1,1 13-129,-14-13 0,13 13 0,-13-13-129,13 0 1,-13 0-1,0 0 1,-13 0-1,13 0-128,0-13 129,0 0-1,0 13-128,-13-14 0,13 14-128,0-13 256,0 13-256,13-13 128,-13 13 0,0-13 0,13 13 0,-13-14-129,13 14 129,1-13 0,-1 13 0,0 0-128,-13-13 128,13 13-129,-13 0 129,0 0 129,14 0-129,-14 0 0,0 0 0,0 0 0,0 0 0,-14 0 128,14 0-256,0 0-1,0 0-128,-13 0-514,13 0-2570,0 0-1028,0 0-128,13 0-1,-13 0-256</inkml:trace>
  <inkml:trace contextRef="#ctx0" brushRef="#br0" timeOffset="502738.7449">4809 502 12593,'0'0'3983,"0"0"129,0 0-3084,0 0-128,-13 14-386,13-14 0,-13 13-129,13-13 1,-14 13-129,1 0-129,13 0 129,-13 1 0,13-1-128,0 0-1,0 14 129,0-14-128,13 0 128,0 0-129,1 1 1,-1-1-1,-13 0 1,13-13 128,-13 0-257,0 0 128,13 0 1,-13 0-386,0 0-514,0 0-3470,0 0-128,-13 0-257,13 0 0,0 0-128</inkml:trace>
  <inkml:trace contextRef="#ctx0" brushRef="#br0" timeOffset="503617.4517">4941 926 11051,'0'0'4112,"0"0"0,0 0-2442,0 0-256,0 0-515,0-14-128,0 14-257,0-13-128,-13 13-258,13-13 129,0-13-128,-13 12-1,13-12 1,-13-1-1,13 1-128,0-1 129,0 1-129,-14 0 128,14-1-128,0 1 0,0 12 0,0 1 129,0-13-129,0 26-129,14-14 129,-14 1-128,0 13 128,13-13-129,-13 13 129,0 0-128,0 0-1,13-13 129,-13 13 0,13 0 0,-13 0 129,0 0-129,0 0 128,14 13-128,-14-13 129,0 0-129,0 0 128,13 0 1,-13 0-129,0 13-129,0-13 129,13 0 129,-13 0-129,13 0 0,-13 13 0,0-13 0,14 0 0,-14 14 0,13-14 0,-13 13 128,13 0-128,-13-13 0,0 13 129,13-13-129,-13 0 128,-13 14-128,13-14 129,-13 0-1,0 0-128,-1 0 129,1 0-1,0 0-128,-14-14 129,14 14-129,0 0 0,0 0 0,13-13 128,0 13-256,-14 0 128,14 0-257,0 0-129,14 0-385,-14 0-1670,26 13-1928,-26-13 0,13 0-129,-13 0 1,14 14 128</inkml:trace>
  <inkml:trace contextRef="#ctx0" brushRef="#br0" timeOffset="504118.3473">5060 476 12336,'0'0'4112,"0"0"-129,0 13-2826,0-13-258,14 13-128,-14 1-128,13-1-1,0 0-128,0 13 0,1-12 0,-14 12-128,13 1-129,-13-14 0,-13 13 0,13-12-129,0 12 1,-14-13-1,1 0 1,13 1-129,-13-1 128,13-13 1,-13 0-1,13 0 1,0 0-129,0 0 0,13 0-386,-13-13-899,0 13-3084,0-14-385,0 14-1,0-13-128,0 13 0</inkml:trace>
  <inkml:trace contextRef="#ctx0" brushRef="#br0" timeOffset="504901.9606">5219 542 7324,'0'0'3341,"0"0"-899,0 0-258,0 0-642,0 0-257,0 0-257,0 0-128,0 0-129,0 0-129,13 0 1,-13 0-129,14 0-257,-14 0 128,13 0-256,0 0 256,0 0-256,-13 0 128,14 0-257,-1 0 257,-13 0-129,13 0 129,-13 0 0,0 0-257,0 0 0,0 0-385,0 0-1,0 0-385,0 0-1156,-13 0-2314,13 0 1,-13 0-129,13 0 385,0 0-128</inkml:trace>
  <inkml:trace contextRef="#ctx0" brushRef="#br0" timeOffset="547638.8928">5219 582 7838,'0'0'3213,"0"0"-129,0 0-1414,0 0-385,0 0-128,0 0-129,0 0-257,0 0 0,13 0-129,-13 0 1,14 0-129,-14 0 0,13 13 0,0-13 0,0 0 0,-13 13-129,14-13 1,-14 0-382</inkml:trace>
  <inkml:trace contextRef="#ctx0" brushRef="#br0" timeOffset="551297.1557">5576 476 5397,'0'0'3212,"0"0"-513,14-13-386,-14 13-643,0 0-385,0 0-257,0 0-128,-14 0-258,14 0 1,0 0-1,0 0-128,0 0 0,0 0 0,0 0 0,0 0-128,-13 0-1,13 0 1,0 0-129,0 0-129,0 0 1,0 0-1,0 0 1,0 13-129,0-13 128,0 0 1,0 13-1,0-13 1,0 13 128,0-13 0,0 14 0,0-1 0,0 0 0,13 0 0,-13-13 0,0 13 0,0 1 0,0-1-129,0 0-128,0 0 129,0-13-129,0 14 0,0-1 0,0-13 0,0 13 128,0-13-128,0 0 129,0 13-1,0-13 1,0 0 128,0 0-129,0 0 1,0 0-1,0-13-128,0 13 0,0 0-128,0 0-1,0-13-385,0 13-642,0-13-3342,0 13 1,0 0-258,0 0 1,14-14 128</inkml:trace>
  <inkml:trace contextRef="#ctx0" brushRef="#br0" timeOffset="551982.9477">5444 661 7196,'0'0'3341,"0"0"0,-13 0-1671,13 0-642,0 0 0,0 0-257,0 0-128,0 0-129,0 0 0,0 13 128,0-13 1,13 0-1,-13 0 1,13 0-129,1 0 0,-1 0 0,0 0 0,13 0-129,1 0 1,-14 0-1,14 0-128,-14 0-128,13 0 128,-12 0-129,-1 0 129,-13 0-257,0 0 129,13 0-129,-13 0 0,0 0 0,0 0 0,-13 0-129,13 0-256,0 0-515,0 0-3212,-13 0-257,13 0 0,-14 0-128,14 0-1</inkml:trace>
  <inkml:trace contextRef="#ctx0" brushRef="#br0" timeOffset="552949.1658">5523 436 5268,'0'0'2442,"0"13"-515,0-13 1,0 0-258,0 0-385,0 0-128,0 0-258,0 0-256,0 0-129,0 0-129,0 0-128,0 0 0,0 0-128,0 0 128,0 0-129,0 14 1,0-14-1,-13 13 1,13-13 128,-13 13-129,13-13 129,0 0 0,0 0 0,0 0 0,-13 0 0,13 0 0,0 0 0,0 0 129,0 0-129,0 0 0,13-13 0,-13 13 0,0 0 0,0 0 0,13-13 0,-13 13 0,0 0-129,13 0 129,-13-14-128,14 14-1,-14-13-128,0 13 129,0-13-129,0 13 128,0-13-128,0 13 0,0 0 0,-14 0 0,14 0 0,0 0 0,0 0 129,0 0-129,0 0 128,0 0-128,0 0 129,0 0-129,0 0 128,0 0-128,0 0 129,0 0-129,0 0 0,14 0-129,-14 0-128,0 0-514,0 0-3341,0 0-128,0 0-129,0-13-129,0 13-128</inkml:trace>
  <inkml:trace contextRef="#ctx0" brushRef="#br0" timeOffset="656775.6631">2210 968 3983,'0'0'2442,"6"0"-386,-6 0-257,0 0 0,0 0-257,0 0-129,0 0-256,-6-7-129,6 7-257,0 0 0,0 0-386,0 0 1,0 0-1,0 0-128,0 0 0,0 0 0,0 0 0,0 0 0,0 0-128,0 0 128,0 0-129,0 0 1,0 0-129,0 0 128,0 0-128,0 0 0,0 7 129,0-7-1,-6 7 1,12 0-1,-6 0 129,0 0 0,0 0 129,0 0-129,0 0 0,0 7 128,0-7-128,6 0 0,-6 0-128,0 7 128,0-7-129,0 0 1,0 0-129,-6 0 128,6-7 1,0 7-129,0 0 0,0-7 257,0 0-129,0 0 1,0 0-1,0 0 1,0 0-1,0 0-128,0 0 0,6 0-257,-12-7-128,6 7-1157,0 0-2827,0 0 0,0 0-257,0 0 128,-6-7-256</inkml:trace>
  <inkml:trace contextRef="#ctx0" brushRef="#br0" timeOffset="657514.051">2117 1101 8738,'0'0'3341,"0"0"-900,-6 0-1027,6 0-129,0 0-514,0 0-129,0 0-128,6 0-128,0 0 128,-6 0-129,6 0 129,0 0-128,7 0-1,-7 0 1,6 0-1,-5 0 1,5 0-129,0 7 128,1-14-256,-7 14 128,6-7-129,-5 0 129,-1 0-257,0 0 129,0 0-1,-6 0-128,0 0 257,0 0-257,0 0 129,0 0-1,0 0 1,0 0-1,0 0-128,0 0 0,0 0 0,0 0-128,0 0-1,0 0-385,0 0-257,-6-7-1156,6 7-2185,0 0-257,0 0 128,0 0-256,0 0 385</inkml:trace>
  <inkml:trace contextRef="#ctx0" brushRef="#br0" timeOffset="658293.2993">2117 961 7838,'0'0'3470,"0"0"-900,0 0-900,0 0-513,0 0-129,6 0-386,0 0 1,0 0-129,7-7 0,-7 7 0,6 0 0,1 0-129,-1 0 1,1 0 128,-1 0-257,-6 0 0,7 0-129,-7-7 129,0 7-128,0 0-1,-6 0-128,0 0 0,0 0-128,0 0-258,0 0-1156,-6 7-2441,6-7-258,0 0 129,0 7-128,0-7-129</inkml:trace>
  <inkml:trace contextRef="#ctx0" brushRef="#br0" timeOffset="658979.3226">2340 905 7581,'0'0'3470,"0"0"-515,-6 0-1670,6 0-257,0 0-128,0 0-258,0 7-256,0-7 128,0 0 0,0 7 128,0 0 1,0 0-1,0 0 1,0 7-1,-6 0-128,6 0 0,0 0 0,-7 0-257,7 7 0,0-7 0,-6 7 0,6-7 0,0 0 0,-6 0-257,6 0 257,0 0-257,0-7 257,-6 0-257,6 0 0,0-7 129,0 0-1,0 0 1,0 0-129,0 7-129,0-7 1,0-7-386,0 7-257,0-7-2442,6 7-1156,-6 0-128,6-7-1,-6 7 1,6-7 770</inkml:trace>
  <inkml:trace contextRef="#ctx0" brushRef="#br0" timeOffset="660334.2019">2421 1052 8738,'0'0'3598,"0"0"-900,6 0-642,-6 0-385,0 0-643,0-7-129,0 7-128,0 0-128,0 0-129,0 0-129,0 0 1,0 0-129,0 0 0,6-7 0,-6 7 0,0 0-129,0 0 1,0 0-1,0 0 1,0-7-1,0 7-128,0 0 129,0 0-129,0 0 128,0 0-128,0-7 0,0 7 0,0 0 0,-6 0 0,6 0 0,0-7 0,0 7 0,-6 0 0,6 0 0,-7 0 0,7 0 0,-6 0 0,0 0 0,0 0 0,6 7 0,-6-7-128,-1 0 128,1 7 0,6-7 0,-6 7 0,6-7-129,0 7 129,-6 0 0,12-7 129,-6 7-129,0 0 128,6-7 1,-6 7-129,6-7 128,1 0 129,-1 0-128,0 0-1,0 0 1,0-7-1,-6 0 1,7 7-129,-1-7 128,-6-7-128,6 7 0,-6 0 0,0-7 129,6 7-129,-6 0 128,0 0-128,0 0 129,0 0-129,0 0 128,-6 0 1,6 0-1,6 7-128,-6-7 129,0 7-1,0 0-128,0 0 129,0-7-1,0 7 1,0 0-129,0 0 128,0 0-128,0 0 0,0 0 129,0 0-129,-6 7 0,6-7 0,0 0 0,0 7 0,0 0 0,-6-7 0,6 7 0,0 0-129,0 0 258,-6 0-129,6 0 0,0 0 0,0 0 0,0 0 128,0 7-128,0-7 129,6 0-258,-6 0 129,6 0 0,0 0 0,-6 0 0,6-7 0,1 7 129,-1-7-129,-6 0 128,0 0 1,6 0-1,-6 0-128,0 0 129,0 0-129,0 0 0,0 0 0,0 0 0,0 0 0,0 0 0,0 0 0,0 7 0,0-7 0,0 0-129,0 0 1,0 0-129,0 0 0,0 0-514,0 0-1414,0 0-2441,0-7-257,0 7 0,0 0 0,0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1-10T17:00:54.6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7453,'0'0'2955,"0"0"-642,0 0-4369,0 0-128,0 0-129,0 0 257,0 40-129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1-11T03:43:40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199 80 771,'0'0'2570,"0"0"-129,0-40-2312,0 40-1,-40 0-256,40 0-258,0 0-128,-39 0-257,39 0-385,0 0-643,0 0 642,0 0 1157,0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1-16T10:24:11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40 5011,'0'0'2827,"0"-39"-128,-39 39-2699,39 0-514,0 0-257,0 0-771,0 0-643,0 39-513,0-39 128,0 0 2441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1-06T00:59:11.608"/>
    </inkml:context>
    <inkml:brush xml:id="br0">
      <inkml:brushProperty name="width" value="0.05" units="cm"/>
      <inkml:brushProperty name="height" value="0.05" units="cm"/>
    </inkml:brush>
    <inkml:brush xml:id="br1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2493 4714 1028,'0'0'2570,"0"0"-1028,0 0-386,0 0 129,0 0 0,0 0 257,0 0-257,0 0-128,0 0-129,0 0-129,0 0-128,0-20-128,0 20-129,0 0-257,21 0 0,-21 0-257,19 0 128,-19 0-256,21 0 256,-2 0-128,1 0 257,0 0-385,0 0 256,0 0 1,0 0-1,-1 0-128,1 0 0,19 0-128,-18 0-1,19 0 129,-21 0 0,1 0 0,20 0 0,-21 0 129,1 0-129,0 0 128,0 0-128,20 0 257,-20 0-257,-1 0 0,1 0 0,0 0 0,0 0 0,0 0-128,0 0 128,0 0 0,-1 0 0,1 0 0,-20 0 0,20 0 0,0 0 0,0 0 128,0 0-128,-20 20 0,19-20 0,2 0 0,-2 0 0,1 0 0,0 0 0,20 0-128,-21 0 256,1 0-128,0 0 0,0 0 0,20 0 0,-21 0-128,1 0 128,0 0 128,0 0-128,-20 0 0,20 0-128,-1 0 128,2 0 128,-2 20-256,1-20 128,0 0 0,0 0 0,-20 0 0,20 0 0,0 0 0,-1 0 0,1 0 128,0-20-128,-20 20 0,20 0 0,0 0 0,-20 0 0,19 0 0,-19 0 0,20 0 0,0 0 0,-20 0 0,20 0 0,0 0 0,-20 0 0,20 0 0,0 0 0,-20 0 129,20 0-129,-20 0 0,19 0 0,-19 0 0,20 0 0,0 0 0,-20 0 0,19 0 0,-19 0 0,0 0 0,21 0 0,-21 0 0,19 20 128,-19-20-128,20 0 0,0 0 0,-20 0 0,20 0 0,0-20 0,0 20 0,-20 0 129,19 0-129,2 0 0,-21 0 0,19 0 0,1 0 0,-20 0 0,20 0 0,0 0 0,-20 0 0,20 0 0,-20 0 0,19 0 0,1 0 0,-20 0 0,20 0 0,-20 0 0,20 0 0,-20 0 0,20 0-129,0 0 129,-20 0 0,20 0 129,-20 0-129,0 0 0,20 0 0,-20 0 0,19 0 257,1 0-257,-20 0 0,20 0 0,-1 0 0,-19 0 0,21 0 0,-2 0 0,2 0 0,-21-20 128,19 20-128,1 0 0,-20 0-128,20 0-1,0 0 129,-20 0 0,19 0 0,-19 0 0,20 0-128,0 0 128,-20 0 0,20 0 0,0 0 0,-20 0 0,19 0 0,-19 0 128,21 0-128,-2 0 0,-19 0 0,21 0 0,-2 0 0,-19 0 0,20 0-128,-20 0 256,20 0-128,0 0 0,-20 0 0,20 0 0,-20 0 0,19 0 0,-19 0 0,20 0 0,0 0 0,-20 0 129,20 0-129,-1 0 0,-19 0 0,21 0 0,-2 0 0,2 0 0,-2 0 0,-19 0 0,20 0 0,0 0 128,-1 0-128,2 0 0,-21 0 0,19 0 0,1 0 0,0 0 129,0 0-129,-1 0 0,-19 0 0,21 0 0,-2-19 128,2 19-128,-2 0 0,-19 0 0,20 0 0,0 0 0,-20 0 0,19 0 0,1 0 0,-20 0 0,20 0 129,0 0-129,-20 0 0,20 0 0,0 0 0,-1 0 0,2 0 0,-21 0 0,19 0 0,1 0 0,0 0 128,-20 0-128,19 0 0,2 0 0,-21 0 0,19 0 0,2 0 0,-21 0 0,19 0 0,1 0 0,-20 0 0,20 0 129,-20 0-129,20 0 0,-20 0 0,19 0 0,-19 0 128,21 0-128,-21 0 0,19 0 129,-19 0-129,0-20 0,0 20 128,20 0 1,-20 0-1,0 0 1,0 0-1,0 0 129,0 0-128,0 0-1,0 0 1,0 0-129,0 0 128,-20 0-256,20 0-258,0 0-256,0 0-3085,0 20-513,0-20 128,-19-20-386,-2 20 1157</inkml:trace>
  <inkml:trace contextRef="#ctx0" brushRef="#br0" timeOffset="5778.8294">2474 1400 5911,'0'-19'2441,"0"19"-256,0 0-515,0 0-256,0 0-386,0 0-257,0 0-257,0 0-129,0 0-128,0 0-128,0 0 128,0 0 128,0 0-128,19 19 0,-19-19 129,0 0-129,0 0 0,0 0 0,0 0 0,0 0-129,0 0 1,0 0-1,0 0 1,0 20-1,0-20 1,0 0-129,0 0 128,0 0 1,0 20-1,0-20 1,0 0-129,0 0 128,0 20-128,0-20 129,0 20-1,0-20-128,0 0 0,0 0 129,0 20-129,0-20 0,21 19 0,-21-19 128,0 0-128,0 0 129,0 21-1,0-21-128,0 0 129,0 19-129,0-19 128,0 20-128,0-20 129,0 20-1,0-20-128,0 19 129,0-19-129,0 0 0,0 21 128,0-21-128,0 19 0,0-19 0,0 0 0,0 0 129,19 20-129,-19-20 0,0 0 0,0 0 0,0 20 0,0-20 0,0 20 0,0-20 0,0 20 0,0-20 0,0 20 0,0-20 0,0 0-129,0 0 129,0 19 0,0-19 0,21 21 129,-21-21-129,0 0 0,0 0 128,0 19-256,0-19 256,0 20-128,0-20 0,0 20 0,0-20 0,0 19 0,0-19 0,0 21-128,0-21 256,0 19-256,0-19 256,0 0-128,0 20 0,0-20 0,0 20 0,0-20 0,0 20 0,0-20 0,0 20 0,0-20 0,0 20 0,0-20 0,0 19 0,0-19 0,0 20 0,0-20 0,0 20 129,0-20-258,0 20 258,0-20-129,19 0 0,-19 0 128,0 20-128,0-20 0,-19 19 0,19-19 129,0 21-129,0-21 0,0 19 0,0 1 0,-21-20 128,21 20-128,0-20 129,0 20-129,0 0 128,21-20 1,-21 20-1,0-20 1,0 19-129,0-19 128,0 20-256,0-20 256,0 20-128,-21-20 0,21 20 0,0-20-128,0 20 128,0-20 0,0 19 0,0 2 0,0-21 0,0 19 0,0-19 0,0 20 0,0-20 0,0 20 0,0 0 0,0-20-129,0 20 129,0-1 0,0 1 0,0 0 0,0 0 0,0 0-128,0 0 128,0-1 0,0 2 0,0-21 0,0 19 0,0 1 0,0-20 0,-19 20 0,38 0 0,-38 0 0,19-20 0,0 19 0,0 1 0,0 0 0,0 0 0,0-20 0,0 19 0,0 2 0,0-2 0,0-19-129,0 21 258,0-2-258,0-19 129,0 20 0,0-20 0,0 20 0,0-1-128,0-19 128,0 20 0,0 0 0,-21 0 0,21 0 128,0 0-128,0 0-128,0 0 128,0-1 0,0 2 128,0-21-256,0 19 256,0 1-128,0 0 0,0-1 129,0 1-129,0-20 0,0 20 0,0 0 0,0 0-129,0-20 129,0 20 0,0 0 0,0 0 0,0-1-128,21-19-1,-21 21 129,0-2 0,0 1 129,0 0-258,0-20 258,0 19-258,0 2 386,0-21-257,-21 19 0,21 1 0,21 0 0,-42 0 0,42 0 0,-21 0 0,0-1 0,0-19 0,0 21 0,0-2 0,0 1 0,0 0 0,0-1 0,0 2 0,0-2 0,0 1 129,0 0-129,0 0 0,0 0 0,0 0 0,0-1 0,0 1 0,0-20-129,0 20 129,0-1 0,0 2 0,0-2-128,0 2-1,19-21 258,-19 19-258,0 1 258,0 0-258,0 0 258,0-20-258,0 20 386,0 0-257,0-20 0,0 19 0,0 1 0,0-20 0,0 20 0,0-1 0,0-19 0,0 21 0,0-2 0,0-19 0,0 21 0,0-2 0,0 1 0,0 0 0,0 0 0,0-20 0,0 20 0,0-1 0,0 1 0,0 0 0,0 0 0,0-20 0,0 20 0,0 0 129,0-1-129,0-19 0,0 21 0,0-21 0,0 19 0,0-19 0,0 0 0,0 0 128,0 20-128,0-20 0,0 0 0,0 0 129,0 0-129,0 0 0,0 0 128,0 0-128,0 0 0,0 0 129,0 0-129,0 20 0,0-20 0,0 0 0,0 0 0,0 0 0,0 0 128,0 0-128,0 0 129,0 0-1,0 0-128,0 0 129,0 0-129,0 0 0,0 0 128,0 0-128,0 0 0,0 0 0,0 0 129,0 0-129,0 0 0,0 0 0,0 0 0,0 0 0,0 0 0,0 0 128,0 0-256,0 0 128,0 0 128,0 0-128,0 0 0,0 0 0,0 0-128,0 0 128,0 0-129,0 0 129,0 0-128,0 0-1,0 0 129,0 0-128,0 0 128,0 0 0,0 0 0,0 0 0,0 0 128,0 0-128,0 0 129,0 0-129,0 0 128,0 0-128,0 0 129,0 0-129,0 0 0,-19-20-386,19 20-1927,0 0-2184,0 0-129,19-20-129,-19 1-128,0-2 1799</inkml:trace>
  <inkml:trace contextRef="#ctx0" brushRef="#br1" timeOffset="32897.9581">2554 2829 2827,'0'0'1156,"0"0"129,0 0 0,0 0-128,0 0-129,0 0 0,0 0 0,0 0 0,0 0-257,0 0-129,0-20 129,0 20-128,0 0-129,0 0 0,0 0-129,0 0 1,0 0-129,0 0 0,0 0 0,0 0-129,0 0-642,0 0 0,0 0 0,19 20 0,-19-20 0,0 0-128,20 20-1,-20-20 1,20 19 770,-20-19-128,20 21 129,0-21-129,-20 19-129,20-19 258,-20 21-129,19-21 0,1 19 0,-20 1 128,20-20-128,-1 20 0,2-1 0,-21 1 129,19-20-129,2 20 128,-21 0-128,19 0 0,1-20 0,-20 20 129,20 0-129,-20 0 0,20-20 128,-20 19-128,19 2 0,-19-2 129,20 1-129,0-20 0,0 20 0,-20-1 0,20 1 0,0 0 128,19 0-128,-19 20 0,0-20 0,0 0 129,0-1-1,0 2-256,0-2 256,-1 1-256,1 0 256,0-1-256,20 2 256,-20-2-256,-1 1 128,2-20 128,-2 20-128,1 0 0,0 0 0,-1-20 0,-19 20 129,21-1-129,-2-19 0,-19 21 0,20-2 0,-20-19 0,20 20 0,-20-20 0,20 20 128,-20-1-128,20-19 0,0 21 0,-20-2 0,19 1 129,1-20-129,0 20 0,-20 0 0,20 0 0,0-20 0,-1 20 128,-19-1-128,21-19 0,-2 20 0,-19 0 0,20-20 0,-20 19 129,20-19-129,0 21 0,-20-21 0,20 19 128,0-19-128,-20 21 0,19-21 129,-19 19-258,20 1 258,0-20-258,0 20 129,-20 0 0,20-20 0,-1 20 0,1 0 0,0-20 0,0 19 0,0 1 0,0 0 0,0-1 0,0-19 0,-1 21 0,-19-2 0,20 2 129,0-2-129,-1 1 0,2 0 0,-21-20 0,19 20 128,1 0-128,-20-1 0,20 1 0,0-20 0,-20 20 0,20 0 0,0 0 0,-20-20 0,19 20 0,-19-20 0,21 19 0,-21-19 0,0 0 129,19 21-129,-19-21 0,0 0 0,0 0 0,20 0 0,-20 0 0,0 19 0,0-19 128,20 0-128,-20 0 0,0 20 0,0-20 0,20 20 129,-20-20-129,20 0 0,-20 0 0,0 20 128,0-20-128,19 0 0,-19 0 0,0 0 129,20 20-129,-20-20 128,0 0-128,0 0 0,0 0 0,0 0 129,0 0-129,0 0 0,0 0 128,0 0-128,0 0 0,0 0 0,0 0 0,0 0 0,0 0 129,0 0-258,0 0 258,0 0-129,0 0 0,0 0 0,0 0 0,0 0 0,0 0 128,0 0-128,0 0 0,0 0 0,0 0 0,0 0 0,0-20 0,0 20 0,0 0 0,0 0 129,0 0-258,0 0 129,0 0-385,0 0-900,-20 0-2699,20 0-128,0-20-128,0 20 1798,-19-20 2442</inkml:trace>
  <inkml:trace contextRef="#ctx0" brushRef="#br0" timeOffset="58928.5181">5709 5111 4240,'0'0'2956,"0"0"-772,0 0-385,0 0-385,0 0-129,0 0-129,0 0-128,0 0 0,0 0-257,0 0-257,0 0 0,0 0-128,0 0-258,0 0 1,0 0-1,0 0-128,-21 0 0,21 0 129,0 0-129,0 0 128,0 0 1,0 20 128,0 0-129,0-1 129,0 2 129,0 18-1,21 1-128,-21 0 129,0 0-258,0 19 129,19-19-128,-19 19 128,-19-20-257,19 22 0,0-22 128,-21-19-128,21 20 129,0-21-1,-19 1 1,19-20-1,0 0 1,0 0-1,19 0 1,-19-20-1,0 1-128,21-2 0,-21 21-257,0-19 0,0-1-257,-21 0-771,21 1-3341,0 19 129,-19-21-129,19 2 0,-20 19 1413</inkml:trace>
  <inkml:trace contextRef="#ctx0" brushRef="#br0" timeOffset="59696.1789">5688 5071 5140,'0'-19'3598,"0"19"-771,0-21-900,0 21-385,0 0-514,0 0-257,0 0-128,0 0-129,-19-19-129,19 19 1,0 0-1,0 0-256,0 0 128,19 0-129,-19 0 1,21 0-1,-21 0-128,19 0 129,-19 0-129,20 0 0,-20 0 128,0 0-128,20 0-128,-20 0 256,0 19-128,0-19-128,19 21 128,-19-21 0,0 19 0,0-19 0,21 21 128,-2-21-128,-19 0 0,21 19 129,-2-19-129,1 20 128,0-20 1,0 20-1,-1-20 1,2 19-129,-21-19 128,0 21 1,0-21-1,0 19-128,-21-19 129,2 0-129,-21 20 0,20-20 128,-20 0-128,0 0 0,1 0 0,19 0 0,-20-20 0,21 20 0,19 0 0,0 0-128,0 0-129,0 0-257,19 20-1028,-19-20-2699,40 0 129,-20 0-257,0 20 0,-1-20 2570</inkml:trace>
  <inkml:trace contextRef="#ctx0" brushRef="#br0" timeOffset="60381.5766">6085 5270 5268,'-19'0'3470,"19"0"-772,0 0-642,0 0-385,0 0-515,0 0-128,0 0-128,0 0-129,0 0-129,0 0 1,0 0-258,0 0 1,0 0-1,0 0-128,0 20 0,0 0-128,0-20-1,0 19 1,0 2 256,0-2-256,0-19 128,0 20-129,0 0 129,0-1 0,0-19-128,0 0 128,0 21-129,0-21 129,0 0-128,0-21-1,0 2-128,0 19 0,0-20-257,0 0-642,0 20-3599,0-19-128,0 19-128,0-21-129,0 21 128</inkml:trace>
  <inkml:trace contextRef="#ctx0" brushRef="#br0" timeOffset="62127.9515">1680 1182 5268,'0'0'2570,"0"0"-385,0 0-1,0 0-128,0 0-385,0 0-386,0 0-257,0 0-257,-20 0-257,20 0-129,0 0 1,0 0-1,-19 0-128,19 0 0,0 0-128,0 0 128,0 0-129,-20 0 1,20 0 128,0 20-129,0-20 1,0 20-1,20 0 1,-20-1-1,19 21 1,-19-20-1,20 19 1,-20 1-1,0 0 1,20 0-1,-20-1 1,-20 1-1,20-20 129,0 0-257,-20-1 129,20 2-1,0-2 129,0-19-128,-19 0-1,19 0 129,0 0-128,0 0-129,0 0 128,0 0-385,0 0-128,0-19-129,0 19-514,-20-21-3470,20 2 1,0-1-129,0 20 128,-20-20-128</inkml:trace>
  <inkml:trace contextRef="#ctx0" brushRef="#br0" timeOffset="62812.2775">1641 1202 3983,'0'0'3341,"0"0"0,0 0-1413,0 0-386,0 0-257,0 0-386,0 0-128,0-20-128,0 20-129,0 0 128,0 0-128,19-20-128,-19 20 128,0 0-257,0 0 0,0 0 0,0-20-129,0 20 1,0 0-129,0 0 128,0 0-128,20 0 0,-20 0 0,0 20 0,0-20 0,20 0 0,-20 0 0,20 0 0,-20 0 0,0 0 0,0 0 129,20 0-129,-1 20 0,-19-20 128,21 0-128,-2 0 0,1 20 0,0-20 0,0 20 0,0-20 129,0 20-129,-20-1 0,19 2 128,1-21-128,-20 19 129,0 1-129,-20 0 128,1-1-128,-1-19 0,-20 21 129,0-21-129,-19 0 0,19 0-129,0-21 1,1 21-258,19 0-513,20 0-2699,0 0-643,20 0 1,0 0-1,-1 21 1</inkml:trace>
  <inkml:trace contextRef="#ctx0" brushRef="#br0" timeOffset="64308.8256">1977 1460 5011,'0'0'3470,"-19"-20"-386,19 20-900,0 0-385,0 0-385,0 0-386,0 0-257,0 0 0,0 0-129,0 0-128,19 0-128,-19 0-129,0-20 0,0 20 0,21 0-129,-21 0-128,19 0 129,-19 0-129,0 0 0,0 0 0,0 0 0,0 0 0,0 0 0,21 20 0,-21-20 0,0 0 0,0 0 0,0 0 0,0 0 0,0 20 0,19-20 0,-19 0 128,20 0-128,0 0 0,-20 20 129,20-20-129,0 0 0,-20 0 0,0 0 0,20 20 0,-20-20 0,0 0 0,-20 0 0,0 0 0,0 0 128,0 0-128,0 0 0,1 0 0,-2 0 0,2 0 0,19 0 0,-21 0 0,2 0 0,19 0 0,0 0-128,-20 0 256,20 0-128,0 0 0,0 0 0,0 0 0,0 0 0,0 19 129,0 2-129,0-21 128,0 19 1,0-19-1,0 20 1,0-20 128,0 20-129,0-20 1,0 19-1,0-19 1,0 0-1,0 0-128,0 0 129,0 0-129,0 0 0,0 0 128,0 0-128,0 0 0,0 0 0,0 0 129,0 0-1,0 0-128,20 21 0,-20-21-128,0 0 256,0 0-128,0 0 0,0 0 0,0 0 0,0 0 0,0 0 0,0 0-128,0 0 128,0 0 0,0 0 0,0-21-129,0 21 129,0 0 0,0 0 0,0 0 0,19 0 0,-19 0 0,0 0 0,0 0 0,0-19 0,0 19 0,21 0 0,-21 0 0,0 0 0,19 0 0,2 19 0,-21-19 0,19 0 0,1 0 129,0 0-1,0 0 1,0 0 128,0 0-129,-1 0 129,2 0 0,-21 0 0,0 0 0,19 0-128,-19 0-1,0 0 1,0-19-129,0 19 0,0 0-257,-19 0-129,19 0-1027,0 0-3213,0 0-257,0 0 0,0 0 0,0-20-129</inkml:trace>
  <inkml:trace contextRef="#ctx0" brushRef="#br0" timeOffset="79997.0774">5728 4595 2056,'0'0'1542,"0"0"-129,0 0 129,0 0 0,0 0 0,0 0 0,0 0-385,0 0-258,0 0-128,0-19-128,0 19-129,0 0-129,0 0-128,0 0 0,0 0-128,0 0 128,0 0 0,0 0-129,0 0 1,0 0 128,0 0-129,0 0 129,0 0 0,0 0-128,0 0-1,0 0 1,0 0-129,0 0 0,0 0 128,0 0-128,0 0-128,0 0 256,0 0-128,0 0 0,0 0 0,0 0 129,0 0-1,0 0-128,0 0 129,0 0-1,0 0-128,0 0 129,0 0-129,0 0 128,20 19 1,-20-19-129,20 0 0,-20 0 128,19 0-128,-19 0 129,21 0-129,-2 20 128,2-20-128,-21 0 129,19 0-129,1 0 0,-20 0 128,20 0-128,-20 0 0,20 20 129,-20-20-129,0 0 0,0 0 0,0 0 0,19 0 0,-19 0 0,0 0 0,0 0 128,21 0 1,-2 0-129,-19 0 128,0 0 1,0 0-1,0 0 1,0 0-129,0 0 128,0 0-128,0 0 0,0 0 0,0 0-128,0 0 128,0 0 0,-19 0 0,19 0 0,0 0 0,0 0 0,0 0 128,0 0-128,0 0 0,0 0 0,0 0 0,0 0 0,0 0 0,0 0 129,0 20-129,0-20 0,0 0 0,-21 0-129,21 0 129,0 0 0,0 0 0,0 0 0,-19 20 0,19-20 0,0 0 0,0 0 0,0 0 0,0 0 0,0 0 129,0 0-129,0 0 0,-20 0 0,20 0-129,-20 0 129,0 19 0,1-19 129,-2 0-129,21 20 128,-19-20-128,-2 0 0,2 20 0,19-20 129,0 0-129,-20 0 0,20 0 0,0 0 128,0 0-128,0 0 0,0 0 0,0 0 0,0 0 129,-20 0-129,20 0 0,0 0 0,0 0-129,0 0 129,0 0 0,0 0 129,0 0-129,0 0 0,0 0 128,0 0 1,0 0-1,0 0 1,0-20-129,0 20 0,0 0 128,0 0-256,0 0 128,0 0-129,0-20 258,0 20-258,0 0 129,0 0 0,20-19 0,-20 19 129,0 0-1,0 0-128,0-20 129,0 20-129,0 0 0,0 0 128,0 0-256,0 0 128,0-20 0,0 20 0,0 0 0,0 0 0,0 0 0,-20 0-129,20 0 258,0 0-129,0 0 0,0 0 0,0 0 0,20 0-129,-20 0 129,0 0 0,20 0 0,-20 0 0,19 0 0,-19 0 0,21 0 0,-2 0 0,-19 0 0,21 0 0,-21 0 0,0 0-128,0 0 128,19 0 0,-19 0 0,0 0 128,0 0-128,0 0-128,0 0 256,0 0-128,0 0 0,-19 20 0,-2-20 0,21-20 129,-19 20-258,19 0 129,-21 0 0,21 0 0,0 0 0,0 0-128,0 0 128,21 0 0,-2 0 0,2 0 0,-2 0 0,-19 0 128,20 0-128,0 0 0,-20 0 0,0 0 0,-20 20 129,0-20-129,1 0 0,-21 0-129,19 0-256,21 20-386,-19-20-3470,19 0 1,19 0-258,2 0 129,-2-20 771</inkml:trace>
  <inkml:trace contextRef="#ctx0" brushRef="#br0" timeOffset="82793.5521">2454 1400 4883,'0'0'3341,"0"0"-129,0 0-1413,-20-19-514,20 19-385,0 0-386,0 0-129,0 0 1,0 0-129,0 0 0,0 0 0,0 0 128,0 0-128,0 0 129,0 0-129,0 0 128,0 0-128,0 0 0,0 0-128,0 0 128,0 0-129,0 0-128,-19 0 129,19 0-129,0 0 0,0 0 128,0 19 1,0-19-129,0 0 128,0 0 129,0 0-128,0 0-1,19 20 1,-19-20-1,0 20-128,0-20 129,0 20-129,0-20 0,0 20 128,0 0-128,-19-1 0,19 2 0,-20-2 129,20 1-1,-20 0-128,20-20 129,0 19-129,-20 2 128,20-21-128,0 0 257,0 0-128,0 0-1,0 0 1,20-21-1,-20 21 129,0-19-257,0 19 129,20-20-129,-20 20 0,0 0 0,0-20 0,0 20 0,0 0 0,0 0 0,0 0 0,0 0 0,-20-19 0,20 19 0,20 0 0,-20 0 0,0-21 128,0 21-128,0-19 0,20 19 0,-20-20 129,0 0-129,0 20 0,19 0 0,-19-20 0,0 20 0,0-20 128,0 20-128,0 0 0,0 0 0,0-20 0,0 20 0,20 0 0,-20 0 0,0 0 0,0-19 0,0 19 0,0 0 0,0 0 0,0 0 0,0 0 0,0 0-128,0 0 128,0 0 0,0 0 0,0 19-129,0 1 258,0-20-129,0 20 0,0-20 0,0 20 0,0-20 0,20 20 128,-20-20-128,0 20 129,19-20-1,2 19 1,-21 2-1,19-21 1,2 19-1,-2 1 1,1-20 128,-20 20-129,20-20 1,-20 19-1,0-19 1,20 21-129,-20-21 128,0 0-128,0 0 0,0 0 129,0 0-129,0 0 0,0 0 0,0 0 0,0 0 0,0 0 0,0 0 0,0 0 0,0 0 128,0 0-128,0 0 0,0 0 0,0 0 0,0 0 0,0 0 0,0 0 0,0 0 0,0 0 0,0 0 0,0 0 0,-20 0-128,20 0 128,-20 0-129,20 0 129,0-21-128,-20 21-1,20 0 1,-19 0-1,-2 0 129,2 0-128,19 0 128,-21-19 0,2 19-129,-1 0 129,0 0 0,20 0 0,-19 0 0,-1 0 0,20 0 0,-20 0 0,20 0 0,0 0 0,0 0 0,0 0 0,0-20 0,0 20 0,20 0 0,0 0 0,-1 0 0,-19 0 0,20 0 0,0 0 0,-20 0 0,19 0 0,-19 0 0,0 0 129,0 0-258,0 0 129,0 0 0,-19 0 0,19-20 0,-20 20 0,0 0-128,1 0 128,-1 0-129,0 0 129,20 0 0,0 0-128,0 0 128,20 20 0,0-40 0,-1 20 0,1 0 0,0 0 128,-1 0-128,2 0 0,-21 0 0,0 0 129,0 0-258,-21 0 129,2 0-128,19 0-258,-20 0-385,0 0-3598,20 0 0,0 0-257,20 20 0,-20-40-128</inkml:trace>
  <inkml:trace contextRef="#ctx0" brushRef="#br0" timeOffset="6.27359E7">2461 4605 1413,'0'0'1157,"0"0"-129,0 0-129,0 0 1,0 0-1,0 0 129,0 0 0,0 0 0,0 0-128,0 0-129,0 0 0,0 0-129,0 0-128,0 0-128,0 0-1,0 0 1,0 0-258,0 0 129,0 39-128,0-39-1,0 0 1,0 0-1,0 0-128,0 0 129,0 0-1,-40 0-128,40 0 129,0 0-1,0 0-128,0 0 129,0 0-1,0 0 1,0 0-129,0 0 128,0 0 1,-40 0-1,40 0-128,0 40 0,0-40 129,-39 0-129,39 0 0,0 40 0,0-40 0,0 0 0,0 0 0,0 0 128,-40 0-128,40 0 0,0 0 129,0 39-129,0-39 0,-40 0 128,40 0-128,0 0 0,0 0 0,-39 40 0,39-40 0,-40 0 0,40 0 0,0 40 0,0-40 0,-40 0 0,40 0 0,-39 39 129,39-39-129,0 0 0,0 0 0,-40 40 0,40-40 0,-40 0 0,40 0 0,-40 40 0,40-40 0,0 0 0,0 0 0,-39 39 0,-1-39 0,40 0 0,0 0 128,0 0-128,-40 0 0,40 0 0,-39 40 0,39-40 0,0 0 129,0 0-129,-40 40 0,40-40 0,-40 0 0,40 0 0,0 0 0,-39 39 0,39-39 0,-40 0 0,40 0 0,0 40 0,0-40 0,-40 0 0,40 0 0,-39 40 0,39-40 0,0 0 0,0 0 128,-40 40-128,0-40-128,40 0 128,-39 0 0,39 39 0,-40-39 128,40 0-256,-40 0 128,40 40 0,-40-40 128,40 0-256,-39 0 128,39 40 0,-40-40 0,40 0 0,0 39 0,-40-39 128,40 0-256,-39 40 256,39-40-128,0 0 129,0 0-129,-40 40 0,40-40 0,0 0 0,0 0 0,0 0 0,-40 0 0,40 0 0,-39 39 0,39-39 128,0 0-128,-40 0 0,40 40 0,-40-40-128,1 0 256,39 40-128,0-40 0,0 0-128,-40 39 128,40-39 0,-40 0 0,40 0 0,-39 40 0,39-40 0,0 0 0,0 0 0,-40 0 0,40 0 0,0 40 0,0-40 0,-40 0 0,40 0 0,-40 39 0,40-39 0,0 0 0,-39 40 0,39-40 0,0 0 0,-40 40 0,40-40 0,-40 0 0,40 0 0,-39 40 128,-1-40-128,40 0 0,-40 0 0,40 39 129,-39-39-129,39 40 128,-40-40-128,0 0 0,40 40 129,-39-40-1,39 39-128,-40-39 129,40 0-1,0 0-128,-40 40 129,40-40-1,0 0-128,0 0 0,-39 0 0,39 0 129,0 0-129,0 40-129,0-40 129,-40 0 0,40 0 129,0 0-129,0 0 0,-40 39-129,199-39-513,-199 0-258,40 0 1,-39 40 128,39-40-129,0 0 1,0 0 128,-40 40 0,-119-80 642,159 40 258,0 0-1,0 0-128,0 0 129,0 0-129,0 0 128,0 0-128,0 0 0,0 0 129,0 0-129,0 0 0,40 0 0,-40 0-257,0 0-900,0 0-2184,0 0 0,0 0-128,0 0 2569,39 0 900</inkml:trace>
  <inkml:trace contextRef="#ctx0" brushRef="#br0" timeOffset="6.27421E7">238 5914 3726,'0'0'2056,"0"0"-385,0 0-258,0 0-385,0-39-257,0 39-128,0 0-129,0 0-129,0 0 1,0 0-1,0 0 1,0 0-129,0 0 128,0 0-128,0 0 129,0 0-129,0 0 0,0 0 0,0 0 0,0 0 0,0 0-129,0 0 129,0 0 0,0 0-128,0 0 128,0 0-129,0 0 129,0 0-128,0 0-1,0 39-128,0-39 129,0 0-129,0 0 0,-40 40 0,40-40 0,0 40 0,0-40 128,0 39-128,0-39 0,0 0 129,0 0-129,-39 40 0,39-40 128,0 0-128,0 0 0,-40 40 0,40-40 0,0 39 0,0-39 0,0 0 0,0 0 0,-40 40 0,40-40 0,0 0 129,0 0-129,0 0 0,0 0 0,0 0 0,0 0 0,0 0 0,0 0 0,0 0 0,0 0 0,0 0 0,0 0 0,0 0 0,0 0 0,0 0 0,0 0 0,0 0 0,0 0 128,0 0-128,0 0 0,0 0 0,0 0 129,0 0-129,0 0 0,0 0 0,40 0 0,-40 0 128,0 0-128,40-40 0,-40 40 129,0 0-129,0 0 0,39 0 128,-39 0-128,0 0 129,40 0-129,-40 0 128,0 0-128,40 0 129,0 0-129,-40 0 0,0-39 0,39 39 0,-39 0 0,40 0 0,0 0 0,-40 0 128,39 0-128,1 0 129,-40 0-1,0 0 1,40 0-1,-40 0 1,0 0 128,0 0-129,0 0-128,0 0 129,0 0-129,-40 0 0,40 0 128,0 0-256,-40 0 128,40 0 0,-39 39 128,39-39-128,0 0 0,0 0 0,0 0 0,-40-39 129,40 39-129,0-40 0,0 40 0,0 0 128,0-40-128,0 40 129,0 0-129,0 0 128,-40-39-128,40 39 0,0-40 0,0 40 0,-39 0 0,39 0 129,0-40-129,0 40 0,-40 0 0,40 0 0,0-39 0,0 39 0,-40 0 0,40 0 0,0 0 0,0 0 0,0 0-129,-40 0 129,40 0 0,0 0 0,0 0 0,0 0-128,0 0 128,0 0 0,40 0 0,-40 0 0,0 39 128,0-39-128,40 0 0,-40 40 129,0-40-129,40 0 0,-40 0 128,0 40-128,0-40 129,0 0-129,0 0 128,0 0-128,0 0 0,0 0 129,0 0-1,0 0-128,-40 0 0,40 0 0,0-40 0,0 40 129,0 0-129,0 0 0,0 0 0,0 0 0,0 40 0,0-40 0,0 39 0,0-39 0,40 0 0,-40 0 0,0 0-129,-40 40-385,40-40-3469,0 0-129,0 0-129,0 0-256,0 0-1</inkml:trace>
  <inkml:trace contextRef="#ctx0" brushRef="#br1" timeOffset="6.27678E7">2500 2779 4240,'0'0'2442,"0"0"-643,0 40-257,0-40-257,0 0-257,0 0-129,0 0-128,0 0 0,0 0-257,0 0 0,0 0-128,0 0-129,0 0 0,0 0 0,0 0-129,0 0 1,0 0 128,0 0-129,0 0 1,0 0 128,-39 0-129,39 0 129,0 0-128,0 0-1,0 0 1,0 0-1,0 0 1,0 0-129,0 0 128,0 0 1,0 39-1,0-39 1,0 0-1,0 0 1,0 0-129,0 0 128,-40 40-128,40-40 0,0 40 0,0-40 0,-40 0 0,40 39 0,0-39 0,0 40 0,0-40 0,0 0 0,-39 40 129,39-40-129,0 39 128,0-39-128,0 40 129,0-40-1,0 0 1,0 0-129,0 40 128,0-40-128,0 39 129,-40-39-129,40 40 0,0 0 0,-40-40 128,40 40-128,0-40 0,0 39 0,0 1 129,-39-40-129,39 40 128,0-40-128,0 0 0,0 0 129,0 39-129,0 1 0,0-40 128,-40 40-128,40-40 0,0 39 0,0-39 0,0 40 0,-40 0 0,40-40 0,0 39 0,0-39 0,0 40 0,0-40 0,0 0 0,-40 40 0,40-40 0,0 39 129,0-39-129,0 0 0,0 0 0,0 40 0,0-40 128,0 40-128,0-40 0,-39 0 0,39 0 0,0 40 0,0-40 0,0 39 0,0-39 0,-40 0 0,40 0 0,0 40 0,0-40-128,0 0 256,0 0-128,0 40 129,0-40-258,-40 0 129,40 0 0,0 39 0,0-39 129,-39 40-258,39-40 129,-40 40-128,40-40 128,0 0 0,0 0 0,-40 39 0,40-39 0,0 40 0,0-40 0,0 0 0,0 0 0,-39 40 0,39-40 0,0 0 0,0 0 128,0 39-256,0-39 128,0 0 0,0 0 0,0 40 0,0-40 0,-40 40 0,40-40 0,0 0 0,0 0 0,0 40 0,0-40 0,0 0 0,-40 0 0,40 0 0,0 0 0,0 39 0,0-39 0,0 0 0,-39 0 128,39 0-128,0 40 0,0-40 0,0 40 0,0-40 0,-40 0 0,40 0 0,0 39 0,0-39-128,-40 0 128,40 0 0,0 40 128,0-40-256,0 40 128,0-40 128,0 39-128,0-39 0,0 0 0,-39 40 0,39-40 0,0 0 0,0 0 0,0 40 0,0-40 0,0 0 129,-40 0-258,40 0 258,0 39-129,0-39-129,0 40 258,0-40-258,-40 0 129,40 0 129,0 40-129,0-40 0,0 0 0,0 0 0,0 39 0,0-39 0,-40 40 0,40-40 0,0 0 0,0 0 0,0 40 0,0-40 0,0 0 128,0 0-128,-39 39 0,39-39-128,0 0 128,0 0 0,0 40 0,0-40 0,0 0 0,0 0 0,0 40 0,0-40 0,-40 0 0,40 0 0,0 40 0,0-40 0,0 0 0,0 0 0,0 0 0,0 0 0,0 0 0,0 39 0,0-39 0,0 0 0,0 0 0,0 0 0,0 0 0,0 0 0,0 0 128,0 0-128,0 0 0,0 0 0,0 0 0,0 0 129,0 0-129,0 0 0,0 0 128,-40 0-128,40 0 0,0 0 0,0 0 0,0 0 129,0 0-129,0 0 0,0 0 0,0 0 0,0 0 0,0 0 0,0 0 0,0 0 0,0 0 0,0 0 128,0 0-128,0 0 0,0 0 0,0 0 0,0 0 0,0 0-514,0 0-3726,0 0-1,0-39-128,0 39-128,40-40-1</inkml:trace>
  <inkml:trace contextRef="#ctx0" brushRef="#br1" timeOffset="6.27701E7">1508 5319 4497,'0'0'2570,"-40"0"-771,40 0-128,0 0-643,0 0 0,0 0-257,0 0 128,0 0-256,0 0-129,0 0 0,0 0 0,0 0-129,0 0 129,0 0-128,0 0-129,0 0 0,0 0 0,40-40-129,-40 40 129,40 0-128,-40 0-1,40 0 1,-40 0-1,39 0 1,1 0-1,-40 0 1,40 0-129,-1 0 128,1 0-128,0-39 129,-1 39-129,1 0 0,0 0 0,-1 0 0,41 0 128,-41 0-128,1-40 0,40 40 129,-41 0-129,-39 0 0,40 0 128,0 0-128,-1-40 0,-39 40 0,40 0 0,-40 0 0,40 0 0,-40 0 129,39 0-129,-39 0 0,40 0 0,0 0 0,-40 0 0,39 0 128,1 0-128,0-40 0,-40 40 0,40 0 0,-1 0 0,1 0 129,-40-39-129,40 39 0,-1 0 0,-39 0 128,40 0-128,-40 0 0,40 0 0,-40 0 0,0 0 0,39 0 0,-39 0 0,40 0 0,-40 0 0,40 0 0,-1-40 0,-39 40 0,40 0 0,0 0 0,-40 0 0,39 0 0,1-40 0,0 40 0,-40 0 0,39 0 0,1 0 0,0 0 129,-40 0-129,40 0 0,-40 0 0,39 0 0,1-39 0,-40 39 0,40 0 0,-40 0 0,39 0 0,-39 0 0,40-40-129,-40 40 129,40 0 0,-1 0 0,-39 0 0,40 0 0,-40 0 0,40 0 0,-40 0 0,39-40 0,-39 40 0,40 0 129,0 0-258,-40 0 258,39 0-129,-39 0 0,40 0 0,-40-39 0,40 39 0,-40 0 0,0 0 0,40 0 0,-40 0 0,0 0 0,39 0 0,1-40 0,-40 40 0,40 0 0,-40 0 0,39 0 0,-39 0 128,0 0-128,40 0 0,-40 0 129,40-40-129,-40 40 0,0 0 0,0 0 0,0 0 0,39 0 0,-39 0 0,0 0 0,0 0 0,0 0 0,0 0 0,0 0 0,40 0 128,-40 0-128,0 0 129,0 0-129,0 0 128,0 0-128,0 0 129,0 0-129,0 0 128,-40 0-128,40 0 0,0 0 0,0 0 0,0 0 0,0 0 0,0 0 0,-39 0 0,39 0 0,0 0 0,0 0-257,0 0-771,0 40-3212,-40-40-129,40 0-129,-40 0 1,40 0 1541</inkml:trace>
  <inkml:trace contextRef="#ctx0" brushRef="#br0" timeOffset="6.29168E7">596 6433 2570,'0'0'3341,"0"0"-129,0 0-1413,0 0-257,0 0-257,0 0-257,0 0-257,0 0-128,0 0-1,0 0 1,-27-27-1,27 27-128,0 0-128,0 0-129,0 0 0,0 0 0,0 0-129,0 27 1,0-27-1,0 0-128,0 27 129,0-1-1,0 1 129,27 0-128,-27 0 128,0 0-129,0-1 129,27 1-128,-27 27 128,0-27-129,26-1 129,-26 1-128,0 27-1,0-27 1,0-27-1,0 26 1,0 1 128,0-27-129,0 0 129,0 0 0,0 0 0,0 0 0,0-27-128,0 27-1,0 0 1,0-26-129,0 26 128,0-27-128,0 0 0,0 27 0,-26-27 0,26 27 0,0-27-128,0 27 128,0-26-129,-27 26 1,27-27-1,0 27 1,-27-27-1,27 0 129,0 27 0,0-27 0,0 1 0,0-1 0,0 0 0,0 0 0,0 0 0,0 27 0,0-26 129,-27-1-258,27 0 129,0 27 0,0 0 0,0-27 0,0 27 0,0 0 0,0 0 0,0 0-128,0-26 128,0 26 0,0 0 0,0 0 0,0-27 0,0 27 0,0 0 0,0 0-129,0 0 129,0-27 0,0 27 0,0 0 0,0 0 0,0 0 0,0 0 0,27 0 0,-27 0 0,0-27 0,0 27 0,27 0-128,-27 0 128,0 0 0,0 0 0,27 0 0,-1 0 0,-26 0 0,0 0-129,0 0 129,27 0 0,-27 0 0,0 27 0,0-27 0,27 0 0,-27 0 0,27 27-128,-27-27 128,27 0 0,-27 0 0,26 0 0,-26 0-129,27 27 129,0-27 0,-27 0 0,27 26 0,-27-26 0,27 27 0,-27-27 0,26 27 0,-26-27 0,0 27 0,0-27 129,-26 26-129,26-26 0,-27 0 128,27 27-128,-27-27 0,0 0 129,0 0-129,1-27 0,-1 27 0,0 0 0,0-26 128,0 26-128,27 0-128,0 0 128,-26-27 0,26 27-129,0 0-128,0 0-385,26 0-1029,1 27-2698,-27-27 0,27 0-128,-27 0-129,27 0 1670</inkml:trace>
  <inkml:trace contextRef="#ctx0" brushRef="#br0" timeOffset="6.2918E7">917 6540 7453,'0'0'3084,"0"0"-514,0 0-771,0 0-643,0 0-128,27 0-257,-27 0-257,0 0-128,0 0-129,0 0 0,0 0-129,0 0-128,27 0 129,-27 0-129,0 0 0,0 0 0,0 0 0,0 0 0,0 0 128,27 27-128,-27-27 0,0 0 0,0 0 0,27 0 0,-27 0 0,0 0 0,0 0 129,26 0-129,-26 0 0,0 0 0,27 0 128,-27 0 1,0 0-129,0 0 128,0 27-128,0-27 129,0 0-1,0 0 1,0 0-1,0 0-128,-27 0 129,1 0-129,26 0 128,-27 0-128,0 0 0,27 0 0,0 0 0,-27 0 0,27 0 0,0 0 0,0 0 129,0 0-129,27 0 128,-27 0-128,0 0 0,27 0 129,0 0-129,-27 0 128,0 0-128,26 0 0,-26 0 129,0 0-129,0 0 0,0 0 128,0 0-128,0 0 0,0 26 0,0-26 0,0 0 0,0 0 0,0 0 0,0 0 0,0 27 129,0-27-129,27 0 0,-27 0 128,27 0-128,-27 27 129,27-27-129,-27 0 128,0 0-128,0 0 129,26 27-129,-26-27 128,0 27 1,0-27-1,-26 0 129,26 26-128,-27-26-1,27 0 1,-27 0-1,0 0-128,1 0 129,-1-26-1,0 26-128,0 0 129,0-27 128,27 27-129,0 0 1,0-27-1,0 27 1,0 0-129,0 0 0,27-27 0,0 27-257,-27 0-514,27 27-3727,-27-27-128,0 27-257,0-27 0,0 0 257</inkml:trace>
  <inkml:trace contextRef="#ctx0" brushRef="#br0" timeOffset="6.37889E7">1468 199 6939,'0'0'3469,"0"0"-513,0 0-1157,0 0-257,0 0-386,0 0-513,0-40-1,0 40-128,0 0-257,0 0 129,0 0-1,0 0-128,0 0 0,0 0 0,40 40-128,-40-40 128,40 0 0,-40 40 0,40-40 0,-40 39 0,39-39 128,1 0-256,-40 40 256,40-40-256,-40 0 128,0 0-129,39 0 129,-39 0-128,0 0-129,0 40 128,0-40-128,-39 0 129,39 0-129,0 39 128,0-39-128,-40 0 0,40 0 129,0 0-129,0 0 0,0 0 0,-40-39 0,40 39 0,0-40-129,0 40 258,0-40-258,0 40 258,40 0-129,-40 0 0,0-39 128,0 39-128,0 0 0,0 0 0,0-40 129,0 40-129,0 0 0,0-40 0,0 40 128,40 0-128,-40 0 0,0-39 0,0 39 0,39 0 0,-39 0 0,40-40 0,-40 40 0,0 0 0,40 0-128,-40 0 128,39 0 0,-39 0 0,0 0 0,0 0 0,0 0 0,0 0 0,0 0 0,40 0 0,-40 0 0,0 0 0,0 40 0,0-40 0,0 0 0,40 0 0,-40 0 0,0 0 0,0 0 0,0 0 0,39 0 128,-39 0-128,0 39-128,0-39 256,40 40-256,-40-40 128,0 40 0,0-1-129,0-39 258,40 40-258,-40-40 258,0 40-258,0-40 258,0 39-129,0-39 128,0 0 1,0 0-129,0 0 128,0 0 1,0 0-1,0 0 1,0 0-129,0 0 128,0-39-128,0 39 0,0 0 0,0 0 0,0 0-128,0 0 128,0 0 0,0 0 0,0 0 0,0 0 0,0 0-129,0 0 1,0 0-258,0 0-385,0 0-3598,0 0-385,0 0 128,0 0-257,0-40 257</inkml:trace>
  <inkml:trace contextRef="#ctx0" brushRef="#br0" timeOffset="6.37897E7">2262 159 3855,'0'0'1927,"0"0"-385,0-39-128,0 39-129,0 0-257,0 0-129,0 0 1,0 0-1,0 0 1,0 0-1,0 0 1,0 0-129,0 0-129,0 0-128,0 0 0,0 0 0,0 0-128,0 0-1,0 0 1,0 0-129,0 0 0,0 0 0,0 0-129,0 0 1,0 0-1,0 0-128,0 0 0,0 0 129,40 0-129,-40 0 128,40 0 1,-40 0-129,39 0 128,1 0-128,-40 0 129,40 0-1,-40 0-128,0 0 129,0 0-1,0 0 1,0 0-129,0 0 128,0 0-128,0 0 129,0 0-129,0 0 0,0 0 0,0 0 0,0 0-257,0 0-129,0 0-770,0 0-2956,0 0-129,0 0 1,0 0-1,0 0 1</inkml:trace>
  <inkml:trace contextRef="#ctx0" brushRef="#br0" timeOffset="6.37905E7">2302 278 4240,'0'0'1799,"0"0"-128,0 0 128,0 0-129,0 0-385,-40 0 129,40 0-129,0 0-257,0 0 128,0 0-385,0 0 0,0 0-385,0 0 128,0 0-129,0 0-128,0 0 0,0 0-128,0 0 128,0 0-129,0 0 1,0 0-1,0 0-128,0 0 129,0 0-1,0 0 1,40 0-1,-40 0-128,0 0 129,0 0-1,40 0 1,-40 0-129,39 0 128,-39 0 1,40 0-1,-40 0-128,40 0 129,-40 0-1,0 0 1,0 0-129,0 0 128,39 0-128,-39 0 129,0 0-129,0 0 0,0 0 0,0 0 0,0 0 0,0 0 0,0 0 128,0 0-128,0 0-128,0 0-258,0 0-513,0 0-3213,0 0-129,0 0-128,0 0-128,0 0 128</inkml:trace>
  <inkml:trace contextRef="#ctx0" brushRef="#br0" timeOffset="6.37921E7">2739 40 5268,'0'0'3213,"0"0"-900,0 0-386,0 0-385,0 0-128,0 0-386,0 0-129,0 0-256,0 0-1,0 0-128,0 0-128,0 0-129,0 0 0,0 0-129,0 0 129,0-39-128,0 39-1,39 0-128,-39 0 129,0 0-1,0 0 1,40 0-129,-40 0 128,0 0-128,0 0 129,40 0-129,-40 0 128,39 0-128,-39 0 0,0 0 129,0 0-258,0 0 129,0 0 0,0 0 0,40 0 129,-40 0-129,0 0 0,0 0 0,0 0 0,0 0 0,40 39 0,-40-39 0,0 0 0,0 0 128,39 0 1,1 0 128,-40 40 0,40-40 0,-40 0 0,39 0 0,-39 0 0,0 40 0,0-40-129,0 0 1,0 0-1,0 0-128,0 0 129,0 0-1,0 0-128,-39 39 129,39-39-129,-40 0 0,40 0 0,-40 40 0,40-40 0,0 0 0,-39 0 0,-1 0 0,40 0 0,0 0 0,0 0 0,0 0 0,0 0 128,0 0-256,0 0 256,0 0-256,0 0 128,0-40 0,0 40 0,40 0 0,-40 0 0,39 40 0,-39-40 0,0 0 128,0 0-256,40 0 128,-40 0-129,0 0 129,0 0 0,0 0 0,40 0 0,-40 0 0,0 0 0,0 0 0,0 40 0,0-40 0,0 0 0,39 0 129,-39 0-129,0 0 0,0 39 0,0-39 0,0 0 0,0 0 0,0 0 0,0 0 128,40 40-128,-40-40-128,0 0 128,0 0-129,0 0 258,0 0-258,0 0 258,0 0-129,0 0 128,40 40-128,-40-40 257,0 39-257,0-39 129,39 0-129,-39 0 0,0 0 128,0 40-128,0-40 129,0 0-129,0 0 0,0 0 128,-39 0-128,39 0 0,-40 0 0,0 40 129,40-40-129,-39 0 0,-1 0 0,0 0 0,1-40 0,-1 40 0,0 0 0,40 0 0,-39 0 0,39-40 128,0 40-128,-40 0 0,40 0 0,-40 0 129,40 0-129,0 0 0,0 0 128,0 0-128,0 0 0,0 0 0,0 0 0,0 0 0,0 0 0,40-39 0,-40 39 0,0 0 0,0 0 0,0 0 0,0 0 0,0 39 0,0-39 0,0 0-128,0 0-1,0 0-128,0 0-514,0 0-3598,0 0-257,0 0-128,40-39-1,-40 39-128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1-06T01:02:22.855"/>
    </inkml:context>
    <inkml:brush xml:id="br0">
      <inkml:brushProperty name="width" value="0.05" units="cm"/>
      <inkml:brushProperty name="height" value="0.05" units="cm"/>
    </inkml:brush>
    <inkml:brush xml:id="br1">
      <inkml:brushProperty name="width" value="0.05" units="cm"/>
      <inkml:brushProperty name="height" value="0.05" units="cm"/>
      <inkml:brushProperty name="color" value="#E71224"/>
    </inkml:brush>
    <inkml:brush xml:id="br2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4317 128,'0'0'643,"0"0"-258,0 0 1,0 0-129,0 0 128,0 0 129,0 0-128,0 0 128,0 0-129,0 0 1,0 0-129,0 0-129,0 0-128,0 0 0,0 0 0,0 0-128,0 0-1,0 0-128,0 0 0,0 0-128,0 0-1,0 0 1,0 0 128,0 0-129,0 0 129,0 0 0,0 0-128,0 0-129,0 0-129,0 0 643,0 0 0,0 0 0</inkml:trace>
  <inkml:trace contextRef="#ctx0" brushRef="#br0" timeOffset="5294.7429">59 4317 2827,'0'0'2313,"0"0"-514,0 0-257,0 0-129,0 0-256,-19 0-1,19 0-256,0 0-258,0 0 1,0 0-129,0 0-129,0 0-128,0 0 129,19-19-258,-19 19 129,0 0-128,0 0-1,21 0 1,-21 0-1,0 0 1,19 0-1,-19 0-128,20 0 129,0 0-129,-20 0 128,20 0-128,0 19 0,0-19 0,-20 0 129,19 0-129,2 0 0,-2 0 0,1 0 0,0 0 0,-1 0 0,-19 0 0,21 0 0,-2 0 0,1 0 128,-20 0-128,20 0 0,-20 0 0,20 0 0,-20 0 0,0 0 0,20 0 0,-20 0 0,20 0 129,-20 0-129,19 0 0,2 0 0,-2 0 0,1 0 0,-20 0 0,20 0 0,-1 0 0,-19 0 128,21 0-128,-2 0 0,1 0 0,0 0 0,-20 0 0,20 0 0,0 0 0,0 0 129,-1 0-129,2 0 0,-2 0 0,1 0 0,-20 0 0,20 0 0,-1 0 0,2 0 0,-21 0 0,19-19 0,1 19 0,0 0 0,0 0 0,-20 0 0,20 0 128,0 0-128,-1 0 0,-19 0 129,20 0-129,0 0 0,0 0 0,0 0 128,-20 0-128,19 0 0,2 0 0,-2 0 0,1 0 129,0 0-129,0 0 0,0 0 0,0 0 128,-20 0-128,19 0 0,1 0 129,0 0-129,0 0 0,19 0 128,-18 0-128,-2-20 0,1 20 0,0 0 0,0 0 129,0 0-129,-20 0 0,19 0 0,1 0 0,0 0 0,0 0 0,-20 0 0,20 0 128,0 20-128,-1-20 0,2 0 129,-2 0-129,1 0 0,0 0 0,0 0 0,0 0 128,-1 0-256,-19 0 256,20 0-128,0 0 0,0 0 0,0 0 0,0 0 0,-1 0 0,2 0 0,-2 0 0,21 0 0,-21 0 0,2 0 129,18 0-258,-19 0 129,0 0 0,20 0 129,-21 0-129,2 0 0,-2 0 128,1 0-128,0 0 0,-1 0 129,21 0-129,-20 0 0,0 0 128,0 0-128,0 0 0,19 19 0,-18-19 0,-2 0 0,21 0 0,-21 0 0,21 0 0,-20 0 0,0 0 0,20 0 0,-20 0 0,-1 0 0,2 0 0,-2 0 0,1 0 0,0 0 0,-1 0 0,2 0 129,-2 0-129,21 0 128,-20 0-128,0 0 0,0 0 129,-1 0-129,1 0 0,0 0 0,0 0 0,0 0 0,-1 0 0,2 0 0,-2 0 0,1 0 0,0 0 0,0 0 0,20 0 0,-21 0 0,1 0 0,0 0 0,20 0 0,-21 0 0,2 0 0,-2 0 0,21 0 0,-20 0 0,0 0 0,-1 0 0,1 0 128,0 0-128,20 0 0,-20 0 129,-1 0-129,2 0 0,18 0 0,-19 0 0,0 0 0,0 20 0,19-20 0,-19 0 0,20 0 128,-20-20-128,20 20 0,-21 0-128,21 0 128,-21 0 0,2 0 0,18 0 0,-19 0 0,0 0 0,0 0 0,19 0 128,-18 0-128,-2 0 0,21 0 0,-21 0 0,2 0 0,-2 0 0,21 0 0,-20 0 0,0 0 0,0 0 0,-1 0 0,21 0 0,-20 20 0,0-20 0,-1 0 0,2 0 0,18 0 0,-19 0 0,0 0 0,20 0 0,-21 0 0,21-20 0,-20 20 0,19 0 129,-18 0-129,18 0 0,-19 0 0,20 0 0,-20 0 0,-1 0 128,21 0-128,-20 0 0,0 20 0,-1-20-128,2 0 128,-2 0 128,1 0-128,20 0 0,-20 0 0,0 0 0,-1 0 0,21 0 0,-20 0 0,0 0 0,-1 0 129,2 0-129,18 0 128,-19 0-128,0 0 129,0 0-129,-1 0 128,1 0-128,20 0 0,-20 0 0,0 0 0,-1 0 0,2 0 0,-2 0 0,1 0 0,0 0 0,0 0-128,0 0 128,-1 0 0,1 0 0,0 0 0,0 0 0,-20 0 0,20 0 0,0 0 0,-20 0 0,19 0 0,2 0 0,-21 0 0,0 0 0,19 0 0,-19 0 0,20 0 0,-20 0 0,0 0 0,20 0 0,-1 0 0,-19 0 0,0 0 0,21 0 0,-21 0 0,19 0 0,-19 0 128,0 0-128,0 0 0,0 0 0,0 0 0,0 0 129,0 0-129,0 0 0,0 0 0,0 0 0,0 0-129,0 0 258,0 0-129,20 0 0,-20 0 128,0 0-128,0 0 129,0 0-129,0 0 128,0 0-128,0 0 0,0 0 129,0 0-129,0 0 0,0 0 0,0 0 128,0 0-128,0 0 129,0 0-129,0 0 0,0 0 128,0 0-128,0 0 0,0 0 0,0 0 129,0 0-129,20 0 128,-20 0-128,0 0 129,20 0-1,-20 0-128,20 0 129,-20 0-129,20 0 128,-20 0-128,19 0 129,-19 0-129,0 0 0,0 0 0,21 0 0,-21 0-129,0 0 129,0 0 0,0 0 0,0 0 0,0 0 0,0 0 0,19 0 0,-19 0 0,0 0 129,0 0-129,0 0 0,0 0 0,0 0 128,0 0-128,0 0 0,0 0-128,0 0-258,-19 0-513,19 0-2956,-21 0-643,2 20 1,-1-20-258,0 0 386</inkml:trace>
  <inkml:trace contextRef="#ctx0" brushRef="#br0" timeOffset="11237.8002">2917 1301 4497,'0'0'2827,"0"0"0,0 0-899,0 0-129,0 0-129,0 0-256,0 0-386,0 0 0,0 0-257,0 0-129,0 0 1,0 0-258,0 0 1,0 0-258,0 0 129,0 0 129,0 0-129,0 0 0,0 0 0,0 0 0,0 0 0,-20 0 0,20 0-129,0 0 1,0 0-1,0 0-128,0 0 129,0 0-129,20 20 0,-20-20 128,0 0-128,0 0 129,0 20-1,0-20-128,0 0 129,0 0-1,0 20 1,0-20-1,0 20-128,0-20 129,0 0-1,0 0-128,0 19 0,0-19 129,0 21-129,0-21 0,0 19 128,0-19-128,0 20 0,0-20 0,0 20 0,0-20 129,0 0-129,0 19 0,0 2 0,0-21 0,0 19 0,0 1 0,0 0 128,0-20-128,0 20 0,0 0 0,0 0 129,0-1-129,0 1 0,20-20 0,-20 20 0,0-20 0,0 0 0,0 0 0,0 20 0,0 0 0,0-20 0,0 19 0,0-19 0,0 0 0,0 21 0,0-21 0,20 19 0,-20-19 128,0 20-128,0-20 0,0 20 129,0-20-129,0 20 128,0-20 1,0 20-1,20-20 1,-20 20-1,0-1 1,0-19 128,0 20-129,0-20-128,0 20 129,0 0-129,0-20 0,0 20 128,0-1-128,0 2 129,0-21-129,0 19 0,0 1 0,19 0 0,-19 0 0,0 0 0,0-20-129,0 19 129,0 1 0,0 0 0,0 0 0,0 0 0,0 0 0,21-1 0,-21 2 0,0-2 0,0 1 0,0 0 0,0 0 0,0 0 0,0-1 0,0 1 0,19 0 0,-19 0 129,0 0-129,0-20 0,0 20 0,0-1 128,0 2-128,0-21 0,0 19 0,0 1-128,0-20-1,0 20 129,0-1 129,20-19-129,-20 21-129,0-2 258,0 1-129,0 0 0,0 0 0,0 0 0,0 0 0,0-1 0,0 2 0,0-2-129,0-19 129,0 20 0,0 0 0,0-1 0,0-19 0,0 21 0,0-2 0,-20-19 0,20 20-128,0 0 128,0 0 0,0 0 0,0-20 0,0 20-129,0-1 1,0 2-1,0-2 129,0 1-128,0-20 128,0 20-129,0-20 129,0 19 0,0 2 129,0-21-129,0 19 0,0 1 128,0-20-256,0 20 128,0 0 0,0 0 0,0 0 0,0-1 128,-19-19-128,19 21 0,0-2 0,0-19 0,0 20-128,0-20 128,0 20 0,0-20 128,0 0-256,0 19 256,0-19-128,0 21 0,0-2 0,0-19 129,0 20-129,0 0 0,0 0-129,0-20 129,0 20 0,0 0 0,0-1 0,0 1 0,0-20 0,0 20 0,0 0 0,0-20 0,0 20 0,0-1 0,0-19-128,0 21 128,0-2 0,0 1 0,0 0 0,0 0 0,0 0 0,0 0 0,0-1 0,0-19 0,0 20 0,0 0 0,0 0 0,0-20 0,0 20 0,0-1 128,0-19-128,0 21 0,0-2 0,0 1 0,0-20 0,0 20 0,0 0 0,0-20 0,0 20-128,-21-1 128,21-19 0,0 20 0,0-20 0,0 20 0,0-20 0,0 20 0,0 0 128,0 0-128,0-1 0,0-19 0,0 21 0,0-2 0,0 1 129,0 0-258,0 0 129,0 0-128,0-20 256,0 19-256,0-19 256,0 20-256,21 0 128,-21-20 0,0 20 128,0-20-128,0 20 0,0 0 0,0-20 0,0 19 0,0 2 0,0-21 0,0 19 0,0-19 0,-21 20 0,21 0 0,0-20 0,0 19 0,0-19 129,0 21-129,0-21 0,21 19 0,-42 1 0,42-20 128,-21 20-128,0-20 0,-21 20-128,21 0 128,0 0 0,0-20 0,0 19 0,0 2 0,0-2 0,0 1 0,0 0 0,0-20 0,0 19 0,0-19 0,0 21 0,0-21-129,0 19 129,0-19 0,0 20 0,0 0 0,0-20-128,0 20 128,0 0-129,0 0 129,0-1 0,0-19 0,0 21 0,0-2 0,0 1 0,0-20 0,0 20 0,0-1 0,0-19 0,0 21 0,0-21 0,0 19 0,0 1 0,0-20 129,0 20-129,-19-20 0,19 20 0,0-20 0,0 20 0,0 0 0,0-20 0,0 19 0,0 2 0,0-21 0,0 19 128,0-19-128,0 20 0,0 0 0,0-20 0,19 19 129,-38 2-129,19-21 0,0 19 0,0 1 0,0-20 0,0 20 0,0 0 0,0-20 0,0 20 0,0-20 0,0 20 0,0-20-129,-20 19 129,20-19 0,0 20 0,0-20-128,0 20 128,0 0 0,0-20 0,0 20 0,0-1 0,0-19 0,0 21 0,0-2 128,0 1-128,0-20 0,0 20 0,-20 0 129,20-20-129,0 20 0,0 0 0,0-20 0,0 19 0,0 1-129,0 0 129,0-20 0,0 20 129,0 0-129,0-1 0,0 2 0,0-2 0,0-19 128,0 20-128,0 0 0,0 0 0,0-20 0,0 20 0,0-20 0,0 19 0,0 1 0,0-20 0,0 20 0,0 0 0,0-20 0,0 20 0,0 0-128,0-1-1,0-19-128,-20 21 129,20-2-1,0-19-128,0 20 129,0 0-1,0-20 129,0 20 0,0 0 129,0-20-129,0 19 0,0-19 0,0 20 0,0 0 0,0-20 0,0 20 0,0-20 0,0 20 128,0 0-128,0-1 0,0-19 0,0 21 0,0-2 0,20 1 0,-20 0 0,0-1 0,0 2 0,0-21 0,0 19 0,0-19 0,0 20 129,0-20-129,0 20 0,0-20 0,0 0 0,0 0 0,0 20 0,-20 0 0,20-20 128,0 20-128,0-1 0,0-19 0,0 21 0,0-2 129,0-19-129,0 20-129,0-20 129,0 20-128,0-20 128,0 19-129,0-19 129,0 0-128,0 21 128,0-21 0,0 19 0,0-19 0,0 0 0,0 0 0,0 0 0,0 0 0,0 0-129,-20 20 129,20-20-128,0 0 128,0 0-129,0 0 258,0 0-258,0 20 129,0-20 0,0 0 0,0 0 0,0 0 0,0 0 0,0 20 0,0-20 0,0 0 0,0 0 0,0 0 0,0 0 0,0 0 129,0 0-129,0 0 0,0 0 0,0 0 0,0 0 0,0 0 0,0 0-129,0 0-128,0 0-128,0 0-1157,0-40-2827,20 20-257,-40 1-129,40-21-256,-20 0-129</inkml:trace>
  <inkml:trace contextRef="#ctx0" brushRef="#br1" timeOffset="5.86516E7">2898 2413 128,'0'0'514,"0"0"-128,0 0 128,0 0-129,0 0 258,0 0-1,0 0 129,0 0-128,0 0-1,0 0 1,29-30-129,-29 30 0,0 0-129,0 0 129,0 0-128,0 0 256,0 0-128,0 0 257,0 0 0,-29 30-128,29-30 128,0 0 0,0 0-129,0 0 1,0 0-1,0 0-256,0 0-1,0 0-256,0 0 128,0 0-129,0 0-128,0 0 0,0 0 129,0 0-129,0 0 128,0 0 1,-30 0-1,30 0 1,0 0 128,0-30-129,0 30 129,0 0 0,0 0-128,-30 0-1,30 0 1,0 0-1,0 0 1,0 0-129,0 0 0,-30 0 0,30 0 0,0 0 0,0 0 0,-30 0 0,30 0 0,-29 30 128,29-30-128,-30 0 129,30 0-1,0 0 1,-30 0-129,0 0 128,30 0-128,0 0 0,-29 0 129,29 0-129,-30 0 0,30 0 128,-30 30-128,30-30 0,0 0 129,-30 0-129,30 0 128,-29 0-128,29 0 0,-30 0 129,30 0-129,-30 0 0,30 0 0,-30 0 0,30 0 128,-29 0-128,29 0 0,0 0 0,-30 0 0,30 0 0,-30 0 0,30 0 0,0 0 0,0 0 0,-30 30 0,30-30 0,0 0 0,0 0 0,-30 0 0,30 0 0,-29 0 129,29 0-258,-30 0 129,30 0 0,-30 29 0,30-29 0,0 0 0,0 0 0,-30 0 129,30 0-129,0 0 0,0 0 0,-29 30 0,29-30 0,0 0 0,0 0 128,-30 0-128,30 0 0,-30 0 0,30 0 0,0 0 0,0 0 0,-30 30 0,30-30 0,-29 0 0,29 0 0,0 0 0,0 0 0,-30 30 0,30-30 0,0 0 0,0 0 0,-30 0 0,30 0 0,-30 29 0,30-29 0,-29 30 0,29-30 0,-30 0 0,30 30 0,-30-30 0,30 30 0,-30-30 129,30 30-129,-30-30 0,30 0 0,-29 29 0,29-29 0,0 0 0,0 0 0,-30 30 0,30-30 0,0 0 0,-30 30 0,30-30 0,-30 30 0,30-30 0,-29 29 0,29-29 128,0 0-128,0 0 0,-30 30 0,30-30 0,0 0 0,0 0 129,-30 30-129,30-30 0,-30 0 0,30 0 0,0 30 0,0-30 0,-29 29 128,29-29-128,-30 30 0,30-30 0,-30 0 0,30 0 129,0 30-129,0-30 0,-30 0 128,30 0-128,0 30 0,0-30 0,-30 0 129,30 0-129,0 29 0,0-29 0,-29 0 0,29 0 0,0 30 0,0-30 0,0 30 0,0-30 128,-30 30-128,30-30 0,0 0 129,0 0-129,0 30 128,0-30 1,-30 0-129,30 0 0,0 0 128,0 29-128,0-29 0,0 0 129,0 0-129,-30 30 0,30-30 0,0 30 0,0-30 0,0 30 0,0-30 0,-29 0 0,29 29 0,0-29 128,0 0-128,0 30 0,0-30 0,0 30 129,0-30-129,0 0 0,0 0 0,-30 30 0,30-30 0,0 29 0,0-29 0,-30 30 0,30-30 128,0 0-128,0 30 0,0 0 0,-30-30 0,30 30 0,0-30 129,0 29-129,0-29 0,0 30 0,-29-30 0,29 30 0,0-30 0,0 30 0,0-30 0,0 0 0,0 29 0,0-29 128,0 30-128,0-30 0,0 0 0,0 0 0,0 30 0,0-30 0,0 30 0,0-30 0,0 0 0,0 29 129,0-29-129,-30 30 0,30-30 0,0 0 0,0 30 128,0-30-128,0 30 0,0-30 0,0 0 0,0 0 129,0 0-129,0 0 128,0 29-128,0-29 0,0 0 0,0 0 0,0 30 129,0-30-129,0 30 128,0-30-128,0 0 129,0 0-129,0 30 128,0-30-128,0 30 0,0-30 0,0 0 0,0 0 0,30 29 0,-30-29 0,0 0 0,0 0 0,0 30 129,0-30-129,0 0 0,0 0 0,0 30 0,0-30 0,0 0 0,0 0 0,0 30 0,0-30 0,0 29 0,0-29 128,0 0-128,0 0 0,0 0 0,0 0 129,0 30-129,0-30 128,0 0-128,0 0 0,29 30 129,-29-30-129,-29 30 0,29-30 0,0 0 0,0 29 0,0-29 0,0 30 0,0-30 0,0 0 0,0 0 0,0 30 0,0-30 128,29 0-256,-29 0 128,0 30 0,0-30 0,0 0 0,0 0 0,0 29 0,0-29 0,0 30 0,0-30 0,0 30 0,0-30 0,0 0 0,0 30 0,0-30 128,0 0-128,0 30 0,0-30 0,0 29 0,0-29 129,0 0-129,0 0 0,0 0-129,0 30 129,0-30 0,0 0 0,0 0 0,0 0 0,0 30 0,0-30 0,0 0 0,0 0 0,0 30 0,0-30 0,30 0 0,-30 0 0,0 29 0,0-29 0,0 0 129,0 0-129,0 0 0,0 30 0,0-30 0,0 30 0,0-30 0,0 0 0,0 0 0,0 30 0,0-30 0,0 29 0,0-29 0,0 0 0,0 0 128,0 0-128,0 30 0,0-30 0,0 0 0,30 0 0,-30 0 129,0 30-129,0-30 128,0 0-128,0 0 0,0 30 0,0-30 0,0 0 129,0 0-129,0 30 0,0-30 0,30 29 128,-30-29-128,0 0 0,0 0 0,0 30 0,0-30 129,0 0-258,29 0 129,-29 0 0,0 0 129,0 30-129,0-30 0,30 0 0,-30 0 0,0 30 0,0-30 0,0 0 0,0 0 0,30 29 0,-30-29 0,0 0 0,0 0 0,30 30 128,-30-30-128,29 30 0,-29-30 0,0 0 0,0 0 0,0 30 0,0-30 0,30 29 0,-30-29 0,0 0 0,0 0 0,30 30 0,-30-30 0,0 0 0,0 0 0,0 30 0,0-30 129,0 0-129,30 0 0,-30 0 0,0 0 0,0 30 0,0-30 0,0 0 0,30 0 0,-30 0 0,0 0 0,0 29 0,0-29 0,0 0 0,29 0 0,-29 0 0,0 30 0,0-30 0,30 30 0,-30-30 0,0 0 0,0 0 0,0 30 0,0-30 0,30 30 0,-30-30 0,0 29 0,0-29 0,30 0 0,-30 0 0,29 30 0,-29-30 0,0 0 0,0 0 0,0 0 0,30 30 0,-30-30 0,0 0 0,0 0 0,0 30 0,0-30 128,30 0-128,-30 0-128,0 29 128,0-29 0,30 0 128,-30 0-128,0 0 0,0 30 0,0-30 0,0 0 0,29 0 0,-29 0 0,0 0 0,30 30 129,-30-30-129,0 0 0,0 0 0,30 30 0,-30-30 0,30 0 0,-30 0 128,0 0-128,30 29 0,-30-29 0,0 0 0,0 0 0,29 0 0,-29 0 0,0 0 0,0 30 0,0-30 0,30 0 0,-30 0 0,0 0 0,0 0 0,30 30 0,-30-30 129,0 0-129,0 0-129,30 30 129,-30-30-128,29 0 128,-29 0 0,30 29-129,-30-29 258,0 0-129,0 0 0,30 0-129,-30 0 129,30 30 0,-30-30 0,29 0 0,-29 0-128,0 0 128,0 0 128,30 30-128,-30-30 129,30 0-129,-30 0 0,0 0 0,0 0 128,0 0-128,30 0 0,-30 0 129,0 0-129,0 0 0,29 0 128,-29 0-128,30 30-257,-30-30 257,30 0 0,-30 0 129,30 0-129,-30 0 0,30 0 0,-30 0 0,29 0 128,1 30-128,-30-30 0,30 0 0,-30 0 0,0 0 0,30 0 0,-30 0 0,0 0 129,0 0-129,29 0 0,-29 0 0,0 29 0,0-29 0,30 0 0,-30 0 0,30 0 0,-30 0 0,0-29 0,0 29 0,30 0 0,-30 0 0,29 0 0,-29 0 0,30 0 0,-30 0 0,0 29 0,0-29 0,30 0 0,-30 0 0,30 0 0,-30 0 0,0 0 0,29 0 0,-29 0 0,30 0 0,-30 0 0,0 0 0,0 0 0,30 0 0,-30 0 0,30 0 0,-30 0 0,0 0 0,0 0 0,30 0 0,-30 0 0,0 0 0,0 0-129,29 30 129,1-30 0,-30 0 0,30 0 0,-30 0 0,0 0 129,0 0-129,30 0 0,-30 0 0,29-30 0,-29 30 128,0 0-128,0 0 0,30 0 0,-30 0 0,30 0 0,0 0-128,-30 0 128,29 0 0,-29 0 0,30 0 0,-30 0 0,30 0 0,-30 0 0,30 0 0,-30-29 128,29 29-128,-29 0 0,30 0 0,-30 0 0,30 0 0,0 0 0,-30 0-128,30 0 128,-1 0 0,-29-30 0,30 30 0,0 0 0,0 0 0,-30 0 0,29 0 0,-29 0 0,30 0 0,-30 0 0,30-30 0,-30 30-129,0 0 129,0 0-128,30 0 256,-1-30-256,-29 30 256,30 0-256,0 0 256,-30-30-256,30 30 256,-1 0-128,-29 0 0,30 0 0,0-29 0,-30 29 0,30 0 0,-30 0 0,0 0 0,0 0 0,30-30 0,-30 30 0,29 0 0,1 0 0,-30-30 0,0 30 0,30-30 0,-30 30 129,30 0-129,-30-29 128,29 29-128,-29 0 0,30-30 0,-30 30 129,30 0-129,-30 0 0,30-30 0,-30 30 0,0 0 0,0 0 0,29 0 0,-29 0 0,30-30 0,-30 30 0,0-29 0,0 29 0,30-30 0,-30 30 128,30 0-128,-30 0 0,0-30-128,0 30 256,30-30-256,-30 30 128,29 0 0,-29 0 0,0-29 0,0 29 0,30-30 0,-30 30 0,0 0 0,0 0 0,30-30 0,-30 30 0,0 0 0,0 0 0,30-30 0,-30 0 0,0 30 0,29 0 0,-29-29 0,0 29 0,0-30 0,0 30 128,30 0-128,-30 0 0,30-30 0,-30 30 0,0 0 0,0 0 0,30-30 0,-30 30 0,0 0-128,0 0 128,29-29 0,-29 29 0,30-30 128,-30 30-128,0 0 0,0 0 0,30-30 0,-30 30 0,0 0 0,0 0 0,0-30 0,0 30 0,30-29 0,-30 29-128,0 0 256,0 0-128,29-30 0,-29 30 0,0-30 0,0 30 0,30-30 0,-30 30 0,0 0 0,0 0 0,30-29 0,-30 29 129,0 0-129,0 0 0,0-30 128,0 30-128,0-30 0,0 30 129,30 0-129,-30-30 128,0 30-128,0-30 0,0 30 0,30-29 0,-30 29 0,0-30 0,0 30 0,0 0 0,0-30 0,0 30 0,29-30 0,-29 30 0,0-29 0,0 29 0,0-30 0,30 0 0,-30 30 0,0-30 0,0 30 0,0-29 0,0 29 0,0-30 0,0 30 0,0 0 0,0-30 0,30 0 129,-60 30-129,30 0 0,30-30 0,-30 30 0,0-29 0,0 29 0,0-30 0,0 30 0,0 0 0,0 0 0,0-30 0,0 30 0,0 0 0,0-30 0,0 1 0,0 29 0,0 0 0,-30-30 0,30 30 0,0-30 0,0 30 0,30-30 0,-30 30 0,0-29 0,0 29 0,0-30 0,0 30 0,0-30 0,0 30 0,0-30 128,0 30-128,0 0-128,0 0 128,0-29 0,0 29 0,0-30 0,0 30 0,0 0 0,0 0 0,0-30 0,0 30 0,0 0 0,0 0 0,-30-30-129,30 30 129,0 0 0,0 0 0,0-30 0,0 30 0,0-29 0,0 29 0,0 0 0,0 0-128,0-30 128,0 30 0,0 0 0,0 0 128,0-30-128,0 30 0,0-30 0,0 30 0,0 0 0,0 0 0,0-29 0,0-1 0,-30 30 0,30-30 0,0 30 0,0-30 0,0 30 0,0-29 0,0 29 0,0-30 0,0 30 0,0 0 0,0-30 0,0 30 0,0 0 0,0-30 0,0 1 0,0 29 0,0-30 0,-29 30 0,29-30 0,0 30 0,0 0 0,0-30 0,0 30 0,0-30 0,0 30 0,0 0 0,0 0 0,0-29 0,0 29 0,0-30 0,-30 30 0,30-30 0,0 30 0,0-30 0,0 30 0,0-29 0,0 29 0,0-30 129,-30 30-129,30-30 0,0 30 0,0-30 0,0 30 0,0-29 0,-30 29 0,30-30 0,0 30 0,0 0 0,0-30 0,0 0 0,-30 30 0,30 0 0,0 0 0,0-30 0,0 30-129,-29-29 129,29 29 0,0 0 0,0 0 0,-30-30 0,30 30 0,0 0 0,0 0 0,0-30 0,0 30 0,-30 0-128,30 0 128,0-30 0,0 30 0,-30 0 0,30 0 0,0-29 0,0 29 0,0 0 0,0 0 0,-29-30 128,29 30-128,0-30 0,0 30 0,-30 0 0,30-30 0,-30 30 0,30-29-128,-30 29 128,30 0 0,-29-30 0,29 30-129,-30-30 129,0 30 0,30 0 0,-30-30 0,30 30 0,0 0 0,-29-29 0,29 29 0,-30 0 0,30-30 0,-30 30 0,30 0-128,-30 0 128,30-30 128,-30 30-128,30-30 0,-29 30-128,29 0 128,-30-30 0,0 30 0,30 0 0,-30-29 0,30 29 0,-29 0-129,29 0 129,-30 0 0,30-30 0,0 30 0,-30 0 0,30 0 0,-30 0 0,30 0 0,0 0 0,0 0 0,0 0 0,0 0 0,-29-30 0,29 30 0,-30 0 0,30 0 0,0-30 0,0 30 0,-30 0 0,30 0 0,-30 0 0,30 0 0,-30-29 0,30 29 0,0 0 0,0 0 0,-29 0 0,29 0 0,-30-30 0,30 30 0,0 0 0,0 0 0,-30 0 0,30 0 0,0 0 0,0 0 0,-30 0 0,30 0 0,-29 0 0,29 0 0,0-30 0,0 30 0,-30 0 0,30 0 0,0 0 0,0 0 0,-30 0 0,30 0 0,-30 0 0,30 0 0,0-30 0,0 30 0,-29 0 0,29 0 0,-30 0 0,30 0 0,0 0 0,0 0 0,-30-29 0,30 29 0,-30 0 0,30 0 0,0 0 0,0 0 0,-29 0 0,29 0-128,0 0 128,0 0 0,-30 0 0,30 0 0,-30 0 0,30 0 0,0-30 0,-30 30 0,30 0 0,-30 0 0,30 0 0,-29 0 0,-1 0 0,30 0 0,-30 0 0,30 0 0,-30 0-129,30 0 129,-29 0 0,29 0 0,0 0 0,0 0 0,-30 0 0,30 0 0,0 0 0,0 0 0,-30 0 0,30 0 0,-30 0 0,1 0 0,29 0 0,-30 0 0,30 0 0,-30 0-128,30 0 128,-30 0 0,1 0 0,-1 0 0,0 30 0,0-30 128,0 0-128,1 29-128,-1-29-258,30 30-513,-30-30-1671,30 0-1928,0 0-385,0 0-257,30-30 0,0 1 2570</inkml:trace>
  <inkml:trace contextRef="#ctx0" brushRef="#br1" timeOffset="5.86878E7">1141 4259 2056,'0'0'2698,"0"0"-513,0 0-772,0 0-128,0 0-257,0 0-257,0 0-128,0 0-1,0 0-128,0 0-128,0 0-1,0 0-128,0 0 129,0 0-129,0 0 128,0 0-128,0 0 129,0 0-129,0 0 128,0 0-128,0 0 0,0 0-128,0 0 128,0 0-129,-29 29-128,29-29 129,0 0-129,0 0 0,0 0 128,0 0 1,0 0-129,0 0 128,0 30 1,0-30 128,0 0 0,29 0 0,-29 0 0,0 0-129,0 0 129,30 30-128,-30-30-1,30 0-128,-30 0 129,0 0-129,0 0 0,30 30 0,-30-30 128,0 0-128,0 0 0,29 29 0,1-29 129,-30 0-129,30 30 0,-30-30 128,0 0-128,30 0 0,-30 0 0,29 30 129,-29-30-129,0 0 0,0 0 0,30 30 0,-30-30 128,30 0-128,-30 0 0,30 29 0,-30-29 129,30 0-129,-30 0 0,29 0 128,-29 0-128,30 0 0,-30 30 129,0-30-129,30 0 0,-30 0 0,30 0 0,-30 0 128,0 0-128,0 0 0,29 0 0,-29 0 0,0 30 0,0-30 0,30 0 0,-30 0 0,30 0 0,-30 0 0,0 0 0,0 0 0,30 0 0,-30 0 0,0 0 0,0 0 0,0 0 0,29 30 0,-29-30 0,0 0 0,0 0 0,30 0 0,-30 0 129,30 0-129,0 0 0,-30 0 0,30 30 0,-1-30 128,-29 0-128,30 0 0,-30 0 0,30 0 0,-30 0 0,0 0 0,30 0 0,-30 0 0,29 29 0,-29-29 0,30 0 0,0 0 0,-30 0 0,30 0 0,-1 0 0,-29 0 0,30 0 0,-30 0 0,30 0 0,0 0 0,-30 0 0,0 0 129,29 0-129,-29 0 0,30 0 0,-30 0 0,30 30 0,-30-30 0,30 0 0,0 0 0,-30 0 128,29 0-128,1 0 0,-30 0 0,30 0 0,0 0 129,-30 0-129,29 0 0,-29 0 0,30 0 0,-30 0 0,30 0 0,-30 30 0,30-30 128,-1 0-128,-29 0 0,30 0 0,0 0 0,-30 0 129,30 0-129,-30 0 0,29 0 128,1 0-128,-30 0 129,0-30-129,0 30 0,30 0 0,-30 0 0,30 30 128,-30-30-128,30 0 0,-30 0 0,29 0 0,-29 0 0,30 0 0,0 0 129,-30 0-129,30 0 0,-30 0 128,29 0-128,-29 0 0,30 0 0,-30 0 0,30 0 0,-30 0 129,0 0-129,30 0 0,-30 0 0,0 30 0,0-30 0,29 0 0,1 0 0,-30 0 0,30 0 0,-30 0 0,30 0 0,-30 0 0,29 0 0,-29 0 128,30 0-128,0 0 0,-30 0 0,30 0 0,-30 0 0,30 0 0,-30 0 0,29 0 0,1 0 0,-30 0 0,30 0 129,0-30-129,-30 30 0,29 0 0,-29 0 0,30 0 0,-30 0 0,30 0 0,-30 0 0,30 0 0,-1 0 0,-29 0 0,30 0 0,-30 0 0,0 0 0,30-30 0,-30 30 0,30 0 0,-30 0 128,29 0-128,1 0 0,-30 0 0,30 0 0,0 0 0,-30 0 0,30-30 0,-1 30 0,1 0 129,0 0-129,0 0 0,-30 0 0,29-29 0,1 29 0,0 0 128,0 0-128,-30 0 0,29 0 0,1 0 129,0 0-129,-30 0 0,30 0 0,-30 0 0,30-30 128,-30 30-128,0 0 0,29 0 0,-29 0 0,30 0 0,-30-30 0,30 30 0,-30 0 0,30 0 0,-30-30 0,29 30 0,-29 0 0,30 0 0,-30 0 129,30-30-129,-30 30-129,0 0 129,0 0 0,30 0 129,-30 0-129,0-29 0,0 29 0,29 0 0,-29 0 0,0 0 0,30 0 128,-30 0-128,30-30 0,-30 30 0,0 0 0,0 0 0,30 0 0,-30 0 0,29-30 0,-29 30 0,0 0 0,0 0 0,0 0 0,30-30 129,-30 30-129,0 0 0,0 0 0,0 0 0,0 0 0,0 0-129,30-29 258,-30 29-129,0 0 0,0 0 0,0 0 0,0 0 0,0 0 0,30-30 0,-30 30 0,0 0 0,0 0 0,0 0 0,30-30 128,-30 30-128,0 0 0,0 0 0,0 0 0,0-30 0,0 30 0,0 0 0,0 0 0,0 0 0,0 0 0,29-29 0,-29 29 129,0 0-129,0 0 0,0 0 0,0 0 128,30-30-128,-30 30 0,0 0 129,0-30-129,0 30 0,0 0 0,0 0 128,0 0-128,0 0 0,0 0 0,0 0 0,0 0 0,0-30 0,0 30 0,0 0 0,0 0 129,0 0-129,0 0 0,0 0 128,0-29-128,0 29 0,0 0 129,-30 0-258,30 0 258,-29-30-129,29 30 0,0 0 0,0 0 0,-30 0 0,30 0 0,-30 0 0,30 0 0,0-30 0,-30 30 0,30 0 0,-30 0 0,1 0 0,29 0 0,-30 0 0,0 0 0,30 0 0,-30-30 0,1 30-129,-1 0 129,30 0 0,-30 0 0,0 0-128,30 0 128,-29 0 0,29 0 128,-30 0-256,30 0 256,-30-30-128,30 30 0,-30 0 0,30 0 0,-29 0 0,-1 0 0,0 0 0,0 0 0,0 0 0,1 0 0,-1 0 0,0 0 0,0 0 0,1-29 0,29 29 0,-30 0 0,0 0 0,0 0 0,30 0 0,-29 0-128,29 0 128,-30 0 128,30 0-128,-30 0 0,30 0 0,-30 0 0,30 0-128,-30 0 128,1 0 0,-1 0 0,30 0 0,-30 0 0,0-30 0,1 30 0,-1 0 0,0 0 0,30 0 0,-30 0 0,1 0 0,29 0 0,0 0 0,-30 0 0,30 0 0,0 0 0,0 0 0,-30 0-129,30 0 258,-30 0-258,30 0 129,-29 0 0,29 0 0,-30 0 0,0 0 129,30 0-129,-30 0 0,0 0 0,1 0 0,-1 0 0,30-30 0,-30 30 0,30 0 0,0 0 0,-30 0 0,30 0 0,-29 0 0,29 0 0,0 0 0,0 0 0,-30 0 0,30 0 0,-30 0 0,30 0 0,-30 0 0,30 0 0,-29 0 0,-1 0 0,0 0 0,0 0 0,30 0-129,-29 0 129,-1 0 0,30 0 0,-30 0 0,30 0 0,-30 0 0,0 0 0,30 0 0,-29 0 0,29 0 0,-30 0 0,0 0 0,0 0 0,30 0 0,-29 0 0,-1 0 0,0 0 0,30 0 0,-30-30 0,30 30 0,-29 0 0,29 0 0,-30 0 129,30 0-129,-30 0 0,0 0-129,30 0 129,-29 0 0,29 0 0,-30 0 0,0 0 0,0 0 0,30 0 0,-30 0 0,30 0 0,-29 0 0,-1 0 0,30 0 0,-30 0 0,30 0 0,-30 0 0,30 0 0,-29 0 0,-1 0 0,30 0 0,-30 0 0,30 0 0,-30 0 0,1 0 0,29 30 0,-30-30 0,0 0-128,30 0 128,-30 0 0,30 0 0,-29 0 0,29 0 0,-30 0 0,0 0 0,30 0 0,-30 0 0,0 0 128,30 30-128,-29-30 0,-1 0 0,30 0 0,-30 0 0,30 0 0,-30 0-128,1 0 128,29 0 0,-30 30 0,0-30 0,30 0 0,-30 0 0,30 0 0,-29 0 0,29 0 0,-30 0 0,30 29 0,0-29 0,-30 0 0,0 0 0,30 0 0,0 0-129,0 0 129,-30 0 0,1 0 0,29 0 0,0 0 0,0 0 0,-30 0 0,30 0 0,-30 30 0,30-30 0,0 0 0,-30 0 0,30 0 0,0 0 0,0 0 0,0 0-128,-29 30 128,29-30 0,0 0 128,-30 0-256,30 0 256,0 0-128,0 0 129,-30 0-129,30 0 128,0 30-128,0-30 0,-30 0 0,30 0 0,0 0 0,-29 0 0,29 0-128,0 0 128,0 30 0,0-30 0,0 0 0,0 0 0,0 0 0,0 0 0,0 29-129,0-29 129,0 0 0,0 0 0,0 30 0,0-30 0,0 0 0,0 0 0,-30 30 0,30-30 0,0 30 0,0-30 0,0 0 0,0 0 0,30 29 0,-30-29 0,0 0 0,0 0 129,0 30-129,0-30 0,29 30 0,-29-30 0,0 30 0,30-30 0,-30 29 0,0-29 0,0 0 0,0 30 0,0-30 0,30 30 0,-30-30 0,0 0 0,0 0 0,0 0 128,0 0-128,0 0 0,0 0 0,30 0 129,-30 0-129,0 0 0,0 0 0,0 0-129,0-30-256,0 30-386,-30 0-3341,60 30-386,-30-30-128,0 0-128,0 0-258</inkml:trace>
  <inkml:trace contextRef="#ctx0" brushRef="#br0" timeOffset="5.87009E7">308 5658 1670,'0'0'2699,"30"0"-258,-30 0-1027,0 0-1,0 0-385,0 0 0,0 0-385,0 0-129,0-30 0,0 30 0,0 0 0,29 0-129,-29 0 1,0 0-1,0 0 1,30-30-129,0 30 0,-30 0 0,30-30 0,-30 30-129,30-29 1,-1 29-1,1 0 1,-30-30-1,30 30 1,0-30-129,-1 30 128,1-30-128,-30 30 129,30-30-129,0 30 128,-1 0-128,1-29 0,-30 29 0,30-30 129,0 30-129,-1-30 0,1 30 128,0 0-128,0-30 129,0 30-129,-30-29 0,29 29 128,1 0-128,-30-30 0,30 30 0,-30 0 0,30 0 0,-30 0 129,29-30-129,-29 30 0,30 0 0,-30 0 0,30-30 0,-30 30 0,30 0 0,-30 0 0,29-29 0,-29 29 0,30 0 0,-30 0 0,30-30 0,-30 30 0,30 0 0,-1 0 0,1-30 0,0 30 0,0 0 0,-30-30 128,30 30-128,-1-29 0,1 29 0,0 0 0,-30-30 0,30 30 0,-1-30 0,-29 30-128,30 0 128,-30 0 0,30-30 0,-30 30-129,30 0 129,-1-30 0,-29 30 0,30 0 129,0-29-129,-30 29 0,30 0 0,0-30 0,-30 30 0,29 0 0,-29-30 0,30 30 0,0 0 0,-30-30 128,30 30-128,-1 0 0,-29-29 0,30 29 0,0-30 129,-30 30-129,30-30 0,-1 30 128,1-30-128,-30 30 129,30-29-129,0 29 0,-1-30 128,1 30-128,0-30 0,0 30 0,-30-30 0,30 30 129,-1-30-129,1 30 0,0-29 0,-30 29 0,30 0 128,-1-30-128,1 30 0,-30-30 129,30 30-129,0 0 0,-30-30 128,29 30-128,-29 0 0,30-29 0,-30 29 0,30-30 0,0 30 0,-30 0 129,29-30-129,1 30 0,-30 0 128,30-30-128,0 30 0,-30 0 0,30-29 0,-1 29 129,-29 0-129,30 0 0,0-30 128,-30 30-128,30 0 0,-1-30 129,-29 30-129,30 0 128,-30-30-128,30 30 0,0 0 0,-30-29 0,29 29 0,1 0 0,0-30 129,-30 30-129,30-30 0,-1 30-129,1 0 129,0-30-128,-30 30 128,30-30-129,0 30 129,-30 0-128,29-29 256,1 29-128,-30 0 0,30 0 0,-30-30 0,30 30 129,-1-30-129,-29 30 0,30 0 0,0-30 0,-30 30 0,30 0 128,-1-29-128,-29 29 0,30-30 0,0 30 0,0 0 0,-30-30 129,29 30-129,1-30 0,0 30 0,0-29 0,-30 29 128,30-30-128,-1 30 0,1-30 129,0 30-129,0-30 0,-1 30 0,1-29 128,0-1-128,0 30 0,-1-30 0,1 0 129,0 30-129,0-30 0,0 30 0,-1-29 0,1-1 128,0 30-128,0-30 0,-1 30 0,1-30 0,0 30 129,0 0-129,-1-29 0,1 29 0,-30-30 0,30 30 128,0 0-128,-1-30 129,1 30-129,-30 0 128,30-30-128,0 30 0,-30 0 129,30-29-1,-1 29-128,-29 0 0,30 0 129,0-30-129,-30 30 0,30 0 0,-1-30 128,-29 30-256,30-30 128,0 30 128,-30-30-128,30 30 0,-1-29 0,-29 29 0,30 0 0,0-30 0,0 30 0,-30 0 0,29 0 0,-29-30 129,30 30-129,0 0 128,0-30-128,-30 30 129,30 0-129,-1-29 0,1 29 128,-30 0-128,30-30 0,0 30 0,-30 0 0,29-30 0,-29 30 0,30 0 0,-30-30 129,30 30-129,-30 0 128,30-29-128,-30 29 129,29 0-129,-29-30 128,30 30-128,-30-30 0,0 30 129,30 0-129,0-30 128,-30 30-128,29-29 129,-29 29-129,30 0 0,-30 0 128,0-30-128,0 30 0,0 0 129,0 0-129,0 0 0,0 0 0,0 0 128,0 0-128,0 0 0,0 0 129,0 0-129,0 0-257,0 0-386,30 30-3340,-30-30-258,-30 0-128,30 0-257,0 0-128</inkml:trace>
  <inkml:trace contextRef="#ctx0" brushRef="#br0" timeOffset="6.28387E7">2527 437 6296,'39'0'3727,"-39"0"-1,0 0-2055,0 0-386,0 0-257,0 0-257,0 0-257,0 0 0,0 0 0,0 0-129,0 0-128,0 0 129,0 0-258,0 0 129,0 0 0,0 0-128,0 0-1,0 0 1,0 0-1,0 0-128,0 0 129,0-40-1,0 40-128,0 0 129,0 0-1,0 0-128,-39 0 129,39 0-1,0 0-128,0 0 129,0-39-1,0 39-128,0 0 0,0 0 129,0 0-129,0 0 128,0 0-128,0 0 0,0 0 0,-40-40 129,40 40-129,0 0 0,0 0 0,0 0 0,-40 0-129,40 0 129,-40 0 0,40 0 0,-39 0 0,39 0-128,-40 40 128,0-40 0,40 0-129,-39 0 129,39 0 0,0 0 0,-40 39-128,40-39 128,-40 0 0,40 0-129,0 40 129,0-40-128,0 40 128,0-40 0,0 39-129,0 1 129,0-40 0,0 40 129,0-1-129,40-39 0,-40 40 128,40-40-128,-40 40 129,39-40-129,-39 0 128,40 0 1,-40 0-1,0 0 1,40 0-1,-40 0 1,0-40-1,0 40 1,39 0-129,-39-40 128,0 40 1,0-39-1,40 39-128,-40-40 129,0 0-1,0 40 1,40-39-1,-40-1 1,0 0-1,0 1 1,0 39-1,0-40-128,0 0 129,40 40-129,-40-39 128,0-1 1,0 40-129,0-40 128,39 40 1,-39-40-129,0 40 128,40-39 1,-40 39-129,0-40 128,0 40-128,0 0 129,0 0-129,0 0 128,40-40-128,-40 40 0,0 0 129,0 0-129,0 0 0,0 0 0,0 0 0,0 0 0,0 0 0,0 0 0,0 0 0,0 0 0,0 0 0,0 0 0,0 0 0,0 0 0,0 0 0,-40 40 0,40-40-129,0 40 129,0-40 0,0 39 0,-40 1-128,40-40 128,0 40 0,0 0 0,0-1-129,0 1 129,0 0 0,0-1 0,0 1 0,0 0 0,0-1 0,0 1 0,40 0 0,-40-1 0,0-39 0,0 40 0,0-40 0,40 0 129,-40 0-129,0 0 128,0 0-128,39 0 129,-39 0-129,0 0 128,0 0-128,0 0 0,0 0 0,0 0 0,0 0 0,0 0-128,0 0 128,0 0-129,-39 0 129,39 0-128,0 0-129,0 0 0,0 0-129,0 0-513,-40 0-3599,40 0 1,0-40-258,0 40 1,0-39-129</inkml:trace>
  <inkml:trace contextRef="#ctx0" brushRef="#br0" timeOffset="6.28396E7">2804 318 3983,'0'0'2956,"0"0"-1029,0 0-385,0 0 0,0 0-257,0 0 0,0 0-257,0 0 0,0 0-128,0 0-258,0 0-128,0 0 0,0 0-257,0 0 129,0 0-129,0 0-129,0 0 129,0 0-128,40 0 128,-40 0 0,40 0-129,-40 0 1,0-40 128,0 40-129,39 0 1,-39 0-129,40 0 128,-40 0 1,40 0-129,-40 0 0,0 0 128,0 0-128,0 0 129,0 0-129,0 0 0,0 0 128,0 0-128,0 0 0,0 0-128,0 0-129,0 0-771,0 0-3084,0 0 0,-40 0-129,40 0 1,0 0 128</inkml:trace>
  <inkml:trace contextRef="#ctx0" brushRef="#br0" timeOffset="6.28402E7">2804 397 6296,'0'0'2699,"0"40"-386,0-40-129,0 0-513,0 0-515,0 0-256,0 0-258,0 0-128,0 0 0,0 0-257,0 0 129,0 0-129,40 0 128,-40 0-128,40 0 0,-40 0 0,39 0 0,1 0 0,-40 0 0,0 0 0,40 0-128,-40 0 128,0 0-129,0 0 1,0 0-129,0 0 128,0 0-128,0 0 129,0 0-258,-40 0 129,40 0 0,0 0-128,0 0-1,0 0-256,0 0-900,0 0-2827,0 0 0,0 0-129,0 0 1,40 0 256</inkml:trace>
  <inkml:trace contextRef="#ctx0" brushRef="#br0" timeOffset="6.28418E7">3281 159 7067,'0'0'3213,"0"0"-1029,0 0-513,0 0-386,0 0-257,-40 0-257,40 0-129,0 0-128,0 0 0,0 0 0,0 0-128,0 0-1,0 0-128,40-40-128,-40 40 128,0 0-129,0 0-128,0 0 129,0 0-1,39 0-128,-39 0 0,0 0 0,0 0 0,0 0 0,40 0 129,-40 0-129,0 0 0,0 0 0,0 0 0,0 0 0,0 0 128,40 0-128,-40 0 0,0 0 0,0 0 0,0 0 0,0 0 0,0 0 0,0 0 0,0 0 0,0 0 0,39 0 0,-39 0 0,40 40-128,-40-40 256,0 0-128,0 0 0,40 40 129,-40-40-129,39 0 128,-39 0 1,0 40-1,0-40 1,0 0-1,0 0 1,0 0-1,0 0-128,0 39 129,-39-39-129,39 0 128,-40 0-128,0 40 129,40-40-129,-39 0 0,39 0 0,0 0 128,-40 0-128,40 0 0,0 0 129,0 0-129,0 0 0,0 0 0,0 0 0,0 0 0,0 0 0,0 0 0,0 0 0,0 0-129,0 0 129,0 0 0,0 0 0,40 0 0,-40 0 0,0 0 129,0 0-129,39 0 0,-39 0 128,40 0 1,-40 0-129,0 0 0,0 0 0,0 0 0,40 0 0,-40 0 128,0 0-128,0 0 0,0 0 0,0 40 0,0-40 0,0 0 0,0 0 0,0 0 0,0 0 0,0 39 0,0-39 0,0 0 0,0 0 0,0 0 0,39 40 0,-39-40 129,0 0-129,0 0 128,40 40-128,-40-40 0,0 39 129,40-39-129,-40 0 128,0 40-128,0-40 129,0 40-129,0-40 128,0 39 1,0-39-129,-40 0 128,40 0-128,-40 0 129,40 40-129,-39-40 128,-1 0-128,0 0 129,1 0-129,-1-40 0,0 40 0,1 0 128,39-39-128,-40 39 0,40 0 0,0 0 129,-40-40-1,40 40-128,0 0 0,-39-40 0,39 40 0,0 0 0,0 0 0,0 0 0,0 0 0,0 0 0,0 0 0,0 0 0,0 0 0,39 40 0,-39-40 129,0 0-129,0 0-129,0 0 258,0 0-258,0 0 129,0 0-128,0 0-386,0 0-900,0 0-2955,0 0-257,40 0 129,-40 0-258,40 40 1</inkml:trace>
  <inkml:trace contextRef="#ctx0" brushRef="#br2" timeOffset="6.28892E7">1098 4406 7196,'0'0'2313,"0"0"-386,0 0-642,0 0-257,0 0-128,0 0-129,39 0 0,-39 0-257,0 0 0,0 0 0,0 0-129,0 0-128,0 0 0,0 0 0,-39 0-128,39 0-1,0 0 1,0 0-1,0 39-128,0-39 129,0 0-129,0 0 128,0 0 1,0 0-1,0 0-128,0 0 129,0 40-1,0-40-128,0 0 129,39 0-1,-39 0 1,0 0-129,0 40 128,0-40-128,0 0 129,0 0-129,40 39 0,-40-39 128,0 0 1,0 0-129,0 40 0,0-40 128,40 0 1,-40 0-129,0 0 128,0 40-128,0-40 0,0 0 129,0 0-129,40 0 0,-40 0 128,0 0-128,0 40 0,0-40 0,0 0 0,0 0 0,0 39 0,0-39 0,0 0 0,39 0 129,-39 0-129,0 0 0,0 0 128,0 0-128,0 40 0,0-40 129,0 0-129,0 0 0,40 0 0,-40 0 0,0 0 0,0 40 0,0-40 0,0 0 0,0 0 0,40 0 128,-40 0-128,39 39 0,-39-39 129,0 0-1,0 0-128,40 0 129,-40 0-1,0 0-128,0 0 129,0 40-129,0-40 0,0 0 0,0 0 0,0 0-129,40 0 258,-40 0-129,0 40 0,0-40 0,39 0 0,-39 0 0,40 0 0,-40 0 0,0 0 0,0 0 0,0 0 0,0 0 0,0 0 0,40 0 128,-40 0-256,0 0 128,0 0 128,39 0-128,-39 0 0,40 0 0,-40 0 0,0 0 0,40 0 0,-40 0 129,0 0-129,40 0 0,-40 0 0,39 0 0,-39 0 0,0 0 0,0 0 0,40 0 0,-40 0 0,40 0 0,-40 0 0,0 0 0,0 0 0,39 0 128,1 0-128,-40 0 0,0 0 0,40 0 129,-40 0-129,0 0 0,39 0 0,1 0 0,-40 0 0,0 0 0,0 0 128,40 0-128,-40 0 0,39-40 0,-39 40 0,0 0 129,0 0-129,0 0 0,0 0 0,0 0 0,40 0 0,-40 0 128,0 0-128,0 0-128,40 0 128,-40 0 0,0 0 0,0 0 0,39 0 0,-39 0 0,0 0 0,0 0 0,0 0 0,0 0 0,40-40 0,-40 40 0,0 0 0,0 0 0,0 0 0,40 0 128,-40 0-128,0 0-128,0 0 256,39 0-256,-39 0 128,0-39 0,0 39 0,40 0 0,-40 0 0,40 0 0,-40 0 0,0 0 0,0 0 0,40 0 0,-40 0 0,0-40 0,0 40 0,39 0 0,-39 0 0,0 0 0,0 0 0,40-40 0,-40 40 0,0 0 0,40 0 0,-40 0 0,39 0 0,-39 0 0,0 0 0,0 0 0,40-39 0,-40 39 0,0 0-129,0 0 129,40 0 0,-40 0 0,0 0 0,0 0 0,39-40 0,-39 40 0,0 0 0,0 0 0,0 0 0,40 0 0,-40 0 0,0 0 0,0-40 0,0 40 0,40 0 0,-40 0 0,39 0 0,-39 0 0,0 0 129,0 0-129,40-40-129,-40 40 129,0 0 0,0 0 0,40 0 0,-40 0 0,39 0 0,-39 0 0,0 0 0,0 0 0,40-39 0,-40 39 0,0 0 0,0 0 0,40 0 0,-40 0 0,0 0 0,0 0 0,0 0 129,0 0-129,40 0 0,-40 0 0,0 0 0,0 0 0,0 0 0,0 0 0,39 0 0,-39 0 0,0 0-129,0 0 129,0 0 0,0 0 0,40 0 0,-40 0 0,40 0 0,-40 0 0,0-40 0,0 40 0,39 0 0,-39 0 0,0 0 0,0 0 0,40 0 0,-40 0 0,40 0 0,-40 0 129,0 0-129,0 0 0,39 0 0,-39 0 0,40 0-129,-40 0 129,0 0 129,0 0-129,40-40 0,-40 40 0,0 0 0,0 0 0,0 0 0,0 0 0,39 0 0,-39 0 0,0 0 0,0 0-129,40 0 129,-40 0 0,40-39 0,-40 39 0,40 0 0,-40 0 129,39 0-129,-39 0 0,40 0 0,-40-40 0,40 40 0,-40 0 0,39 0 0,-39 0 0,40 0 0,0-40 0,-40 40 0,39 0-129,-39 0 129,40 0 0,-40-39 0,0 39 0,40 0 0,-40 0 0,39 0 0,-39 0 0,0 0 0,40-40 129,-40 40-129,40 0 0,-40 0 0,39 0 0,-39-40 0,40 40 0,-40 0 0,40 0 0,-40-39 0,40 39 0,-40 0 128,39 0-128,-39-40 0,0 40 0,40 0 0,-40 0 0,40 0 0,-40 0 0,39-40 0,-39 40 0,0 0 0,0 0 0,40-39 0,-40 39 0,40 0 0,-40 0 0,0 0 0,0 0 0,39-40 0,-39 40 129,0 0-129,0 0 0,40-40 0,-40 40 0,0 0 128,0 0-128,0 0 0,40-40 0,-40 40 0,0 0 0,39 0 0,-39 0 0,0-39 129,0 39-129,0 0 0,0 0 0,40-40 0,-40 40 0,0-40 128,0 40-128,0 0 0,0 0 0,0-39 0,0 39 0,0 0 129,0 0-129,0 0 0,40-40 0,-40 40 0,0 0 0,0 0 0,0-40 0,0 40 0,-40 0 0,40 0 0,0-39 0,0 39 128,0 0-256,0 0 128,0-40-129,0 40 129,0 0-128,0 0 256,0-40-256,0 40 128,0 0 0,0 0 0,0 0 0,0 0 0,-40-39 0,40 39 0,0 0 0,0 0 0,0 0 0,0-40 0,0 40 0,0 0 0,0 0 128,-39 0-128,39 0 0,0-40 0,0 40 0,-40 0 0,40 0 0,0-39 0,0 39 0,-40 0 0,40 0 0,-39-40 0,39 40 0,0 0 0,0 0 0,-40 0 0,40 0 0,0-40 0,0 40-128,-40 0 128,40 0 0,-39 0 0,39 0 0,-40 0 0,40 0 0,-40-39 0,40 39 0,-39 0 0,-1 0 0,40 0 0,0 0 0,-40 0 0,40 0 0,-40-40 0,40 40 0,-39 0 0,39 0 0,0 0 0,0 0 0,-40 0 0,0 0 0,40 0 0,-39 0 0,39 0 0,-40 0 0,40 0 0,-40 0 0,40 0 0,-39 0 0,39 0 0,-40 0 0,40 0 0,-40 0 0,40 0 0,-39 0 0,39 0 0,0 0 0,-40 0 0,40 0 0,0 40 0,0-40 0,-40 0-129,40 0 129,-39 0 0,-1 0 0,40 0 0,0 0 0,0 0 0,-40 39 0,40-39 0,-40 0 0,40 0 0,0 0 0,0 0 0,-39 0-128,39 0 128,0 0 0,0 0 0,-40 40 0,40-40 0,-40 0 0,40 0 0,0 0 0,0 0 0,-39 40 0,39-40 0,0 0 0,0 0 0,0 0 0,-40 0 0,40 0 0,0 0 0,0 0 128,0 0-128,-40 0 0,40 0 0,0 39-128,0-39 128,-39 0 0,39 0 0,-40 0 0,40 0 0,0 0 0,0 0 0,-40 40 0,40-40 0,-39 0 0,39 0 0,0 0 0,0 0 0,0 0 0,0 0 0,0 0 0,0 0 0,0 40 0,0-40 0,0 0 0,-40 0 0,40 0 0,0 0 0,0 0-129,0 0 129,0 39 0,0-39 0,0 0 0,-40 0 0,40 0 0,0 0 129,0 40-1,0-40-128,0 0 129,0 0-129,0 0 128,0 0-128,0 0 0,-40 40 0,40-40 0,0 0 0,0 0 0,0 0 0,0 0 129,-39 0-129,39 0 0,0 0 0,0 0 0,0 39 0,0-39 128,-40 0-128,40 0 0,-40 0 0,40 0 0,-39 0 0,39 0 0,-40 0-128,40 0 256,-40 0-256,40 0 128,-39 0 0,39 0 0,0 0 0,0 0 0,-40 0 0,40 0 0,-40 40 0,40-40 0,0 0 0,0-40 128,0 40-128,-39 40 0,-1-40 0,40 0 0,-40 0 0,40 0 0,-39 0 0,39 0 0,-40 0 0,40 0 0,-40 0 0,40 0 0,-40 0 129,40 0-129,-39 0 0,39 0 0,0 0 0,-40 0 0,40 0 0,-40 0 0,40 0 0,-39 0 0,39 0 0,0 0-129,-40 0 129,40 0 0,0 0 0,0 0 0,-40 40-128,40-40 128,0 0 0,0 0 0,-39 0 0,39 0 0,0 0 0,-40 0 0,40 0 0,0 0 0,0 0 0,-40 0 0,40 0 0,0 0 0,0 0 0,-39 39-129,39-39 129,-40 0 0,40 0 0,0 40 0,0-40 0,0 0 0,-40 0 0,40 0 0,0 40 0,0-40 0,0 0 0,0 0-128,0 0 128,0 39 0,0-39 0,-39 0 0,39 0 0,0 40 0,0-40 0,0 40 0,0-40 0,-40 40 0,40-40 0,0 0 0,0 39 0,0-39 128,-40 40-128,40-40 0,0 0 0,0 0 0,-39 0 0,39 0 0,-40 0 0,40 0 0,-40 0 0,40 0 0,-40 0 0,1 0 0,39 0 0,-40 0 0,0 0 0,40 0 0,-39 0 0,39 0 0,-40 0 0,40 0 0,-40 0 0,1 0 0,39 0 0,-40 0 0,0 0 0,40 40 0,-39-40 0,39 0 0,-40 0 0,40 0 0,0 0 0,0 0 0,-40 39 0,40-39 0,-40 0 0,40 0 0,0 0 0,0 0 0,-39 0-128,39 0 128,0 40 0,0-40-129,0 0 129,0 40 0,0-1 0,0-39 0,0 0 0,39 40 0,-39-40 129,0 40-129,0-40 0,40 0 0,-40 0 0,0 0 0,40 0 0,-40 0 0,0 0 0,0 0 128,0 0-128,0 0 0,0 0 0,0 0 0,0 0 129,0 0-129,0 0 0,0 0 0,0 0 128,0 0-128,0 0 0,0 39 0,0-39 129,0 0-129,0 0 0,0 0 0,0 0 128,0 0-128,0 0 0,0 0 0,0 0 129,0 0-129,0 0 0,0 0 0,0 0 0,0 0 0,-40-39-129,40 39-513,0 0-3599,0 0-256,0 0-129,0 0-257,0 0-129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1-06T19:10:01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6553,'0'0'3598,"0"0"-128,0 0-2956,0 0-900,0 40-2569,0-40-129,40 40-257,0-1 0,-40-39 2441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1-06T19:10:02.7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3983,'0'0'2056,"0"0"-771,0 0-4240,0 0-1,0 40 1671,0-40 1285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1-06T19:10:01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6553,'0'0'3598,"0"0"-128,0 0-2956,0 0-900,0 40-2569,0-40-129,40 40-257,0-1 0,-40-39 2441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1-06T19:10:02.7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3983,'0'0'2056,"0"0"-771,0 0-4240,0 0-1,0 40 1671,0-40 1285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1-07T20:06:22.643"/>
    </inkml:context>
    <inkml:brush xml:id="br0">
      <inkml:brushProperty name="width" value="0.1" units="cm"/>
      <inkml:brushProperty name="height" value="0.1" units="cm"/>
      <inkml:brushProperty name="color" value="#E71224"/>
    </inkml:brush>
    <inkml:brush xml:id="br1">
      <inkml:brushProperty name="width" value="0.1" units="cm"/>
      <inkml:brushProperty name="height" value="0.1" units="cm"/>
      <inkml:brushProperty name="color" value="#004F8B"/>
    </inkml:brush>
    <inkml:brush xml:id="br2">
      <inkml:brushProperty name="width" value="0.05" units="cm"/>
      <inkml:brushProperty name="height" value="0.05" units="cm"/>
    </inkml:brush>
  </inkml:definitions>
  <inkml:trace contextRef="#ctx0" brushRef="#br0">1048 1397 5782,'0'-31'3470,"0"31"128,0 0-1671,0 0-513,0 0-386,0 0-129,0 0-256,0 0-1,0 0-128,0 0-128,0 0 128,0 0-129,0 0-128,0 0 0,0 0 0,0 0-128,0 0-1,0 0-128,0 0 129,0 0-129,0 0 0,0 0 128,0 0 1,0 0-1,0 0 129,0 0-128,0 0 128,0 0 0,0 31-129,0-31 129,0 0-128,0 0-1,0 32 1,0-32-1,0 32-128,0-32 0,0 0 129,0 0-129,0 32-129,0-32 258,0 31-129,0-31 0,0 0 128,0 0-128,0 32 129,0-32-1,0 0 1,0 0-1,32 32 1,-32-32-129,0 32 0,0-32 128,0 0-128,0 0 0,0 32 0,0-32 129,-32 31-129,32-31 0,0 32 0,0-32 0,0 0 128,0 0-128,0 32 0,0-32 129,0 0-129,0 0 0,32 31 128,-32-31-128,0 0 0,0 0 129,0 32-129,0-32 128,0 0-128,0 0 0,0 32 0,0-32 0,0 32 0,0-32 0,0 0 0,0 31 0,0-31 0,-32 32 0,32-32 0,32 0 0,-32 0 129,0 0-129,0 32 0,0-32 0,0 0 0,0 0 0,0 32 0,0-32 0,0 0 0,0 0 128,0 32-128,0-32 0,0 31 0,0-31 0,0 0 0,0 0 0,0 32 0,0-32 0,0 0 129,0 0-129,0 0 0,0 32 0,0-32 128,0 31-128,0-31 0,0 0 0,0 32 0,0-32 129,0 0-129,0 32 128,0-32-128,0 32 129,0-32-129,0 0 128,32 0-128,-32 0 0,0 0 0,0 31 0,0-31 0,-32 0 129,32 0-129,0 32 0,0-32 0,0 32 0,0-32 0,0 0 128,0 0-128,0 32 0,0-32 0,0 0 0,0 0 0,0 0 0,0 32 0,0-32-128,32 0 128,-32 0 0,0 31 128,0-31-128,0 32-128,0-32 128,0 0 0,0 0 0,0 32 0,0-32 0,-32 0 128,32 0-128,0 0 0,0 31 0,0-31 0,0 0 0,0 0 0,0 0 0,0 32-128,0-32 128,0 32 0,0-32 0,0 0 0,0 32 0,0-32 0,0 31 0,0-31 0,0 32 0,0-32 0,0 32 0,0-32 0,0 32 0,0-32 0,0 0 0,0 0 0,0 32 0,0-32 0,0 0-129,0 0 258,0 0-258,0 0 129,0 0 0,0 31 0,0-31 0,0 32 0,0-32 129,0 0-129,0 32-129,0-32 258,0 31-129,0-31 0,0 0 0,0 0 0,0 32 128,0-32-128,0 0 0,0 0 0,0 0 0,0 0 0,0 32 0,0-32 0,32 0-128,-32 0 128,-32 32 0,32-32 0,32 0 0,-32 0 0,0 31 0,0-31 0,0 0 0,0 0 0,0 32 0,0-32 0,0 0 0,0 0 128,0 0-128,0 0 0,0 32 0,0-32 0,0 0 0,0 0 129,0 32-129,0-32 0,31 0 0,-31 0 0,0 32 0,0-32 128,0 0-128,0 0 0,0 31 0,0-31 0,0 0 0,0 0 0,0 0 0,0 32 0,0-32 129,0 32-129,0-32 0,0 0 0,0 32-129,0-32 129,0 31 0,0-31 0,0 0 0,0 0 0,0 32 0,0-32 0,0 0 0,0 0 0,0 0 0,0 32 0,0-32 0,0 0 0,0 0 0,0 0 0,0 0 0,0 0 0,0 0 0,0 0 0,0 0 0,0 31 0,0-31 0,0 0 129,0 0-129,0 0 0,0 0 0,0 32 0,0-32 0,0 0 0,0 0 0,0 0 0,0 0 0,0 0 128,0 0-128,0 0 0,0 0 129,0 0-129,0 0 0,0 0 0,0 0 0,0 0 0,0 0 0,0 0 0,0 0 0,0 0 0,32-32 0,-32 32-129,0 0-128,0-31-514,0 31-1413,0-32-1286,0 0-1541,0 1-129,32 31 0,-32-32-129,0 32 4498</inkml:trace>
  <inkml:trace contextRef="#ctx0" brushRef="#br1" timeOffset="40262.1795">953 1366 4626,'0'0'2184,"0"0"-256,0 0-515,0 0-385,-32-32-128,32 32-1,0 0 1,0 0-258,0 0 129,0 0-257,0 0 129,0 0-129,0 0-129,0 0 1,0 0-1,0 0 129,0 0-128,0 0-1,0 0-128,0 0 129,32-32-1,-32 32 1,0 0-129,0 0 0,32 0 0,-32 0-129,0 0 1,0 0-1,0 0 1,0 0-129,0 0 128,0 0-256,0 0 256,0 0-128,0 0 0,0 0 0,0 0 0,0 0 129,31 32-129,-31-32 128,0 0 1,0 0-1,0 0-128,0 0 129,0 0-129,0 0 0,-31 32 128,31-32-128,0 0 129,0 0-129,-32 0 0,0 31 128,32-31 1,0 0-129,0 0 0,-32 0 0,32 0 128,0 0-128,-31-31 0,31 31 0,0 0 0,0 0 0,0 0-128,0 0 128,0 0 0,0 0 128,0 0-128,31 0 0,-31 0 0,0 0 0,0 0 0,0 0 0,32 0 129,-32 0-129,0 0 0,0 0 0,0 0 0,0 0 0,0 0 128,0 0-128,0 0 0,0 0 0,32 0-128,-32 0 256,0 0-128,0 0 0,0 0 0,32 31 0,-32-31 0,0 0 129,0 0-129,31 0 128,-31 0 1,0 0-1,0 0 1,0 0-1,0 0 1,0 0-1,-31 0 1,-1 0-1,32 0-128,-32 0 0,0 0 0,32-31 0,-31 31 129,31 0-129,-32 0 0,32 0 0,0 0 0,32 0 0,-32-32 128,31 32-128,-31 0 0,32 0 0,0-32 129,-32 32-129,0 0 0,32 0 0,-32 0 0,0 0 0,0 0 0,0 0 0,-32 0 0,32 0 0,0 0 0,0 0 0,0 0 0,0 0 0,0 0 0,32 32 0,-32-32 0,31 0 0,-31 0 128,0 0-128,32 0 0,-32 32 129,0-32-1,32 0 1,-32 0-129,0 31 128,0-31 1,-32 0-129,32 0 128,-32 32-128,32-32 129,-31 0-129,-1 0 0,32 0 0,-32 0 128,32 0-128,0-32 0,0 32 0,0-31 129,32 31-129,-32-32 0,0 32 0,32-32 0,-32 32 0,0-31 0,0 31 0,31 0 0,-31 0 0,0 0 0,0 31 0,0-31 0,0 32 0,0-32-129,0 0 258,0 0-129,0 32 0,0-32 0,0 0 0,32 31 0,-32-31 0,32 0 0,-32 0 0,32 0 0,-32 0 128,31 0-128,-31 0 0,0 0 129,0 0-129,-31 32 0,31-32 128,-32 0-128,0 32 0,0-32 0,1 0 129,-1 0-129,0 0 0,0 0 0,1 0 0,31 0 0,0 0 0,0-32 128,0 32-128,31-32 0,1 32 0,-32-31 0,32 31 0,0 0 0,-1 0 0,-31 0 0,32 0 0,-32 0 0,0 31 0,0-31 0,0 32 0,0-32 0,0 0 129,0 0-258,0 32 258,0-32-129,0 0 0,0 0 0,0 0 0,0 0 0,0 0 128,0 0-128,0 0 0,-32-32 0,1 0 129,31 32-129,-32 0 128,0 0-128,32-31 0,0 31 129,0 0-129,0 0 0,0 0-129,32 0-513,-32 0-3984,32 0-257,-32 0-129,31 0-256,-31-32 128</inkml:trace>
  <inkml:trace contextRef="#ctx0" brushRef="#br2" timeOffset="50409.7204">1016 1842 3983,'0'0'2827,"0"0"-514,0 0-257,0 0-257,0 0-128,0 0-258,0 0-256,-31 0-258,31 0-128,0 0-128,0 0-129,0 0-129,0 0-128,0 0 0,0 0-128,0 0-1,0 0-128,0 0 129,0 0-1,0 0-128,0 0 0,0 0 129,0 0-129,0 0 0,31-32 0,-31 32 0,0 0 0,0 0 128,0 32-128,0-32 0,0 0 0,0 0 0,0 0 0,0 0 0,0 0 129,0 0-129,0 0 0,0 0 128,0 32-128,0-32 0,-31 0 0,31 0 129,0 0-129,-32 0 0,32 0 0,-32 0 0,32 0 0,0 0 0,0 0 128,0 0-128,0 0 0,0 0 129,0-32-1,0 32 1,32 0-1,0 0 1,-32 0-1,0 0 1,31 0-129,-31 0 128,0 0-128,0 0 0,0 0 0,0 0 0,0 0 0,0 0 0,0 0 0,-31 32 0,31-32 129,0 0-129,0 0 0,0 0 128,0 0-128,0 0 129,0 0-129,0 0 128,0 0-128,0 0 0,0 0 0,0 0 0,-32-32 0,32 32 0,0 0 0,0 0 0,0 0 0,0 0 0,32 32 0,-32-32 129,31 0-1,1 0 1,-32 0-1,0 0 1,32 0-129,-32 0 257,0 0-129,0 0 1,0 0-129,0 0 128,-32 0 1,32 0-129,-32 0 0,32 0 128,0 0-128,0 0 129,0 0-129,0 0 0,0 0 128,0 0-128,32-32 129,0 32-1,-32 0 1,32 0-129,-32 0 128,0 0-128,31 0 129,-31 0-129,0 0 128,0 0-128,0 0 0,-31 32 0,-1-32 129,32 0-129,-32 0 0,32 0 0,-32 0 0,32 0 0,0 0 0,0 0 0,32 0-129,-32-32 129,32 32 0,0 0 0,-32 0 0,31 0 0,-31 0 0,0 0 0,0 0 0,0 32 0,0-32 0,-31 0 0,-1 0 129,32 31-258,-32-31 258,0 0-129,32 0 0,0-31 0,0 31 0,0-32 0,32 32 0,-32 0-257,32 0-129,0 0-2698,-32 0-1413,0 0-129,0 0-129,0 32-128,-32-32 1028</inkml:trace>
  <inkml:trace contextRef="#ctx0" brushRef="#br2" timeOffset="52332.6012">985 890 4369,'0'0'3084,"0"0"-1028,0 0-386,0 0-128,0 0-128,-32 0-258,32 0-128,0 0-128,0 0-258,0 0 1,0 0-1,0 0-128,0 0-128,0 0-129,-32 0 0,32 0 0,0 0-129,0 0 1,0 0-1,0 0 1,0 0-129,0 0 128,0 0 129,0 0-128,0 0-1,0 0-128,0 0 129,0 0-1,32 0-128,-32 0 129,0 0-1,0 0-128,0 0 129,0 0-129,0 0 128,-32 31 1,32-31-129,0 0 128,0 0-128,-32 0 0,32 0 129,0 0-129,0 0 128,0 0 1,0 0-129,0 0 128,0 0-128,0-31 129,0 31-1,32 0 1,-32 0-1,0 0 1,32 0-1,-32 0 1,0 0-1,0 0 1,0 31-1,0-31 1,-32 0-129,32 0 128,-32 32-128,1-32 0,31 0 129,-32 0-129,32 0 0,0 0 0,0 0 0,0 0 0,32-32 0,-32 32 0,31 0 128,1 0-128,-32 0 129,32 0-1,0 0 1,-32 0-1,0 0 129,0 0-128,0 0-1,-32 32 1,32-32-129,-32 0 128,0 0-128,32 0 129,-31 0-129,31 0 0,0 0 0,0 0 0,0 0 0,0 0 128,31-32-128,-31 32 0,32 0 129,0 0-1,-32 0 1,32 0-1,-32 0-128,31 0 129,-31 0-1,0 0-128,-31 32 129,-1-32-129,32 0 0,-32 0 0,32 0 0,-32 0 0,32 0 0,0 0 128,0 0-385,0 0-514,0 0-3726,0 0-129,0 0-257,32-32 0,-32 32-257</inkml:trace>
  <inkml:trace contextRef="#ctx0" brushRef="#br2" timeOffset="166039.9183">0 96 8352,'0'0'3984,"0"0"-129,0 0-1799,0 0-771,0 0-386,0 0-128,0 0-128,0 0-1,0 31-128,0-31 0,32 0 0,-32 0 0,0 0 0,0 0-128,64 32-1,-64-32-128,31 32 129,-31-32-129,32 32 0,-32-32 128,32 32-256,0-32 128,-32 31-129,0-31 129,31 32-128,-31-32-129,0 0 128,0 0-128,0 0 129,0 0-129,0 0 128,0 0 1,0 0-1,0 0-128,0 0 0,0 0 129,0 0-129,0-32 0,0 32 0,0-31-129,0 31 258,0 0-258,0 0 129,0 0 129,0 0-129,0-32-129,0 32 129,0 0 0,0 0 0,0 0 0,0 0 0,0 0-128,0 0 128,0-32 128,32 32-128,-32 0 0,0-32 0,0 32 0,32-32 0,-32 32 0,0 0-128,0 0 128,0 0 0,0 0 0,0 0 0,32 0 0,-32 0 0,0 0 0,0 0 0,31 0 0,-31 0 0,0 0 0,0 0 0,0 0 0,0 0 0,0 0 0,32 0 0,-32 0 0,0-31 0,0 31 0,32 0 0,-32 0-129,32 0 258,-32 0-129,31 0 0,-31 0 0,0 31 0,0-31 0,32 0 0,-32 32 128,0-32 1,0 32-129,0 0 0,0 0 0,0-1 128,-32-31-128,32 32 0,0 0 0,0-32 0,0 0 129,0 31-129,0-31 128,0 0-128,32 0 129,-32 0-129,0-31 128,0 31-128,0-32 0,0 32 0,0 0-128,0 0-1,0 0-128,0 0-385,0 0-643,-32 0-3470,32 0 1,-31 0-129,31 0-129,0 0 129</inkml:trace>
  <inkml:trace contextRef="#ctx0" brushRef="#br2" timeOffset="166804.2734">699 96 2698,'0'0'2056,"0"0"-642,0 0-258,0 31-385,0-31-128,0 0-1,0 0 1,0 0 128,0 0 0,0 0 128,0 0 129,0 0 257,0 0-128,0 0-1,0 0 1,0 0-129,-32 0-129,32 0 1,0 0-258,0 0 1,0 0-258,0 0 1,0 0-129,0 0 0,0 0 128,32 32-256,-32-32 128,0 0-129,0 0 129,0 0 0,32 0-128,-32 0-1,31 0 1,1 0-1,-32 0 129,32 0-128,0 0-1,-32 0 1,31 0 128,1 0-129,-32 0 1,0 0-1,32 0 1,-32 0-129,0 0 128,0 0-128,-32 0-257,32 0-128,-32 0-515,1 0-2184,31 0-1413,0 0-129,-32 32 128,32-32-128,0 0 514</inkml:trace>
  <inkml:trace contextRef="#ctx0" brushRef="#br2" timeOffset="167461.8143">699 286 2056,'0'0'2441,"0"0"1,0 0-900,0 0-257,-32 0 128,32 0-128,0 0 129,0 0-1,0 0 129,0 0 0,0 0-128,0 0-258,0 0 1,0 0-258,0 0-256,32 0-129,-32 0 0,32 0-129,-32 0-128,31 0 0,1 0 129,0 0-258,-32 0 129,32 0 0,-1 0-128,-31 0-1,0 0 1,32 0 128,-32 0-257,0 0 128,-32 0-256,32 0-1,0 0-256,-31 0-515,31 0-1927,0 0-1542,0 0-257,0 0 0,0 0 0,0-31 129</inkml:trace>
  <inkml:trace contextRef="#ctx0" brushRef="#br2" timeOffset="169031.3951">1207 64 5525,'0'0'2699,"0"0"-772,0 0 1,0 0-258,0 0-256,0 0-258,0 0 1,0 0-1,-32-32-256,32 32-1,0 0 1,0 0-129,0 0-257,0 0 0,0 0-257,0 0 128,0 0-128,0 0-128,0 0-1,0 0 1,32 0 128,-32 0-257,0 0 128,0-32-128,0 32 129,0 0-129,32 0 0,-32 0 0,31 32 0,-31-32 0,0 0 0,0 0 0,32 0 0,-32 0 0,0 0 0,32 32 0,-32-32 128,32 0-128,-32 0 129,31 32-1,-31-32 1,32 0 128,-32 31 0,32-31 0,-32 0-129,0 32 129,0 0-128,0-32 128,0 0-257,0 32 128,0-32 1,-32 32-1,32-32-128,-32 0 129,1 0-129,31 0 0,-32 0 0,0 0 0,0 0-129,1 0 129,31 0-128,-32-32 128,0 32 0,32 0-129,0 0 129,0 0 0,-32 0 0,32 0 0,0 0 129,0 32-129,0-32 0,0 0 0,0 31 128,0-31-128,0 32 129,0-32-1,32 32-128,-32-32 129,0 31-129,0-31 128,32 0-128,-32 0 129,0 0-1,0 32-128,0-32 0,0 0 129,0 0-129,0 0 0,0 0 0,0 0 0,0 0 0,0 0 0,0 0 0,0 0 0,0 0 0,0 0 0,0 0 0,32-32 0,-32 32 128,0 0-128,31 0 129,-31 0-129,0 0 0,0 0 128,0 0-128,0 0 0,0 0 0,0 0 0,0 0-128,0 0 128,0 0 0,0 0 0,0 0 0,0 0 0,0 0-129,32 0 258,-32 0-258,0 0 129,32 0 0,0 0 0,-32 0 0,31 0 129,1 0-129,0 0 0,-32 0 0,32 32 0,-1-32 128,-31 0-128,32 0 129,0 0-129,-32 0 0,32 0 128,-1 0-128,-31 0 129,32 0-1,-32 0-128,32 0 129,-32 0-1,0-32-128,0 32 129,0 0-129,0 0 0,0 0 0,0 0-129,0 0 129,-32 0-257,32 0-257,0 32-385,0-32-3727,-32 0-129,32 0-128,-31 0 0,31 0-128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300" b="1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 b="1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300" b="1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 b="1">
                <a:solidFill>
                  <a:schemeClr val="tx1"/>
                </a:solidFill>
              </a:defRPr>
            </a:lvl1pPr>
          </a:lstStyle>
          <a:p>
            <a:fld id="{F951492E-6876-4627-9715-A883ABC7C5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494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F3804D-7871-4B2B-8962-C86048D0259F}" type="slidenum">
              <a:rPr lang="en-US"/>
              <a:pPr/>
              <a:t>1</a:t>
            </a:fld>
            <a:endParaRPr lang="en-US"/>
          </a:p>
        </p:txBody>
      </p:sp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41653" indent="-241653"/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F3804D-7871-4B2B-8962-C86048D0259F}" type="slidenum">
              <a:rPr lang="en-US"/>
              <a:pPr/>
              <a:t>10</a:t>
            </a:fld>
            <a:endParaRPr lang="en-US"/>
          </a:p>
        </p:txBody>
      </p:sp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41653" indent="-241653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86484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F3804D-7871-4B2B-8962-C86048D0259F}" type="slidenum">
              <a:rPr lang="en-US"/>
              <a:pPr/>
              <a:t>11</a:t>
            </a:fld>
            <a:endParaRPr lang="en-US"/>
          </a:p>
        </p:txBody>
      </p:sp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41653" indent="-241653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21316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07697D-3FCD-4487-AAF2-FD7758F9AAC8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F3804D-7871-4B2B-8962-C86048D0259F}" type="slidenum">
              <a:rPr lang="en-US"/>
              <a:pPr/>
              <a:t>13</a:t>
            </a:fld>
            <a:endParaRPr lang="en-US"/>
          </a:p>
        </p:txBody>
      </p:sp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41653" indent="-241653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24299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F3804D-7871-4B2B-8962-C86048D0259F}" type="slidenum">
              <a:rPr lang="en-US"/>
              <a:pPr/>
              <a:t>14</a:t>
            </a:fld>
            <a:endParaRPr lang="en-US"/>
          </a:p>
        </p:txBody>
      </p:sp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41653" indent="-241653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752154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F3804D-7871-4B2B-8962-C86048D0259F}" type="slidenum">
              <a:rPr lang="en-US"/>
              <a:pPr/>
              <a:t>15</a:t>
            </a:fld>
            <a:endParaRPr lang="en-US"/>
          </a:p>
        </p:txBody>
      </p:sp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41653" indent="-241653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347853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F3804D-7871-4B2B-8962-C86048D0259F}" type="slidenum">
              <a:rPr lang="en-US"/>
              <a:pPr/>
              <a:t>16</a:t>
            </a:fld>
            <a:endParaRPr lang="en-US"/>
          </a:p>
        </p:txBody>
      </p:sp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41653" indent="-241653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317285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F3804D-7871-4B2B-8962-C86048D0259F}" type="slidenum">
              <a:rPr lang="en-US"/>
              <a:pPr/>
              <a:t>17</a:t>
            </a:fld>
            <a:endParaRPr lang="en-US"/>
          </a:p>
        </p:txBody>
      </p:sp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41653" indent="-241653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400507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F3804D-7871-4B2B-8962-C86048D0259F}" type="slidenum">
              <a:rPr lang="en-US"/>
              <a:pPr/>
              <a:t>18</a:t>
            </a:fld>
            <a:endParaRPr lang="en-US"/>
          </a:p>
        </p:txBody>
      </p:sp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41653" indent="-241653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768890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F3804D-7871-4B2B-8962-C86048D0259F}" type="slidenum">
              <a:rPr lang="en-US"/>
              <a:pPr/>
              <a:t>19</a:t>
            </a:fld>
            <a:endParaRPr lang="en-US"/>
          </a:p>
        </p:txBody>
      </p:sp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41653" indent="-241653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78487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A88B2D-96F7-480C-9AEB-EF1A23FE82B6}" type="slidenum">
              <a:rPr lang="en-US"/>
              <a:pPr/>
              <a:t>2</a:t>
            </a:fld>
            <a:endParaRPr lang="en-US"/>
          </a:p>
        </p:txBody>
      </p:sp>
      <p:sp>
        <p:nvSpPr>
          <p:cNvPr id="365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07697D-3FCD-4487-AAF2-FD7758F9AAC8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F3804D-7871-4B2B-8962-C86048D0259F}" type="slidenum">
              <a:rPr lang="en-US"/>
              <a:pPr/>
              <a:t>21</a:t>
            </a:fld>
            <a:endParaRPr lang="en-US"/>
          </a:p>
        </p:txBody>
      </p:sp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41653" indent="-241653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591324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F3804D-7871-4B2B-8962-C86048D0259F}" type="slidenum">
              <a:rPr lang="en-US"/>
              <a:pPr/>
              <a:t>22</a:t>
            </a:fld>
            <a:endParaRPr lang="en-US"/>
          </a:p>
        </p:txBody>
      </p:sp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41653" indent="-241653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947476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F3804D-7871-4B2B-8962-C86048D0259F}" type="slidenum">
              <a:rPr lang="en-US"/>
              <a:pPr/>
              <a:t>23</a:t>
            </a:fld>
            <a:endParaRPr lang="en-US"/>
          </a:p>
        </p:txBody>
      </p:sp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41653" indent="-241653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543273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F3804D-7871-4B2B-8962-C86048D0259F}" type="slidenum">
              <a:rPr lang="en-US"/>
              <a:pPr/>
              <a:t>24</a:t>
            </a:fld>
            <a:endParaRPr lang="en-US"/>
          </a:p>
        </p:txBody>
      </p:sp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41653" indent="-241653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622969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97EB6F-9C0C-4C74-830A-3169655E8B23}" type="slidenum">
              <a:rPr lang="en-US"/>
              <a:pPr/>
              <a:t>25</a:t>
            </a:fld>
            <a:endParaRPr lang="en-US"/>
          </a:p>
        </p:txBody>
      </p:sp>
      <p:sp>
        <p:nvSpPr>
          <p:cNvPr id="359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F3804D-7871-4B2B-8962-C86048D0259F}" type="slidenum">
              <a:rPr lang="en-US"/>
              <a:pPr/>
              <a:t>3</a:t>
            </a:fld>
            <a:endParaRPr lang="en-US"/>
          </a:p>
        </p:txBody>
      </p:sp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41653" indent="-241653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63962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F3804D-7871-4B2B-8962-C86048D0259F}" type="slidenum">
              <a:rPr lang="en-US"/>
              <a:pPr/>
              <a:t>4</a:t>
            </a:fld>
            <a:endParaRPr lang="en-US"/>
          </a:p>
        </p:txBody>
      </p:sp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41653" indent="-241653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7707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F3804D-7871-4B2B-8962-C86048D0259F}" type="slidenum">
              <a:rPr lang="en-US"/>
              <a:pPr/>
              <a:t>5</a:t>
            </a:fld>
            <a:endParaRPr lang="en-US"/>
          </a:p>
        </p:txBody>
      </p:sp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41653" indent="-241653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34771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F3804D-7871-4B2B-8962-C86048D0259F}" type="slidenum">
              <a:rPr lang="en-US"/>
              <a:pPr/>
              <a:t>6</a:t>
            </a:fld>
            <a:endParaRPr lang="en-US"/>
          </a:p>
        </p:txBody>
      </p:sp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41653" indent="-241653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36443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F3804D-7871-4B2B-8962-C86048D0259F}" type="slidenum">
              <a:rPr lang="en-US"/>
              <a:pPr/>
              <a:t>7</a:t>
            </a:fld>
            <a:endParaRPr lang="en-US"/>
          </a:p>
        </p:txBody>
      </p:sp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41653" indent="-241653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53357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F3804D-7871-4B2B-8962-C86048D0259F}" type="slidenum">
              <a:rPr lang="en-US"/>
              <a:pPr/>
              <a:t>8</a:t>
            </a:fld>
            <a:endParaRPr lang="en-US"/>
          </a:p>
        </p:txBody>
      </p:sp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41653" indent="-241653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99318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6F69EB-5AE2-46C2-B5AF-F92492039793}" type="slidenum">
              <a:rPr lang="en-US"/>
              <a:pPr/>
              <a:t>9</a:t>
            </a:fld>
            <a:endParaRPr lang="en-US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EC3B67-E708-4B1A-A8A5-7C470E612C2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618345-D756-419F-8BFC-F0F47AE1AFF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D92462-1C40-4DD7-B4D2-40D50A149F3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1AD39D-88ED-4480-BF6A-5D74FCCDCA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52FEB4-FC42-4F11-8CA0-4DC0143697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C9518-2BF6-4AEB-8F36-5EFD286A5B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9E27E3-C050-47BF-A4C1-21F1FE4B41B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E9BAB4-D353-402A-92F4-A9208CDBFB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EBCB77-2A50-4CCD-A22D-0CE3749AED9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176A9-8183-4384-9D71-590B45CA232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CD4882-2354-490F-9BB0-465DC9893CF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50000">
              <a:schemeClr val="bg1">
                <a:lumMod val="85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310746E3-9C59-443F-8F84-23BB9601D03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cquic.unm.edu/" TargetMode="External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13" Type="http://schemas.openxmlformats.org/officeDocument/2006/relationships/customXml" Target="../ink/ink11.xml"/><Relationship Id="rId18" Type="http://schemas.openxmlformats.org/officeDocument/2006/relationships/image" Target="../media/image27.png"/><Relationship Id="rId3" Type="http://schemas.openxmlformats.org/officeDocument/2006/relationships/tags" Target="../tags/tag14.xml"/><Relationship Id="rId21" Type="http://schemas.openxmlformats.org/officeDocument/2006/relationships/image" Target="../media/image30.pn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4.png"/><Relationship Id="rId17" Type="http://schemas.openxmlformats.org/officeDocument/2006/relationships/image" Target="../media/image23.png"/><Relationship Id="rId2" Type="http://schemas.openxmlformats.org/officeDocument/2006/relationships/tags" Target="../tags/tag13.xml"/><Relationship Id="rId16" Type="http://schemas.openxmlformats.org/officeDocument/2006/relationships/image" Target="../media/image26.png"/><Relationship Id="rId20" Type="http://schemas.openxmlformats.org/officeDocument/2006/relationships/image" Target="../media/image29.png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customXml" Target="../ink/ink10.xml"/><Relationship Id="rId5" Type="http://schemas.openxmlformats.org/officeDocument/2006/relationships/tags" Target="../tags/tag16.xml"/><Relationship Id="rId15" Type="http://schemas.openxmlformats.org/officeDocument/2006/relationships/customXml" Target="../ink/ink12.xml"/><Relationship Id="rId10" Type="http://schemas.openxmlformats.org/officeDocument/2006/relationships/image" Target="../media/image230.png"/><Relationship Id="rId19" Type="http://schemas.openxmlformats.org/officeDocument/2006/relationships/image" Target="../media/image28.png"/><Relationship Id="rId4" Type="http://schemas.openxmlformats.org/officeDocument/2006/relationships/tags" Target="../tags/tag15.xml"/><Relationship Id="rId9" Type="http://schemas.openxmlformats.org/officeDocument/2006/relationships/customXml" Target="../ink/ink9.xml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20.xm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2.svg"/><Relationship Id="rId4" Type="http://schemas.openxmlformats.org/officeDocument/2006/relationships/tags" Target="../tags/tag21.xml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8.png"/><Relationship Id="rId7" Type="http://schemas.openxmlformats.org/officeDocument/2006/relationships/customXml" Target="../ink/ink1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Relationship Id="rId9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24.xml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1.png"/><Relationship Id="rId4" Type="http://schemas.openxmlformats.org/officeDocument/2006/relationships/tags" Target="../tags/tag25.xml"/><Relationship Id="rId9" Type="http://schemas.openxmlformats.org/officeDocument/2006/relationships/customXml" Target="../ink/ink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.xml"/><Relationship Id="rId13" Type="http://schemas.openxmlformats.org/officeDocument/2006/relationships/image" Target="../media/image44.png"/><Relationship Id="rId18" Type="http://schemas.openxmlformats.org/officeDocument/2006/relationships/image" Target="../media/image48.png"/><Relationship Id="rId3" Type="http://schemas.openxmlformats.org/officeDocument/2006/relationships/tags" Target="../tags/tag28.xml"/><Relationship Id="rId7" Type="http://schemas.openxmlformats.org/officeDocument/2006/relationships/notesSlide" Target="../notesSlides/notesSlide15.xml"/><Relationship Id="rId12" Type="http://schemas.openxmlformats.org/officeDocument/2006/relationships/customXml" Target="../ink/ink16.xml"/><Relationship Id="rId17" Type="http://schemas.openxmlformats.org/officeDocument/2006/relationships/image" Target="../media/image47.png"/><Relationship Id="rId2" Type="http://schemas.openxmlformats.org/officeDocument/2006/relationships/tags" Target="../tags/tag27.xml"/><Relationship Id="rId16" Type="http://schemas.openxmlformats.org/officeDocument/2006/relationships/image" Target="../media/image46.png"/><Relationship Id="rId1" Type="http://schemas.openxmlformats.org/officeDocument/2006/relationships/tags" Target="../tags/tag26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42.png"/><Relationship Id="rId5" Type="http://schemas.openxmlformats.org/officeDocument/2006/relationships/tags" Target="../tags/tag30.xml"/><Relationship Id="rId15" Type="http://schemas.openxmlformats.org/officeDocument/2006/relationships/image" Target="../media/image45.png"/><Relationship Id="rId10" Type="http://schemas.openxmlformats.org/officeDocument/2006/relationships/image" Target="../media/image43.png"/><Relationship Id="rId4" Type="http://schemas.openxmlformats.org/officeDocument/2006/relationships/tags" Target="../tags/tag29.xml"/><Relationship Id="rId9" Type="http://schemas.openxmlformats.org/officeDocument/2006/relationships/image" Target="../media/image41.png"/><Relationship Id="rId14" Type="http://schemas.openxmlformats.org/officeDocument/2006/relationships/customXml" Target="../ink/ink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customXml" Target="../ink/ink20.xml"/><Relationship Id="rId18" Type="http://schemas.openxmlformats.org/officeDocument/2006/relationships/image" Target="../media/image52.png"/><Relationship Id="rId3" Type="http://schemas.openxmlformats.org/officeDocument/2006/relationships/tags" Target="../tags/tag33.xml"/><Relationship Id="rId7" Type="http://schemas.openxmlformats.org/officeDocument/2006/relationships/customXml" Target="../ink/ink18.xml"/><Relationship Id="rId12" Type="http://schemas.openxmlformats.org/officeDocument/2006/relationships/image" Target="../media/image49.png"/><Relationship Id="rId17" Type="http://schemas.openxmlformats.org/officeDocument/2006/relationships/customXml" Target="../ink/ink21.xml"/><Relationship Id="rId2" Type="http://schemas.openxmlformats.org/officeDocument/2006/relationships/tags" Target="../tags/tag32.xml"/><Relationship Id="rId16" Type="http://schemas.openxmlformats.org/officeDocument/2006/relationships/image" Target="../media/image51.png"/><Relationship Id="rId1" Type="http://schemas.openxmlformats.org/officeDocument/2006/relationships/tags" Target="../tags/tag31.xml"/><Relationship Id="rId6" Type="http://schemas.openxmlformats.org/officeDocument/2006/relationships/notesSlide" Target="../notesSlides/notesSlide16.xml"/><Relationship Id="rId11" Type="http://schemas.openxmlformats.org/officeDocument/2006/relationships/customXml" Target="../ink/ink19.xml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50.png"/><Relationship Id="rId10" Type="http://schemas.openxmlformats.org/officeDocument/2006/relationships/image" Target="../media/image47.png"/><Relationship Id="rId4" Type="http://schemas.openxmlformats.org/officeDocument/2006/relationships/tags" Target="../tags/tag34.xml"/><Relationship Id="rId9" Type="http://schemas.openxmlformats.org/officeDocument/2006/relationships/image" Target="../media/image46.png"/><Relationship Id="rId1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13" Type="http://schemas.openxmlformats.org/officeDocument/2006/relationships/customXml" Target="../ink/ink23.xml"/><Relationship Id="rId18" Type="http://schemas.openxmlformats.org/officeDocument/2006/relationships/image" Target="../media/image56.png"/><Relationship Id="rId3" Type="http://schemas.openxmlformats.org/officeDocument/2006/relationships/tags" Target="../tags/tag37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7.png"/><Relationship Id="rId17" Type="http://schemas.openxmlformats.org/officeDocument/2006/relationships/image" Target="../media/image55.png"/><Relationship Id="rId2" Type="http://schemas.openxmlformats.org/officeDocument/2006/relationships/tags" Target="../tags/tag36.xml"/><Relationship Id="rId16" Type="http://schemas.openxmlformats.org/officeDocument/2006/relationships/image" Target="../media/image54.png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image" Target="../media/image46.png"/><Relationship Id="rId5" Type="http://schemas.openxmlformats.org/officeDocument/2006/relationships/tags" Target="../tags/tag39.xml"/><Relationship Id="rId15" Type="http://schemas.openxmlformats.org/officeDocument/2006/relationships/image" Target="../media/image53.png"/><Relationship Id="rId10" Type="http://schemas.openxmlformats.org/officeDocument/2006/relationships/image" Target="../media/image41.png"/><Relationship Id="rId4" Type="http://schemas.openxmlformats.org/officeDocument/2006/relationships/tags" Target="../tags/tag38.xml"/><Relationship Id="rId9" Type="http://schemas.openxmlformats.org/officeDocument/2006/relationships/customXml" Target="../ink/ink22.xml"/><Relationship Id="rId1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13" Type="http://schemas.openxmlformats.org/officeDocument/2006/relationships/image" Target="../media/image49.png"/><Relationship Id="rId18" Type="http://schemas.openxmlformats.org/officeDocument/2006/relationships/image" Target="../media/image62.png"/><Relationship Id="rId3" Type="http://schemas.openxmlformats.org/officeDocument/2006/relationships/tags" Target="../tags/tag43.xml"/><Relationship Id="rId7" Type="http://schemas.openxmlformats.org/officeDocument/2006/relationships/slideLayout" Target="../slideLayouts/slideLayout1.xml"/><Relationship Id="rId12" Type="http://schemas.openxmlformats.org/officeDocument/2006/relationships/customXml" Target="../ink/ink25.xml"/><Relationship Id="rId17" Type="http://schemas.openxmlformats.org/officeDocument/2006/relationships/customXml" Target="../ink/ink26.xml"/><Relationship Id="rId2" Type="http://schemas.openxmlformats.org/officeDocument/2006/relationships/tags" Target="../tags/tag42.xml"/><Relationship Id="rId16" Type="http://schemas.openxmlformats.org/officeDocument/2006/relationships/image" Target="../media/image60.png"/><Relationship Id="rId20" Type="http://schemas.openxmlformats.org/officeDocument/2006/relationships/image" Target="../media/image63.png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image" Target="../media/image46.png"/><Relationship Id="rId5" Type="http://schemas.openxmlformats.org/officeDocument/2006/relationships/tags" Target="../tags/tag45.xml"/><Relationship Id="rId15" Type="http://schemas.openxmlformats.org/officeDocument/2006/relationships/image" Target="../media/image59.png"/><Relationship Id="rId10" Type="http://schemas.openxmlformats.org/officeDocument/2006/relationships/image" Target="../media/image58.png"/><Relationship Id="rId19" Type="http://schemas.openxmlformats.org/officeDocument/2006/relationships/image" Target="../media/image61.png"/><Relationship Id="rId4" Type="http://schemas.openxmlformats.org/officeDocument/2006/relationships/tags" Target="../tags/tag44.xml"/><Relationship Id="rId9" Type="http://schemas.openxmlformats.org/officeDocument/2006/relationships/customXml" Target="../ink/ink24.xml"/><Relationship Id="rId1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png"/><Relationship Id="rId3" Type="http://schemas.openxmlformats.org/officeDocument/2006/relationships/tags" Target="../tags/tag49.xml"/><Relationship Id="rId7" Type="http://schemas.openxmlformats.org/officeDocument/2006/relationships/image" Target="../media/image66.png"/><Relationship Id="rId12" Type="http://schemas.openxmlformats.org/officeDocument/2006/relationships/customXml" Target="../ink/ink27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notesSlide" Target="../notesSlides/notesSlide21.xml"/><Relationship Id="rId11" Type="http://schemas.openxmlformats.org/officeDocument/2006/relationships/image" Target="../media/image7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69.png"/><Relationship Id="rId4" Type="http://schemas.openxmlformats.org/officeDocument/2006/relationships/tags" Target="../tags/tag50.xml"/><Relationship Id="rId9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9.png"/><Relationship Id="rId3" Type="http://schemas.openxmlformats.org/officeDocument/2006/relationships/tags" Target="../tags/tag4.xml"/><Relationship Id="rId7" Type="http://schemas.openxmlformats.org/officeDocument/2006/relationships/image" Target="../media/image8.png"/><Relationship Id="rId12" Type="http://schemas.openxmlformats.org/officeDocument/2006/relationships/image" Target="../media/image8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11" Type="http://schemas.openxmlformats.org/officeDocument/2006/relationships/customXml" Target="../ink/ink2.xml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70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7.xm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11" Type="http://schemas.openxmlformats.org/officeDocument/2006/relationships/customXml" Target="../ink/ink4.xml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.xml"/><Relationship Id="rId9" Type="http://schemas.openxmlformats.org/officeDocument/2006/relationships/customXml" Target="../ink/ink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jpeg"/><Relationship Id="rId12" Type="http://schemas.openxmlformats.org/officeDocument/2006/relationships/image" Target="../media/image17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11" Type="http://schemas.openxmlformats.org/officeDocument/2006/relationships/customXml" Target="../ink/ink6.xml"/><Relationship Id="rId5" Type="http://schemas.openxmlformats.org/officeDocument/2006/relationships/image" Target="../media/image7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5.xml"/><Relationship Id="rId9" Type="http://schemas.openxmlformats.org/officeDocument/2006/relationships/customXml" Target="../ink/ink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slideLayout" Target="../slideLayouts/slideLayout1.xml"/><Relationship Id="rId7" Type="http://schemas.openxmlformats.org/officeDocument/2006/relationships/customXml" Target="../ink/ink7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3.png"/><Relationship Id="rId11" Type="http://schemas.openxmlformats.org/officeDocument/2006/relationships/image" Target="../media/image16.jpg"/><Relationship Id="rId5" Type="http://schemas.openxmlformats.org/officeDocument/2006/relationships/image" Target="../media/image7.png"/><Relationship Id="rId10" Type="http://schemas.openxmlformats.org/officeDocument/2006/relationships/image" Target="../media/image170.png"/><Relationship Id="rId4" Type="http://schemas.openxmlformats.org/officeDocument/2006/relationships/notesSlide" Target="../notesSlides/notesSlide6.xml"/><Relationship Id="rId9" Type="http://schemas.openxmlformats.org/officeDocument/2006/relationships/customXml" Target="../ink/ink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Text Box 2"/>
          <p:cNvSpPr txBox="1">
            <a:spLocks noChangeArrowheads="1"/>
          </p:cNvSpPr>
          <p:nvPr/>
        </p:nvSpPr>
        <p:spPr bwMode="auto">
          <a:xfrm>
            <a:off x="0" y="307062"/>
            <a:ext cx="9144000" cy="44935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609600" indent="-609600"/>
            <a:r>
              <a:rPr lang="en-US" sz="3200" b="1" dirty="0">
                <a:solidFill>
                  <a:srgbClr val="996600"/>
                </a:solidFill>
                <a:latin typeface="Comic Sans MS" panose="030F0702030302020204" pitchFamily="66" charset="0"/>
              </a:rPr>
              <a:t>Quantum Gerrymandering: Positivity, Bias,</a:t>
            </a:r>
          </a:p>
          <a:p>
            <a:pPr marL="609600" indent="-609600"/>
            <a:r>
              <a:rPr lang="en-US" sz="3200" b="1" dirty="0">
                <a:solidFill>
                  <a:srgbClr val="996600"/>
                </a:solidFill>
                <a:latin typeface="Comic Sans MS" panose="030F0702030302020204" pitchFamily="66" charset="0"/>
              </a:rPr>
              <a:t>and Anisotropy Among Quantum States</a:t>
            </a:r>
          </a:p>
          <a:p>
            <a:pPr marL="609600" indent="-609600"/>
            <a:r>
              <a:rPr lang="en-US" sz="2800" b="1" dirty="0">
                <a:solidFill>
                  <a:srgbClr val="996600"/>
                </a:solidFill>
                <a:latin typeface="Comic Sans MS" pitchFamily="66" charset="0"/>
              </a:rPr>
              <a:t>    </a:t>
            </a:r>
            <a:endParaRPr lang="en-US" sz="2400" b="1" dirty="0">
              <a:solidFill>
                <a:srgbClr val="996600"/>
              </a:solidFill>
              <a:latin typeface="Comic Sans MS" pitchFamily="66" charset="0"/>
            </a:endParaRPr>
          </a:p>
          <a:p>
            <a:pPr marL="609600" indent="-609600" eaLnBrk="1" hangingPunct="1">
              <a:buFontTx/>
              <a:buAutoNum type="romanUcPeriod"/>
            </a:pPr>
            <a:r>
              <a:rPr lang="en-US" sz="2200" b="1" dirty="0">
                <a:solidFill>
                  <a:schemeClr val="accent2"/>
                </a:solidFill>
              </a:rPr>
              <a:t>Introduction: Geometry, Tomography, and Metrology  </a:t>
            </a:r>
          </a:p>
          <a:p>
            <a:pPr marL="609600" indent="-609600" eaLnBrk="1" hangingPunct="1">
              <a:buFontTx/>
              <a:buAutoNum type="romanUcPeriod"/>
            </a:pPr>
            <a:r>
              <a:rPr lang="en-US" sz="2200" b="1" dirty="0">
                <a:solidFill>
                  <a:schemeClr val="accent2"/>
                </a:solidFill>
              </a:rPr>
              <a:t>How gerrymandered is quantum state space? </a:t>
            </a:r>
          </a:p>
          <a:p>
            <a:pPr marL="609600" indent="-609600" eaLnBrk="1" hangingPunct="1">
              <a:buFontTx/>
              <a:buAutoNum type="romanUcPeriod"/>
            </a:pPr>
            <a:r>
              <a:rPr lang="en-US" sz="2200" b="1" dirty="0">
                <a:solidFill>
                  <a:schemeClr val="accent2"/>
                </a:solidFill>
              </a:rPr>
              <a:t>Tomography and the spherical cow</a:t>
            </a:r>
          </a:p>
          <a:p>
            <a:pPr marL="609600" indent="-609600" eaLnBrk="1" hangingPunct="1">
              <a:buFontTx/>
              <a:buAutoNum type="romanUcPeriod"/>
            </a:pPr>
            <a:r>
              <a:rPr lang="en-US" sz="2200" b="1" dirty="0">
                <a:solidFill>
                  <a:schemeClr val="accent2"/>
                </a:solidFill>
              </a:rPr>
              <a:t>Anisotropy in qutrit tomography</a:t>
            </a:r>
          </a:p>
          <a:p>
            <a:pPr eaLnBrk="1" hangingPunct="1"/>
            <a:endParaRPr lang="en-US" sz="2400" b="1" i="1" dirty="0">
              <a:solidFill>
                <a:schemeClr val="accent2"/>
              </a:solidFill>
            </a:endParaRPr>
          </a:p>
          <a:p>
            <a:pPr eaLnBrk="1" hangingPunct="1"/>
            <a:endParaRPr lang="en-US" sz="2400" b="1" i="1" dirty="0">
              <a:solidFill>
                <a:schemeClr val="accent2"/>
              </a:solidFill>
            </a:endParaRPr>
          </a:p>
          <a:p>
            <a:pPr eaLnBrk="1" hangingPunct="1"/>
            <a:r>
              <a:rPr lang="en-US" sz="1800" b="1" i="1" dirty="0">
                <a:solidFill>
                  <a:schemeClr val="tx1"/>
                </a:solidFill>
              </a:rPr>
              <a:t> </a:t>
            </a:r>
            <a:r>
              <a:rPr lang="en-US" b="1" i="1" dirty="0">
                <a:solidFill>
                  <a:schemeClr val="tx1"/>
                </a:solidFill>
              </a:rPr>
              <a:t>Jonathan A. Gross and Carlton M. Caves</a:t>
            </a:r>
          </a:p>
          <a:p>
            <a:pPr eaLnBrk="1" hangingPunct="1"/>
            <a:r>
              <a:rPr lang="en-US" b="1" i="1" dirty="0">
                <a:solidFill>
                  <a:schemeClr val="tx1"/>
                </a:solidFill>
              </a:rPr>
              <a:t>Center for Quantum Information and Control, University of New Mexico</a:t>
            </a:r>
            <a:endParaRPr lang="en-US" sz="1800" b="1" i="1" dirty="0">
              <a:solidFill>
                <a:schemeClr val="accent6"/>
              </a:solidFill>
            </a:endParaRPr>
          </a:p>
          <a:p>
            <a:pPr eaLnBrk="1" hangingPunct="1"/>
            <a:r>
              <a:rPr lang="en-US" sz="1800" b="1" i="1" dirty="0">
                <a:solidFill>
                  <a:schemeClr val="accent6"/>
                </a:solidFill>
                <a:hlinkClick r:id="rId3"/>
              </a:rPr>
              <a:t>https://cquic.unm.edu/</a:t>
            </a:r>
            <a:endParaRPr lang="en-US" sz="1800" b="1" i="1" dirty="0">
              <a:solidFill>
                <a:schemeClr val="accent6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28600" y="5105400"/>
            <a:ext cx="8686800" cy="1524000"/>
            <a:chOff x="428625" y="5448300"/>
            <a:chExt cx="8286750" cy="1409700"/>
          </a:xfrm>
        </p:grpSpPr>
        <p:pic>
          <p:nvPicPr>
            <p:cNvPr id="9" name="Picture 2" descr="C:\Documents and Settings\Carlton Caves\My Documents\My Stuff 2\talks\graphics\cquicsandias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8625" y="5448300"/>
              <a:ext cx="8286750" cy="1409700"/>
            </a:xfrm>
            <a:prstGeom prst="rect">
              <a:avLst/>
            </a:prstGeom>
            <a:noFill/>
          </p:spPr>
        </p:pic>
        <p:pic>
          <p:nvPicPr>
            <p:cNvPr id="10" name="Picture 3" descr="C:\Documents and Settings\Carlton Caves\My Documents\My Stuff 2\talks\graphics\cquiclogo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200" y="5468256"/>
              <a:ext cx="914400" cy="1358900"/>
            </a:xfrm>
            <a:prstGeom prst="rect">
              <a:avLst/>
            </a:prstGeom>
            <a:noFill/>
          </p:spPr>
        </p:pic>
        <p:pic>
          <p:nvPicPr>
            <p:cNvPr id="11" name="Picture 4" descr="C:\Documents and Settings\Carlton Caves\My Documents\My Stuff 2\talks\graphics\cquicletters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600200" y="5486400"/>
              <a:ext cx="2378869" cy="714375"/>
            </a:xfrm>
            <a:prstGeom prst="rect">
              <a:avLst/>
            </a:prstGeom>
            <a:noFill/>
          </p:spPr>
        </p:pic>
        <p:sp>
          <p:nvSpPr>
            <p:cNvPr id="12" name="TextBox 11"/>
            <p:cNvSpPr txBox="1"/>
            <p:nvPr/>
          </p:nvSpPr>
          <p:spPr>
            <a:xfrm>
              <a:off x="4230399" y="5529577"/>
              <a:ext cx="4266904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rgbClr val="000099"/>
                  </a:solidFill>
                  <a:latin typeface="Calibri" pitchFamily="34" charset="0"/>
                </a:rPr>
                <a:t>Center for Quantum Information and Control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0BEEACD-442D-426F-83C9-FA57E0FB70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249" y="2590800"/>
            <a:ext cx="1263551" cy="14365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7B6BB5-1B32-40D7-B81F-8C7B167419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496" y="2602096"/>
            <a:ext cx="1360304" cy="136030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F676DAB-F24E-4F66-8173-995E4AE4F68D}"/>
              </a:ext>
            </a:extLst>
          </p:cNvPr>
          <p:cNvSpPr txBox="1"/>
          <p:nvPr/>
        </p:nvSpPr>
        <p:spPr>
          <a:xfrm>
            <a:off x="0" y="248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/>
            <a:r>
              <a:rPr lang="en-US" sz="3200" b="1" dirty="0">
                <a:solidFill>
                  <a:srgbClr val="996600"/>
                </a:solidFill>
                <a:latin typeface="Comic Sans MS" panose="030F0702030302020204" pitchFamily="66" charset="0"/>
              </a:rPr>
              <a:t>Fractional solid angle of physicality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5BC5A9B7-33CB-4C86-8969-F37E6FA4C5D2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1266578" y="1174319"/>
              <a:ext cx="617472" cy="1246176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5BC5A9B7-33CB-4C86-8969-F37E6FA4C5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57582" y="1165320"/>
                <a:ext cx="635104" cy="12728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6FAC97D-9A89-4947-A7C8-27AB2833C09B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5637827" y="1158135"/>
              <a:ext cx="1063296" cy="1360512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6FAC97D-9A89-4947-A7C8-27AB2833C0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619829" y="1149135"/>
                <a:ext cx="1089932" cy="1387153"/>
              </a:xfrm>
              <a:prstGeom prst="rect">
                <a:avLst/>
              </a:prstGeom>
            </p:spPr>
          </p:pic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C5B4138A-3F69-4302-8758-32A9CB125EE3}"/>
              </a:ext>
            </a:extLst>
          </p:cNvPr>
          <p:cNvSpPr txBox="1"/>
          <p:nvPr/>
        </p:nvSpPr>
        <p:spPr>
          <a:xfrm>
            <a:off x="914400" y="591695"/>
            <a:ext cx="1418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Classical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B49EABC-B9CB-487A-BC61-3ACAAD341A8D}"/>
              </a:ext>
            </a:extLst>
          </p:cNvPr>
          <p:cNvSpPr txBox="1"/>
          <p:nvPr/>
        </p:nvSpPr>
        <p:spPr>
          <a:xfrm>
            <a:off x="5402485" y="591695"/>
            <a:ext cx="1451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Quantum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5" name="Ink 144">
                <a:extLst>
                  <a:ext uri="{FF2B5EF4-FFF2-40B4-BE49-F238E27FC236}">
                    <a16:creationId xmlns:a16="http://schemas.microsoft.com/office/drawing/2014/main" id="{D0137B0F-2D3C-452D-891E-667EA4CBC3EB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5024723" y="2953895"/>
              <a:ext cx="1935930" cy="1874304"/>
            </p14:xfrm>
          </p:contentPart>
        </mc:Choice>
        <mc:Fallback xmlns="">
          <p:pic>
            <p:nvPicPr>
              <p:cNvPr id="145" name="Ink 144">
                <a:extLst>
                  <a:ext uri="{FF2B5EF4-FFF2-40B4-BE49-F238E27FC236}">
                    <a16:creationId xmlns:a16="http://schemas.microsoft.com/office/drawing/2014/main" id="{D0137B0F-2D3C-452D-891E-667EA4CBC3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006724" y="2944898"/>
                <a:ext cx="1962568" cy="19009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68D72CB2-50A2-437C-9CAF-BED6C935E166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1182362" y="2801495"/>
              <a:ext cx="1074816" cy="1326240"/>
            </p14:xfrm>
          </p:contentPart>
        </mc:Choice>
        <mc:Fallback xmlns=""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68D72CB2-50A2-437C-9CAF-BED6C935E1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64364" y="2792495"/>
                <a:ext cx="1110451" cy="1352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EEE9CFC4-BCBB-404D-BD52-83EFB80A5542}"/>
              </a:ext>
            </a:extLst>
          </p:cNvPr>
          <p:cNvGrpSpPr/>
          <p:nvPr/>
        </p:nvGrpSpPr>
        <p:grpSpPr>
          <a:xfrm>
            <a:off x="2235270" y="1841947"/>
            <a:ext cx="6751187" cy="2152839"/>
            <a:chOff x="2235270" y="1841947"/>
            <a:chExt cx="6751187" cy="215283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D392431-823E-4D87-8D11-72C02B1D21B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5270" y="1878236"/>
              <a:ext cx="848678" cy="50234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BF98B19-4B89-459F-BAEE-E6AF3D85F4E2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7671" y="3487295"/>
              <a:ext cx="848678" cy="50749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402FA45-8C6A-4780-8215-C601F97745BC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7323" y="3106295"/>
              <a:ext cx="2209134" cy="55464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330C18E-08F2-4EFA-8891-04CBB26B31EE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5445" y="1841947"/>
              <a:ext cx="848678" cy="502348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C966536-C4C1-4BDB-9327-BF634E23AA98}"/>
              </a:ext>
            </a:extLst>
          </p:cNvPr>
          <p:cNvGrpSpPr/>
          <p:nvPr/>
        </p:nvGrpSpPr>
        <p:grpSpPr>
          <a:xfrm>
            <a:off x="770572" y="5163693"/>
            <a:ext cx="7731253" cy="1313306"/>
            <a:chOff x="770572" y="5163693"/>
            <a:chExt cx="7731253" cy="1313306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9DB4841-B92E-403D-97FA-14D9F097FBC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572" y="5271805"/>
              <a:ext cx="2048828" cy="118729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E26519A-3BD0-4297-BAA5-533B696AE215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9074" y="5163693"/>
              <a:ext cx="3712751" cy="13133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374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F676DAB-F24E-4F66-8173-995E4AE4F68D}"/>
              </a:ext>
            </a:extLst>
          </p:cNvPr>
          <p:cNvSpPr txBox="1"/>
          <p:nvPr/>
        </p:nvSpPr>
        <p:spPr>
          <a:xfrm>
            <a:off x="0" y="248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/>
            <a:r>
              <a:rPr lang="en-US" sz="3200" b="1" dirty="0">
                <a:solidFill>
                  <a:srgbClr val="996600"/>
                </a:solidFill>
                <a:latin typeface="Comic Sans MS" panose="030F0702030302020204" pitchFamily="66" charset="0"/>
              </a:rPr>
              <a:t>Fractional solid angle of physicality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5B4138A-3F69-4302-8758-32A9CB125EE3}"/>
              </a:ext>
            </a:extLst>
          </p:cNvPr>
          <p:cNvSpPr txBox="1"/>
          <p:nvPr/>
        </p:nvSpPr>
        <p:spPr>
          <a:xfrm>
            <a:off x="914400" y="609600"/>
            <a:ext cx="1418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Classical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B49EABC-B9CB-487A-BC61-3ACAAD341A8D}"/>
              </a:ext>
            </a:extLst>
          </p:cNvPr>
          <p:cNvSpPr txBox="1"/>
          <p:nvPr/>
        </p:nvSpPr>
        <p:spPr>
          <a:xfrm>
            <a:off x="6248400" y="609600"/>
            <a:ext cx="1451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Quantum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8992B2C-A0B7-488E-BE5A-B0E7FAE9A66C}"/>
              </a:ext>
            </a:extLst>
          </p:cNvPr>
          <p:cNvGrpSpPr/>
          <p:nvPr/>
        </p:nvGrpSpPr>
        <p:grpSpPr>
          <a:xfrm>
            <a:off x="920115" y="1048893"/>
            <a:ext cx="7363968" cy="875538"/>
            <a:chOff x="920115" y="1048893"/>
            <a:chExt cx="7363968" cy="875538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9DB4841-B92E-403D-97FA-14D9F097FBC9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115" y="1066800"/>
              <a:ext cx="1365885" cy="79152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16759A2-AE49-409B-85D9-2CE59DC5F6AB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8916" y="1048893"/>
              <a:ext cx="2475167" cy="875538"/>
            </a:xfrm>
            <a:prstGeom prst="rect">
              <a:avLst/>
            </a:prstGeom>
          </p:spPr>
        </p:pic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75C36D98-FA81-41D3-B29A-B2C0F3BEC0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28800" y="1981200"/>
            <a:ext cx="5486400" cy="2743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D36EE6-63A9-4F48-A03F-AEF758DA9A6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" y="4953000"/>
            <a:ext cx="7058597" cy="11247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AD1EA6-6E11-457D-89A2-AB5CDFD6EBE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357" y="5943600"/>
            <a:ext cx="1483043" cy="60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7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Carlton Caves\My Documents\My Pictures\Oz07-08\Tassie08\David Thompson's pictures\T1072_RJ MDBR_sat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609600"/>
            <a:ext cx="8610600" cy="5739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175218" y="6334780"/>
            <a:ext cx="2653867" cy="52322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 dirty="0">
                <a:solidFill>
                  <a:schemeClr val="tx1"/>
                </a:solidFill>
              </a:rPr>
              <a:t>View from Cape </a:t>
            </a:r>
            <a:r>
              <a:rPr lang="en-US" sz="1400" b="1" dirty="0" err="1">
                <a:solidFill>
                  <a:schemeClr val="tx1"/>
                </a:solidFill>
              </a:rPr>
              <a:t>Hauy</a:t>
            </a:r>
            <a:endParaRPr lang="en-US" sz="1400" b="1" dirty="0">
              <a:solidFill>
                <a:schemeClr val="tx1"/>
              </a:solidFill>
            </a:endParaRPr>
          </a:p>
          <a:p>
            <a:pPr algn="ctr" eaLnBrk="0" hangingPunct="0"/>
            <a:r>
              <a:rPr lang="en-US" sz="1400" b="1" dirty="0">
                <a:solidFill>
                  <a:schemeClr val="tx1"/>
                </a:solidFill>
              </a:rPr>
              <a:t>Tasman Peninsula, Tasmania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5350" y="0"/>
            <a:ext cx="7661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996600"/>
                </a:solidFill>
                <a:latin typeface="Comic Sans MS" panose="030F0702030302020204" pitchFamily="66" charset="0"/>
              </a:rPr>
              <a:t>III. Tomography and the spherical cow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F676DAB-F24E-4F66-8173-995E4AE4F68D}"/>
              </a:ext>
            </a:extLst>
          </p:cNvPr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/>
            <a:r>
              <a:rPr lang="en-US" sz="3200" b="1" dirty="0">
                <a:solidFill>
                  <a:srgbClr val="996600"/>
                </a:solidFill>
                <a:latin typeface="Comic Sans MS" panose="030F0702030302020204" pitchFamily="66" charset="0"/>
              </a:rPr>
              <a:t>Tomography: </a:t>
            </a:r>
          </a:p>
          <a:p>
            <a:pPr marL="609600" indent="-609600"/>
            <a:r>
              <a:rPr lang="en-US" sz="3200" b="1" dirty="0">
                <a:solidFill>
                  <a:srgbClr val="996600"/>
                </a:solidFill>
                <a:latin typeface="Comic Sans MS" panose="030F0702030302020204" pitchFamily="66" charset="0"/>
              </a:rPr>
              <a:t>Flat metric vs. Fisher metric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1562479-22BE-4616-8EF2-4D9710920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81000" y="2133600"/>
            <a:ext cx="5486400" cy="36576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7164395-5DA7-47F8-A16A-CA95C2513D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38600" y="2133600"/>
            <a:ext cx="5486400" cy="3657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40713A-E193-4945-8A2A-EF0D112E2E02}"/>
              </a:ext>
            </a:extLst>
          </p:cNvPr>
          <p:cNvSpPr txBox="1"/>
          <p:nvPr/>
        </p:nvSpPr>
        <p:spPr>
          <a:xfrm>
            <a:off x="2667000" y="1041737"/>
            <a:ext cx="36920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Qubit: Measure </a:t>
            </a:r>
            <a:r>
              <a:rPr lang="en-US" i="1" dirty="0"/>
              <a:t>X </a:t>
            </a:r>
            <a:r>
              <a:rPr lang="en-US" dirty="0"/>
              <a:t>and </a:t>
            </a:r>
            <a:r>
              <a:rPr lang="en-US" i="1" dirty="0"/>
              <a:t>Z</a:t>
            </a:r>
            <a:endParaRPr lang="en-US" dirty="0"/>
          </a:p>
          <a:p>
            <a:r>
              <a:rPr lang="en-US" dirty="0"/>
              <a:t>Maximum-likelihood estimation</a:t>
            </a:r>
          </a:p>
          <a:p>
            <a:r>
              <a:rPr lang="en-US" dirty="0"/>
              <a:t>Classical Fisher information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7D3921F-58C8-412A-B290-8905F6E9C097}"/>
                  </a:ext>
                </a:extLst>
              </p14:cNvPr>
              <p14:cNvContentPartPr/>
              <p14:nvPr/>
            </p14:nvContentPartPr>
            <p14:xfrm>
              <a:off x="5814900" y="1447800"/>
              <a:ext cx="14760" cy="43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7D3921F-58C8-412A-B290-8905F6E9C09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05900" y="1438800"/>
                <a:ext cx="32400" cy="60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F28C62D9-4CB1-405A-A474-4901118F72FA}"/>
              </a:ext>
            </a:extLst>
          </p:cNvPr>
          <p:cNvGrpSpPr/>
          <p:nvPr/>
        </p:nvGrpSpPr>
        <p:grpSpPr>
          <a:xfrm>
            <a:off x="84991" y="5943600"/>
            <a:ext cx="3496409" cy="707886"/>
            <a:chOff x="-108506" y="6019800"/>
            <a:chExt cx="3496409" cy="70788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78B057-C99E-4D7B-97C3-290C817C28DA}"/>
                </a:ext>
              </a:extLst>
            </p:cNvPr>
            <p:cNvSpPr txBox="1"/>
            <p:nvPr/>
          </p:nvSpPr>
          <p:spPr>
            <a:xfrm>
              <a:off x="-108506" y="6019800"/>
              <a:ext cx="26582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Hilbert-Schmidt (HS) flat metric: isotropic</a:t>
              </a:r>
            </a:p>
          </p:txBody>
        </p:sp>
        <p:pic>
          <p:nvPicPr>
            <p:cNvPr id="8" name="Picture 7" descr="A picture containing clipart&#10;&#10;Description generated with high confidence">
              <a:extLst>
                <a:ext uri="{FF2B5EF4-FFF2-40B4-BE49-F238E27FC236}">
                  <a16:creationId xmlns:a16="http://schemas.microsoft.com/office/drawing/2014/main" id="{26C9DACC-AE2F-4897-87DB-EF8607E43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800" y="6048376"/>
              <a:ext cx="797103" cy="643533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8807F74-9B86-482B-BAC4-7F8B3A39FA54}"/>
              </a:ext>
            </a:extLst>
          </p:cNvPr>
          <p:cNvGrpSpPr/>
          <p:nvPr/>
        </p:nvGrpSpPr>
        <p:grpSpPr>
          <a:xfrm>
            <a:off x="5715000" y="5562600"/>
            <a:ext cx="3345587" cy="1287475"/>
            <a:chOff x="5791200" y="5638800"/>
            <a:chExt cx="3345587" cy="128747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B568A57-9630-4ECD-AFA5-7E392E6EBEE8}"/>
                </a:ext>
              </a:extLst>
            </p:cNvPr>
            <p:cNvSpPr txBox="1"/>
            <p:nvPr/>
          </p:nvSpPr>
          <p:spPr>
            <a:xfrm>
              <a:off x="6220603" y="6019800"/>
              <a:ext cx="29161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Fisher metric: can it be  </a:t>
              </a:r>
            </a:p>
            <a:p>
              <a:r>
                <a:rPr lang="en-US" dirty="0"/>
                <a:t>isotropic?</a:t>
              </a:r>
            </a:p>
          </p:txBody>
        </p:sp>
        <p:pic>
          <p:nvPicPr>
            <p:cNvPr id="16" name="Picture 15" descr="A picture containing clipart&#10;&#10;Description generated with high confidence">
              <a:extLst>
                <a:ext uri="{FF2B5EF4-FFF2-40B4-BE49-F238E27FC236}">
                  <a16:creationId xmlns:a16="http://schemas.microsoft.com/office/drawing/2014/main" id="{2016519E-34C3-4560-8DEA-CD2BFEEFF1C8}"/>
                </a:ext>
              </a:extLst>
            </p:cNvPr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200" y="5638800"/>
              <a:ext cx="398678" cy="12874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812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F676DAB-F24E-4F66-8173-995E4AE4F68D}"/>
              </a:ext>
            </a:extLst>
          </p:cNvPr>
          <p:cNvSpPr txBox="1"/>
          <p:nvPr/>
        </p:nvSpPr>
        <p:spPr>
          <a:xfrm>
            <a:off x="0" y="1524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/>
            <a:r>
              <a:rPr lang="en-US" sz="3200" b="1" dirty="0">
                <a:solidFill>
                  <a:srgbClr val="996600"/>
                </a:solidFill>
                <a:latin typeface="Comic Sans MS" panose="030F0702030302020204" pitchFamily="66" charset="0"/>
              </a:rPr>
              <a:t>Classical Fisher matrix</a:t>
            </a:r>
          </a:p>
        </p:txBody>
      </p:sp>
      <p:pic>
        <p:nvPicPr>
          <p:cNvPr id="177" name="Picture 176">
            <a:extLst>
              <a:ext uri="{FF2B5EF4-FFF2-40B4-BE49-F238E27FC236}">
                <a16:creationId xmlns:a16="http://schemas.microsoft.com/office/drawing/2014/main" id="{33D789FA-7FA5-4536-A58F-80DAB44020F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219200"/>
            <a:ext cx="2323148" cy="1038226"/>
          </a:xfrm>
          <a:prstGeom prst="rect">
            <a:avLst/>
          </a:prstGeom>
          <a:noFill/>
          <a:ln/>
          <a:effectLst/>
        </p:spPr>
      </p:pic>
      <p:pic>
        <p:nvPicPr>
          <p:cNvPr id="183" name="Picture 182">
            <a:extLst>
              <a:ext uri="{FF2B5EF4-FFF2-40B4-BE49-F238E27FC236}">
                <a16:creationId xmlns:a16="http://schemas.microsoft.com/office/drawing/2014/main" id="{132816CC-B00E-4DD6-A175-7EF3A430C1D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504" y="2438400"/>
            <a:ext cx="5111496" cy="867156"/>
          </a:xfrm>
          <a:prstGeom prst="rect">
            <a:avLst/>
          </a:prstGeom>
          <a:noFill/>
          <a:ln/>
          <a:effectLst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5" name="Ink 174">
                <a:extLst>
                  <a:ext uri="{FF2B5EF4-FFF2-40B4-BE49-F238E27FC236}">
                    <a16:creationId xmlns:a16="http://schemas.microsoft.com/office/drawing/2014/main" id="{15999C04-2B78-4257-96DD-2A720A850491}"/>
                  </a:ext>
                </a:extLst>
              </p14:cNvPr>
              <p14:cNvContentPartPr/>
              <p14:nvPr/>
            </p14:nvContentPartPr>
            <p14:xfrm>
              <a:off x="381000" y="886095"/>
              <a:ext cx="4081740" cy="3000105"/>
            </p14:xfrm>
          </p:contentPart>
        </mc:Choice>
        <mc:Fallback xmlns="">
          <p:pic>
            <p:nvPicPr>
              <p:cNvPr id="175" name="Ink 174">
                <a:extLst>
                  <a:ext uri="{FF2B5EF4-FFF2-40B4-BE49-F238E27FC236}">
                    <a16:creationId xmlns:a16="http://schemas.microsoft.com/office/drawing/2014/main" id="{15999C04-2B78-4257-96DD-2A720A85049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2001" y="877456"/>
                <a:ext cx="4099379" cy="3017742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D109B041-7018-41C6-A548-5F86C4278A88}"/>
              </a:ext>
            </a:extLst>
          </p:cNvPr>
          <p:cNvGrpSpPr/>
          <p:nvPr/>
        </p:nvGrpSpPr>
        <p:grpSpPr>
          <a:xfrm>
            <a:off x="1066800" y="4062412"/>
            <a:ext cx="7076124" cy="2490788"/>
            <a:chOff x="1066800" y="4062412"/>
            <a:chExt cx="7076124" cy="249078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8BEE503-F3C7-4F7D-8F64-80B473F11573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120" y="4062412"/>
              <a:ext cx="5821681" cy="966788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F0D46A12-373F-4444-8278-A392E8BD2CF9}"/>
                </a:ext>
              </a:extLst>
            </p:cNvPr>
            <p:cNvSpPr txBox="1"/>
            <p:nvPr/>
          </p:nvSpPr>
          <p:spPr>
            <a:xfrm>
              <a:off x="2118658" y="5253335"/>
              <a:ext cx="49103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Classical Fisher-information matrix</a:t>
              </a:r>
            </a:p>
          </p:txBody>
        </p:sp>
        <p:pic>
          <p:nvPicPr>
            <p:cNvPr id="200" name="Picture 199">
              <a:extLst>
                <a:ext uri="{FF2B5EF4-FFF2-40B4-BE49-F238E27FC236}">
                  <a16:creationId xmlns:a16="http://schemas.microsoft.com/office/drawing/2014/main" id="{4DC039CB-AAB6-489F-9428-7609E599CF5E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5775959"/>
              <a:ext cx="7076124" cy="777241"/>
            </a:xfrm>
            <a:prstGeom prst="rect">
              <a:avLst/>
            </a:prstGeom>
            <a:noFill/>
            <a:ln/>
            <a:effectLst/>
          </p:spPr>
        </p:pic>
      </p:grpSp>
    </p:spTree>
    <p:extLst>
      <p:ext uri="{BB962C8B-B14F-4D97-AF65-F5344CB8AC3E}">
        <p14:creationId xmlns:p14="http://schemas.microsoft.com/office/powerpoint/2010/main" val="320307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F676DAB-F24E-4F66-8173-995E4AE4F68D}"/>
              </a:ext>
            </a:extLst>
          </p:cNvPr>
          <p:cNvSpPr txBox="1"/>
          <p:nvPr/>
        </p:nvSpPr>
        <p:spPr>
          <a:xfrm>
            <a:off x="0" y="1524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/>
            <a:r>
              <a:rPr lang="en-US" sz="3200" b="1" dirty="0">
                <a:solidFill>
                  <a:srgbClr val="996600"/>
                </a:solidFill>
                <a:latin typeface="Comic Sans MS" panose="030F0702030302020204" pitchFamily="66" charset="0"/>
              </a:rPr>
              <a:t>Classical Fisher metric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5" name="Ink 174">
                <a:extLst>
                  <a:ext uri="{FF2B5EF4-FFF2-40B4-BE49-F238E27FC236}">
                    <a16:creationId xmlns:a16="http://schemas.microsoft.com/office/drawing/2014/main" id="{15999C04-2B78-4257-96DD-2A720A850491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381000" y="938347"/>
              <a:ext cx="2040870" cy="1500053"/>
            </p14:xfrm>
          </p:contentPart>
        </mc:Choice>
        <mc:Fallback xmlns="">
          <p:pic>
            <p:nvPicPr>
              <p:cNvPr id="175" name="Ink 174">
                <a:extLst>
                  <a:ext uri="{FF2B5EF4-FFF2-40B4-BE49-F238E27FC236}">
                    <a16:creationId xmlns:a16="http://schemas.microsoft.com/office/drawing/2014/main" id="{15999C04-2B78-4257-96DD-2A720A8504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72001" y="929350"/>
                <a:ext cx="2058507" cy="1517688"/>
              </a:xfrm>
              <a:prstGeom prst="rect">
                <a:avLst/>
              </a:prstGeom>
            </p:spPr>
          </p:pic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ACED3FF7-DA6A-48E0-B90B-C1E230BA6B2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600" y="821732"/>
            <a:ext cx="4687676" cy="778468"/>
          </a:xfrm>
          <a:prstGeom prst="rect">
            <a:avLst/>
          </a:prstGeom>
          <a:noFill/>
          <a:ln/>
          <a:effectLst/>
        </p:spPr>
      </p:pic>
      <p:sp>
        <p:nvSpPr>
          <p:cNvPr id="193" name="TextBox 192">
            <a:extLst>
              <a:ext uri="{FF2B5EF4-FFF2-40B4-BE49-F238E27FC236}">
                <a16:creationId xmlns:a16="http://schemas.microsoft.com/office/drawing/2014/main" id="{F0D46A12-373F-4444-8278-A392E8BD2CF9}"/>
              </a:ext>
            </a:extLst>
          </p:cNvPr>
          <p:cNvSpPr txBox="1"/>
          <p:nvPr/>
        </p:nvSpPr>
        <p:spPr>
          <a:xfrm>
            <a:off x="3564220" y="1733490"/>
            <a:ext cx="4118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Classical Fisher-information matrix</a:t>
            </a:r>
          </a:p>
        </p:txBody>
      </p:sp>
      <p:pic>
        <p:nvPicPr>
          <p:cNvPr id="200" name="Picture 199">
            <a:extLst>
              <a:ext uri="{FF2B5EF4-FFF2-40B4-BE49-F238E27FC236}">
                <a16:creationId xmlns:a16="http://schemas.microsoft.com/office/drawing/2014/main" id="{4DC039CB-AAB6-489F-9428-7609E599CF5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555" y="2269758"/>
            <a:ext cx="5697766" cy="625842"/>
          </a:xfrm>
          <a:prstGeom prst="rect">
            <a:avLst/>
          </a:prstGeom>
          <a:noFill/>
          <a:ln/>
          <a:effectLst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48D8BDE-4E72-4D57-AD1F-2480705CC347}"/>
                  </a:ext>
                </a:extLst>
              </p14:cNvPr>
              <p14:cNvContentPartPr/>
              <p14:nvPr/>
            </p14:nvContentPartPr>
            <p14:xfrm>
              <a:off x="5608678" y="1799120"/>
              <a:ext cx="29520" cy="151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48D8BDE-4E72-4D57-AD1F-2480705CC34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600038" y="1790480"/>
                <a:ext cx="47160" cy="3276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4B675464-55F8-46D8-BADD-9165D268CC16}"/>
              </a:ext>
            </a:extLst>
          </p:cNvPr>
          <p:cNvGrpSpPr/>
          <p:nvPr/>
        </p:nvGrpSpPr>
        <p:grpSpPr>
          <a:xfrm>
            <a:off x="2057400" y="3048000"/>
            <a:ext cx="6122618" cy="2548128"/>
            <a:chOff x="2057400" y="3048000"/>
            <a:chExt cx="6122618" cy="2548128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7D96D51C-3029-49F3-926E-121459E44348}"/>
                    </a:ext>
                  </a:extLst>
                </p14:cNvPr>
                <p14:cNvContentPartPr/>
                <p14:nvPr/>
              </p14:nvContentPartPr>
              <p14:xfrm>
                <a:off x="6647457" y="4223360"/>
                <a:ext cx="29520" cy="147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7D96D51C-3029-49F3-926E-121459E4434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638457" y="4214720"/>
                  <a:ext cx="47160" cy="324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5207B5D-FE1D-41E8-9094-30D57F71A477}"/>
                </a:ext>
              </a:extLst>
            </p:cNvPr>
            <p:cNvSpPr txBox="1"/>
            <p:nvPr/>
          </p:nvSpPr>
          <p:spPr>
            <a:xfrm>
              <a:off x="2057400" y="3048000"/>
              <a:ext cx="49103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Classical Fisher-information metric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291AD01-F48E-48DC-BE0E-F0184EC62C9C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00" y="3657600"/>
              <a:ext cx="4929759" cy="932688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6708B23-1513-426F-8FE4-FF445410A697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0468" y="5257800"/>
              <a:ext cx="4713732" cy="338328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D4D73A8-5A55-4674-B3A6-71E6FC0C5838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9600" y="4642109"/>
              <a:ext cx="3760418" cy="234691"/>
            </a:xfrm>
            <a:prstGeom prst="rect">
              <a:avLst/>
            </a:prstGeom>
            <a:noFill/>
            <a:ln/>
            <a:effectLst/>
          </p:spPr>
        </p:pic>
      </p:grpSp>
    </p:spTree>
    <p:extLst>
      <p:ext uri="{BB962C8B-B14F-4D97-AF65-F5344CB8AC3E}">
        <p14:creationId xmlns:p14="http://schemas.microsoft.com/office/powerpoint/2010/main" val="107648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F676DAB-F24E-4F66-8173-995E4AE4F68D}"/>
              </a:ext>
            </a:extLst>
          </p:cNvPr>
          <p:cNvSpPr txBox="1"/>
          <p:nvPr/>
        </p:nvSpPr>
        <p:spPr>
          <a:xfrm>
            <a:off x="0" y="762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/>
            <a:r>
              <a:rPr lang="en-US" sz="3200" b="1" dirty="0">
                <a:solidFill>
                  <a:srgbClr val="996600"/>
                </a:solidFill>
                <a:latin typeface="Comic Sans MS" panose="030F0702030302020204" pitchFamily="66" charset="0"/>
              </a:rPr>
              <a:t>Classical Fisher metric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5" name="Ink 174">
                <a:extLst>
                  <a:ext uri="{FF2B5EF4-FFF2-40B4-BE49-F238E27FC236}">
                    <a16:creationId xmlns:a16="http://schemas.microsoft.com/office/drawing/2014/main" id="{15999C04-2B78-4257-96DD-2A720A850491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381000" y="782899"/>
              <a:ext cx="2040870" cy="1500053"/>
            </p14:xfrm>
          </p:contentPart>
        </mc:Choice>
        <mc:Fallback xmlns="">
          <p:pic>
            <p:nvPicPr>
              <p:cNvPr id="175" name="Ink 174">
                <a:extLst>
                  <a:ext uri="{FF2B5EF4-FFF2-40B4-BE49-F238E27FC236}">
                    <a16:creationId xmlns:a16="http://schemas.microsoft.com/office/drawing/2014/main" id="{15999C04-2B78-4257-96DD-2A720A8504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2001" y="773902"/>
                <a:ext cx="2058507" cy="1517688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F5207B5D-FE1D-41E8-9094-30D57F71A477}"/>
              </a:ext>
            </a:extLst>
          </p:cNvPr>
          <p:cNvSpPr txBox="1"/>
          <p:nvPr/>
        </p:nvSpPr>
        <p:spPr>
          <a:xfrm>
            <a:off x="2971800" y="762000"/>
            <a:ext cx="4118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Classical Fisher-information metric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91AD01-F48E-48DC-BE0E-F0184EC62C9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858" y="1219200"/>
            <a:ext cx="3286506" cy="621792"/>
          </a:xfrm>
          <a:prstGeom prst="rect">
            <a:avLst/>
          </a:prstGeom>
          <a:noFill/>
          <a:ln/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6708B23-1513-426F-8FE4-FF445410A69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970" y="1905000"/>
            <a:ext cx="3142488" cy="225552"/>
          </a:xfrm>
          <a:prstGeom prst="rect">
            <a:avLst/>
          </a:prstGeom>
          <a:noFill/>
          <a:ln/>
          <a:effectLst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C36D204-C925-4FD9-A56F-138803258C01}"/>
                  </a:ext>
                </a:extLst>
              </p14:cNvPr>
              <p14:cNvContentPartPr/>
              <p14:nvPr/>
            </p14:nvContentPartPr>
            <p14:xfrm>
              <a:off x="9854971" y="1629598"/>
              <a:ext cx="360" cy="14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C36D204-C925-4FD9-A56F-138803258C0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846331" y="1620958"/>
                <a:ext cx="18000" cy="3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510E10D-56CA-4A82-8686-BC015FC92A8A}"/>
                  </a:ext>
                </a:extLst>
              </p14:cNvPr>
              <p14:cNvContentPartPr/>
              <p14:nvPr/>
            </p14:nvContentPartPr>
            <p14:xfrm>
              <a:off x="6647457" y="3921609"/>
              <a:ext cx="29520" cy="147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510E10D-56CA-4A82-8686-BC015FC92A8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638457" y="3912969"/>
                <a:ext cx="47160" cy="3240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A14FD4BA-5C56-4BF1-BE26-6B631B2B887A}"/>
              </a:ext>
            </a:extLst>
          </p:cNvPr>
          <p:cNvSpPr txBox="1"/>
          <p:nvPr/>
        </p:nvSpPr>
        <p:spPr>
          <a:xfrm>
            <a:off x="1978367" y="2438400"/>
            <a:ext cx="5184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Extension (completeness) properties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8975B71-B6A6-40CC-956B-7AE5CD84592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974848"/>
            <a:ext cx="6371082" cy="1547622"/>
          </a:xfrm>
          <a:prstGeom prst="rect">
            <a:avLst/>
          </a:prstGeom>
          <a:noFill/>
          <a:ln/>
          <a:effectLst/>
        </p:spPr>
      </p:pic>
      <p:grpSp>
        <p:nvGrpSpPr>
          <p:cNvPr id="194" name="Group 193">
            <a:extLst>
              <a:ext uri="{FF2B5EF4-FFF2-40B4-BE49-F238E27FC236}">
                <a16:creationId xmlns:a16="http://schemas.microsoft.com/office/drawing/2014/main" id="{27C28F75-04FC-4745-BE1E-E7060323D21F}"/>
              </a:ext>
            </a:extLst>
          </p:cNvPr>
          <p:cNvGrpSpPr/>
          <p:nvPr/>
        </p:nvGrpSpPr>
        <p:grpSpPr>
          <a:xfrm>
            <a:off x="152400" y="4714800"/>
            <a:ext cx="8817102" cy="1914600"/>
            <a:chOff x="152400" y="4714800"/>
            <a:chExt cx="8817102" cy="19146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D1A7A89-BA39-466F-B23F-1048C744AF8D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4714800"/>
              <a:ext cx="8817102" cy="310896"/>
            </a:xfrm>
            <a:prstGeom prst="rect">
              <a:avLst/>
            </a:prstGeom>
            <a:noFill/>
            <a:ln/>
            <a:effectLst/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59600681-4CCA-4E5A-8474-C33B492312D3}"/>
                    </a:ext>
                  </a:extLst>
                </p14:cNvPr>
                <p14:cNvContentPartPr/>
                <p14:nvPr/>
              </p14:nvContentPartPr>
              <p14:xfrm>
                <a:off x="2733360" y="5095800"/>
                <a:ext cx="3743640" cy="153360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59600681-4CCA-4E5A-8474-C33B492312D3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724720" y="5086802"/>
                  <a:ext cx="3761280" cy="1551236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83672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F676DAB-F24E-4F66-8173-995E4AE4F68D}"/>
              </a:ext>
            </a:extLst>
          </p:cNvPr>
          <p:cNvSpPr txBox="1"/>
          <p:nvPr/>
        </p:nvSpPr>
        <p:spPr>
          <a:xfrm>
            <a:off x="0" y="762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/>
            <a:r>
              <a:rPr lang="en-US" sz="3200" b="1" dirty="0">
                <a:solidFill>
                  <a:srgbClr val="996600"/>
                </a:solidFill>
                <a:latin typeface="Comic Sans MS" panose="030F0702030302020204" pitchFamily="66" charset="0"/>
              </a:rPr>
              <a:t>Classical Fisher metric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5" name="Ink 174">
                <a:extLst>
                  <a:ext uri="{FF2B5EF4-FFF2-40B4-BE49-F238E27FC236}">
                    <a16:creationId xmlns:a16="http://schemas.microsoft.com/office/drawing/2014/main" id="{15999C04-2B78-4257-96DD-2A720A850491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381000" y="862147"/>
              <a:ext cx="2040870" cy="1500053"/>
            </p14:xfrm>
          </p:contentPart>
        </mc:Choice>
        <mc:Fallback xmlns="">
          <p:pic>
            <p:nvPicPr>
              <p:cNvPr id="175" name="Ink 174">
                <a:extLst>
                  <a:ext uri="{FF2B5EF4-FFF2-40B4-BE49-F238E27FC236}">
                    <a16:creationId xmlns:a16="http://schemas.microsoft.com/office/drawing/2014/main" id="{15999C04-2B78-4257-96DD-2A720A8504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2001" y="853150"/>
                <a:ext cx="2058507" cy="1517688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6291AD01-F48E-48DC-BE0E-F0184EC62C9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858" y="762000"/>
            <a:ext cx="3286506" cy="621792"/>
          </a:xfrm>
          <a:prstGeom prst="rect">
            <a:avLst/>
          </a:prstGeom>
          <a:noFill/>
          <a:ln/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6708B23-1513-426F-8FE4-FF445410A69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70" y="1524000"/>
            <a:ext cx="3142488" cy="225552"/>
          </a:xfrm>
          <a:prstGeom prst="rect">
            <a:avLst/>
          </a:prstGeom>
          <a:noFill/>
          <a:ln/>
          <a:effectLst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C36D204-C925-4FD9-A56F-138803258C01}"/>
                  </a:ext>
                </a:extLst>
              </p14:cNvPr>
              <p14:cNvContentPartPr/>
              <p14:nvPr/>
            </p14:nvContentPartPr>
            <p14:xfrm>
              <a:off x="9854971" y="1708846"/>
              <a:ext cx="360" cy="14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C36D204-C925-4FD9-A56F-138803258C0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846331" y="1700206"/>
                <a:ext cx="18000" cy="324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4D9091CC-1C95-4631-85D4-8F75097607C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056" y="1927860"/>
            <a:ext cx="3819144" cy="658368"/>
          </a:xfrm>
          <a:prstGeom prst="rect">
            <a:avLst/>
          </a:prstGeom>
          <a:noFill/>
          <a:ln/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5668902-D37E-4645-9257-B825BACC855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812257"/>
            <a:ext cx="8857107" cy="1607343"/>
          </a:xfrm>
          <a:prstGeom prst="rect">
            <a:avLst/>
          </a:prstGeom>
          <a:noFill/>
          <a:ln/>
          <a:effectLst/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2C33810-668C-4383-AC30-C5C13FF32B42}"/>
              </a:ext>
            </a:extLst>
          </p:cNvPr>
          <p:cNvGrpSpPr/>
          <p:nvPr/>
        </p:nvGrpSpPr>
        <p:grpSpPr>
          <a:xfrm>
            <a:off x="376428" y="4532483"/>
            <a:ext cx="8462772" cy="2096917"/>
            <a:chOff x="381000" y="4114800"/>
            <a:chExt cx="8462772" cy="209691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C496F03-605F-45CE-A7C2-C4A1789A7D96}"/>
                </a:ext>
              </a:extLst>
            </p:cNvPr>
            <p:cNvSpPr txBox="1"/>
            <p:nvPr/>
          </p:nvSpPr>
          <p:spPr>
            <a:xfrm>
              <a:off x="3364962" y="4114800"/>
              <a:ext cx="24112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Special property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34342C7-C0B0-4FFF-B1CE-6202F889205F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4715148"/>
              <a:ext cx="8462772" cy="699516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FBCB964-B7D0-402E-8565-B65AF546DF68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021" y="5567065"/>
              <a:ext cx="5093779" cy="644652"/>
            </a:xfrm>
            <a:prstGeom prst="rect">
              <a:avLst/>
            </a:prstGeom>
            <a:noFill/>
            <a:ln/>
            <a:effectLst/>
          </p:spPr>
        </p:pic>
      </p:grpSp>
    </p:spTree>
    <p:extLst>
      <p:ext uri="{BB962C8B-B14F-4D97-AF65-F5344CB8AC3E}">
        <p14:creationId xmlns:p14="http://schemas.microsoft.com/office/powerpoint/2010/main" val="246808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F676DAB-F24E-4F66-8173-995E4AE4F68D}"/>
              </a:ext>
            </a:extLst>
          </p:cNvPr>
          <p:cNvSpPr txBox="1"/>
          <p:nvPr/>
        </p:nvSpPr>
        <p:spPr>
          <a:xfrm>
            <a:off x="0" y="762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/>
            <a:r>
              <a:rPr lang="en-US" sz="3200" b="1" dirty="0">
                <a:solidFill>
                  <a:srgbClr val="996600"/>
                </a:solidFill>
                <a:latin typeface="Comic Sans MS" panose="030F0702030302020204" pitchFamily="66" charset="0"/>
              </a:rPr>
              <a:t>Are there spherical cows?</a:t>
            </a:r>
          </a:p>
          <a:p>
            <a:pPr marL="609600" indent="-609600"/>
            <a:r>
              <a:rPr lang="en-US" sz="2400" b="1" dirty="0">
                <a:solidFill>
                  <a:srgbClr val="996600"/>
                </a:solidFill>
                <a:latin typeface="Comic Sans MS" panose="030F0702030302020204" pitchFamily="66" charset="0"/>
              </a:rPr>
              <a:t>Can the Hilbert-Schmidt metric be the Fisher metric</a:t>
            </a:r>
          </a:p>
          <a:p>
            <a:pPr marL="609600" indent="-609600"/>
            <a:r>
              <a:rPr lang="en-US" sz="2400" b="1" dirty="0">
                <a:solidFill>
                  <a:srgbClr val="996600"/>
                </a:solidFill>
                <a:latin typeface="Comic Sans MS" panose="030F0702030302020204" pitchFamily="66" charset="0"/>
              </a:rPr>
              <a:t>for a rank-one POVM?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5" name="Ink 174">
                <a:extLst>
                  <a:ext uri="{FF2B5EF4-FFF2-40B4-BE49-F238E27FC236}">
                    <a16:creationId xmlns:a16="http://schemas.microsoft.com/office/drawing/2014/main" id="{15999C04-2B78-4257-96DD-2A720A850491}"/>
                  </a:ext>
                </a:extLst>
              </p14:cNvPr>
              <p14:cNvContentPartPr>
                <a14:cpLocks xmlns:a14="http://schemas.microsoft.com/office/drawing/2010/main" noChangeAspect="1"/>
              </p14:cNvContentPartPr>
              <p14:nvPr/>
            </p14:nvContentPartPr>
            <p14:xfrm>
              <a:off x="381000" y="1371600"/>
              <a:ext cx="2040870" cy="1500053"/>
            </p14:xfrm>
          </p:contentPart>
        </mc:Choice>
        <mc:Fallback xmlns="">
          <p:pic>
            <p:nvPicPr>
              <p:cNvPr id="175" name="Ink 174">
                <a:extLst>
                  <a:ext uri="{FF2B5EF4-FFF2-40B4-BE49-F238E27FC236}">
                    <a16:creationId xmlns:a16="http://schemas.microsoft.com/office/drawing/2014/main" id="{15999C04-2B78-4257-96DD-2A720A8504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2001" y="1362605"/>
                <a:ext cx="2058507" cy="1517684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6291AD01-F48E-48DC-BE0E-F0184EC62C9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494" y="1816608"/>
            <a:ext cx="3286506" cy="621792"/>
          </a:xfrm>
          <a:prstGeom prst="rect">
            <a:avLst/>
          </a:prstGeom>
          <a:noFill/>
          <a:ln/>
          <a:effectLst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C36D204-C925-4FD9-A56F-138803258C01}"/>
                  </a:ext>
                </a:extLst>
              </p14:cNvPr>
              <p14:cNvContentPartPr/>
              <p14:nvPr/>
            </p14:nvContentPartPr>
            <p14:xfrm>
              <a:off x="9854971" y="1708846"/>
              <a:ext cx="360" cy="14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C36D204-C925-4FD9-A56F-138803258C0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46331" y="1700206"/>
                <a:ext cx="18000" cy="32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BAD5CB7D-AC80-4C6E-B7FB-0EED8CFCA81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194" y="1371600"/>
            <a:ext cx="2672334" cy="898398"/>
          </a:xfrm>
          <a:prstGeom prst="rect">
            <a:avLst/>
          </a:prstGeom>
          <a:noFill/>
          <a:ln/>
          <a:effectLst/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A737BEF-81DB-4E83-B96B-3D76F286A97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05" y="3124200"/>
            <a:ext cx="6635114" cy="824675"/>
          </a:xfrm>
          <a:prstGeom prst="rect">
            <a:avLst/>
          </a:prstGeom>
          <a:noFill/>
          <a:ln/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C7896C-F1D9-4427-820F-08C9224F826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22" y="2465070"/>
            <a:ext cx="3062478" cy="278130"/>
          </a:xfrm>
          <a:prstGeom prst="rect">
            <a:avLst/>
          </a:prstGeom>
          <a:noFill/>
          <a:ln/>
          <a:effectLst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4A24C17-2E74-4EA2-950C-A0F037EEAD02}"/>
                  </a:ext>
                </a:extLst>
              </p14:cNvPr>
              <p14:cNvContentPartPr/>
              <p14:nvPr/>
            </p14:nvContentPartPr>
            <p14:xfrm>
              <a:off x="7445961" y="2514285"/>
              <a:ext cx="28800" cy="147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4A24C17-2E74-4EA2-950C-A0F037EEAD0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437321" y="2505645"/>
                <a:ext cx="46440" cy="324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D41A6505-EF30-4A0E-BBE5-6D51302122C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978" y="4370785"/>
            <a:ext cx="6630828" cy="896682"/>
          </a:xfrm>
          <a:prstGeom prst="rect">
            <a:avLst/>
          </a:prstGeom>
          <a:noFill/>
          <a:ln/>
          <a:effectLst/>
        </p:spPr>
      </p:pic>
      <p:pic>
        <p:nvPicPr>
          <p:cNvPr id="169" name="Picture 168">
            <a:extLst>
              <a:ext uri="{FF2B5EF4-FFF2-40B4-BE49-F238E27FC236}">
                <a16:creationId xmlns:a16="http://schemas.microsoft.com/office/drawing/2014/main" id="{461D2524-EFA5-49EF-A692-811D210F291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5638800"/>
            <a:ext cx="6713124" cy="797242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384573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F676DAB-F24E-4F66-8173-995E4AE4F68D}"/>
              </a:ext>
            </a:extLst>
          </p:cNvPr>
          <p:cNvSpPr txBox="1"/>
          <p:nvPr/>
        </p:nvSpPr>
        <p:spPr>
          <a:xfrm>
            <a:off x="0" y="762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/>
            <a:r>
              <a:rPr lang="en-US" sz="3200" b="1" dirty="0">
                <a:solidFill>
                  <a:srgbClr val="996600"/>
                </a:solidFill>
                <a:latin typeface="Comic Sans MS" panose="030F0702030302020204" pitchFamily="66" charset="0"/>
              </a:rPr>
              <a:t>Are there spherical cows?</a:t>
            </a:r>
          </a:p>
          <a:p>
            <a:pPr marL="609600" indent="-609600"/>
            <a:r>
              <a:rPr lang="en-US" sz="2400" b="1" dirty="0">
                <a:solidFill>
                  <a:srgbClr val="996600"/>
                </a:solidFill>
                <a:latin typeface="Comic Sans MS" panose="030F0702030302020204" pitchFamily="66" charset="0"/>
              </a:rPr>
              <a:t>Can the Hilbert-Schmidt metric be the Fisher metric</a:t>
            </a:r>
          </a:p>
          <a:p>
            <a:pPr marL="609600" indent="-609600"/>
            <a:r>
              <a:rPr lang="en-US" sz="2400" b="1" dirty="0">
                <a:solidFill>
                  <a:srgbClr val="996600"/>
                </a:solidFill>
                <a:latin typeface="Comic Sans MS" panose="030F0702030302020204" pitchFamily="66" charset="0"/>
              </a:rPr>
              <a:t>for a rank-one POVM?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AF64DA-3491-4B7E-ADDC-79B2C6D719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600200"/>
            <a:ext cx="3733800" cy="3733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36446FC-5B0E-47F3-A14B-450CDD32DF39}"/>
              </a:ext>
            </a:extLst>
          </p:cNvPr>
          <p:cNvSpPr txBox="1"/>
          <p:nvPr/>
        </p:nvSpPr>
        <p:spPr>
          <a:xfrm>
            <a:off x="1296921" y="5638800"/>
            <a:ext cx="6704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Except for qubits and the maximally mixed state</a:t>
            </a:r>
          </a:p>
        </p:txBody>
      </p:sp>
    </p:spTree>
    <p:extLst>
      <p:ext uri="{BB962C8B-B14F-4D97-AF65-F5344CB8AC3E}">
        <p14:creationId xmlns:p14="http://schemas.microsoft.com/office/powerpoint/2010/main" val="468030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40" name="Text Box 4"/>
          <p:cNvSpPr txBox="1">
            <a:spLocks noChangeArrowheads="1"/>
          </p:cNvSpPr>
          <p:nvPr/>
        </p:nvSpPr>
        <p:spPr bwMode="auto">
          <a:xfrm>
            <a:off x="2363887" y="6277428"/>
            <a:ext cx="4379724" cy="52322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 err="1">
                <a:solidFill>
                  <a:schemeClr val="tx1"/>
                </a:solidFill>
              </a:rPr>
              <a:t>Holstrandir</a:t>
            </a:r>
            <a:r>
              <a:rPr lang="en-US" sz="1400" b="1" dirty="0">
                <a:solidFill>
                  <a:schemeClr val="tx1"/>
                </a:solidFill>
              </a:rPr>
              <a:t> Peninsula overlooking </a:t>
            </a:r>
            <a:r>
              <a:rPr lang="en-US" sz="1400" b="1" dirty="0" err="1">
                <a:solidFill>
                  <a:schemeClr val="tx1"/>
                </a:solidFill>
              </a:rPr>
              <a:t>Ísafjarðardjúp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</a:p>
          <a:p>
            <a:r>
              <a:rPr lang="en-US" sz="1400" b="1" dirty="0" err="1">
                <a:solidFill>
                  <a:schemeClr val="tx1"/>
                </a:solidFill>
              </a:rPr>
              <a:t>Westfjords</a:t>
            </a:r>
            <a:r>
              <a:rPr lang="en-US" sz="1400" b="1" dirty="0">
                <a:solidFill>
                  <a:schemeClr val="tx1"/>
                </a:solidFill>
              </a:rPr>
              <a:t>, Iceland</a:t>
            </a:r>
          </a:p>
        </p:txBody>
      </p:sp>
      <p:pic>
        <p:nvPicPr>
          <p:cNvPr id="3074" name="Picture 2" descr="C:\Users\caves\Documents\My Stuff\My Stuff 1\pers\diaries\1213\JeremyEleanorHolstrandi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1" y="228600"/>
            <a:ext cx="8992539" cy="601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39" name="Text Box 3"/>
          <p:cNvSpPr txBox="1">
            <a:spLocks noChangeArrowheads="1"/>
          </p:cNvSpPr>
          <p:nvPr/>
        </p:nvSpPr>
        <p:spPr bwMode="auto">
          <a:xfrm>
            <a:off x="228600" y="323671"/>
            <a:ext cx="8686800" cy="64633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996600"/>
                </a:solidFill>
                <a:latin typeface="Comic Sans MS" pitchFamily="66" charset="0"/>
              </a:rPr>
              <a:t>I.  Introduction</a:t>
            </a:r>
          </a:p>
        </p:txBody>
      </p:sp>
    </p:spTree>
    <p:extLst>
      <p:ext uri="{BB962C8B-B14F-4D97-AF65-F5344CB8AC3E}">
        <p14:creationId xmlns:p14="http://schemas.microsoft.com/office/powerpoint/2010/main" val="2828119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caves\Documents\My Pictures\13\Northern California Jan\CPinnaclesed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26" y="87601"/>
            <a:ext cx="8382000" cy="623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429053" y="6353628"/>
            <a:ext cx="2285947" cy="52322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</a:rPr>
              <a:t>Pinnacles National Park</a:t>
            </a:r>
          </a:p>
          <a:p>
            <a:r>
              <a:rPr lang="en-US" sz="1400" b="1" dirty="0">
                <a:solidFill>
                  <a:schemeClr val="tx1"/>
                </a:solidFill>
              </a:rPr>
              <a:t>Central California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F074C7-D633-4024-9FE0-3F56DD3595C7}"/>
              </a:ext>
            </a:extLst>
          </p:cNvPr>
          <p:cNvSpPr txBox="1"/>
          <p:nvPr/>
        </p:nvSpPr>
        <p:spPr>
          <a:xfrm>
            <a:off x="1054005" y="152400"/>
            <a:ext cx="69637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996600"/>
                </a:solidFill>
                <a:latin typeface="Comic Sans MS" panose="030F0702030302020204" pitchFamily="66" charset="0"/>
              </a:rPr>
              <a:t>IV.  </a:t>
            </a:r>
            <a:r>
              <a:rPr lang="en-US" sz="3200" dirty="0" err="1">
                <a:solidFill>
                  <a:srgbClr val="996600"/>
                </a:solidFill>
                <a:latin typeface="Comic Sans MS" panose="030F0702030302020204" pitchFamily="66" charset="0"/>
              </a:rPr>
              <a:t>Anistropy</a:t>
            </a:r>
            <a:r>
              <a:rPr lang="en-US" sz="3200" dirty="0">
                <a:solidFill>
                  <a:srgbClr val="996600"/>
                </a:solidFill>
                <a:latin typeface="Comic Sans MS" panose="030F0702030302020204" pitchFamily="66" charset="0"/>
              </a:rPr>
              <a:t> in qutrit tomography</a:t>
            </a:r>
          </a:p>
        </p:txBody>
      </p:sp>
    </p:spTree>
    <p:extLst>
      <p:ext uri="{BB962C8B-B14F-4D97-AF65-F5344CB8AC3E}">
        <p14:creationId xmlns:p14="http://schemas.microsoft.com/office/powerpoint/2010/main" val="30892628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F676DAB-F24E-4F66-8173-995E4AE4F68D}"/>
              </a:ext>
            </a:extLst>
          </p:cNvPr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/>
            <a:r>
              <a:rPr lang="en-US" sz="3200" b="1" dirty="0" err="1">
                <a:solidFill>
                  <a:srgbClr val="996600"/>
                </a:solidFill>
                <a:latin typeface="Comic Sans MS" panose="030F0702030302020204" pitchFamily="66" charset="0"/>
              </a:rPr>
              <a:t>Anistropy</a:t>
            </a:r>
            <a:r>
              <a:rPr lang="en-US" sz="3200" b="1" dirty="0">
                <a:solidFill>
                  <a:srgbClr val="996600"/>
                </a:solidFill>
                <a:latin typeface="Comic Sans MS" panose="030F0702030302020204" pitchFamily="66" charset="0"/>
              </a:rPr>
              <a:t> in qutrit tomography</a:t>
            </a:r>
          </a:p>
          <a:p>
            <a:pPr marL="609600" indent="-609600"/>
            <a:r>
              <a:rPr lang="en-US" sz="2800" b="1" dirty="0">
                <a:solidFill>
                  <a:srgbClr val="996600"/>
                </a:solidFill>
                <a:latin typeface="Comic Sans MS" panose="030F0702030302020204" pitchFamily="66" charset="0"/>
              </a:rPr>
              <a:t>Rank distributions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62D84A-5B97-4FB0-8A9C-92FBDD0A67F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1143000"/>
            <a:ext cx="5562598" cy="2380035"/>
          </a:xfrm>
          <a:prstGeom prst="rect">
            <a:avLst/>
          </a:prstGeom>
          <a:noFill/>
          <a:ln/>
          <a:effectLst/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6C93DE4-BD16-43D8-8646-E3C9E6E0743B}"/>
              </a:ext>
            </a:extLst>
          </p:cNvPr>
          <p:cNvGrpSpPr/>
          <p:nvPr/>
        </p:nvGrpSpPr>
        <p:grpSpPr>
          <a:xfrm>
            <a:off x="1108504" y="3568958"/>
            <a:ext cx="2549096" cy="1048260"/>
            <a:chOff x="2720999" y="5123940"/>
            <a:chExt cx="2549096" cy="104826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8EB8E58-C89B-44DE-8C2C-1F20A5531FB6}"/>
                </a:ext>
              </a:extLst>
            </p:cNvPr>
            <p:cNvSpPr txBox="1"/>
            <p:nvPr/>
          </p:nvSpPr>
          <p:spPr>
            <a:xfrm>
              <a:off x="2720999" y="5710535"/>
              <a:ext cx="2549096" cy="461665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6"/>
                  </a:solidFill>
                </a:rPr>
                <a:t>Classical simplex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30B82FE-B0D7-4EDF-B04D-ABC7610992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26063" y="5123940"/>
              <a:ext cx="0" cy="591060"/>
            </a:xfrm>
            <a:prstGeom prst="line">
              <a:avLst/>
            </a:prstGeom>
            <a:solidFill>
              <a:srgbClr val="000000">
                <a:alpha val="75000"/>
              </a:srgbClr>
            </a:solidFill>
            <a:ln w="28575">
              <a:solidFill>
                <a:schemeClr val="accent6"/>
              </a:solidFill>
              <a:tailEnd type="triangle" w="lg" len="lg"/>
            </a:ln>
          </p:spPr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9D8E597-5983-4A45-9BCC-F5A2959FB7D2}"/>
              </a:ext>
            </a:extLst>
          </p:cNvPr>
          <p:cNvGrpSpPr/>
          <p:nvPr/>
        </p:nvGrpSpPr>
        <p:grpSpPr>
          <a:xfrm>
            <a:off x="648157" y="3568958"/>
            <a:ext cx="3695243" cy="1680865"/>
            <a:chOff x="-747674" y="5123940"/>
            <a:chExt cx="3695243" cy="168086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67C9D29-4A9F-4DF9-A6BE-BD5E6EECAE93}"/>
                </a:ext>
              </a:extLst>
            </p:cNvPr>
            <p:cNvSpPr txBox="1"/>
            <p:nvPr/>
          </p:nvSpPr>
          <p:spPr>
            <a:xfrm>
              <a:off x="-747674" y="6343140"/>
              <a:ext cx="3695243" cy="46166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Quantum gerrymandering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049AD1C-59E5-4516-92F0-E9159EA8A4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57526" y="5123940"/>
              <a:ext cx="0" cy="1219200"/>
            </a:xfrm>
            <a:prstGeom prst="line">
              <a:avLst/>
            </a:prstGeom>
            <a:solidFill>
              <a:srgbClr val="000000">
                <a:alpha val="75000"/>
              </a:srgbClr>
            </a:solidFill>
            <a:ln w="28575">
              <a:solidFill>
                <a:srgbClr val="FF0000"/>
              </a:solidFill>
              <a:tailEnd type="triangle" w="lg" len="lg"/>
            </a:ln>
          </p:spPr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32E0E51-B2C4-4169-9E5B-DE30F9BDB238}"/>
              </a:ext>
            </a:extLst>
          </p:cNvPr>
          <p:cNvGrpSpPr/>
          <p:nvPr/>
        </p:nvGrpSpPr>
        <p:grpSpPr>
          <a:xfrm>
            <a:off x="4419600" y="3657600"/>
            <a:ext cx="4572000" cy="3164733"/>
            <a:chOff x="4724400" y="3007467"/>
            <a:chExt cx="4572000" cy="3164733"/>
          </a:xfrm>
        </p:grpSpPr>
        <p:pic>
          <p:nvPicPr>
            <p:cNvPr id="8" name="Picture 7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0473FB52-2D85-4A57-8579-76714675D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400" y="3007467"/>
              <a:ext cx="3907863" cy="316344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4E6C4EF-EE0C-4E63-BA60-7EEFA36B0A97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1848" y="5963309"/>
              <a:ext cx="1754552" cy="207601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1627225-BBA9-4FAE-B18A-332EF7357422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400" y="5964599"/>
              <a:ext cx="1754552" cy="207601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EEC8654-BAEC-43C5-9ABD-68CA63A05D43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0248" y="3047891"/>
              <a:ext cx="1754552" cy="207601"/>
            </a:xfrm>
            <a:prstGeom prst="rect">
              <a:avLst/>
            </a:prstGeom>
            <a:noFill/>
            <a:ln/>
            <a:effectLst/>
          </p:spPr>
        </p:pic>
      </p:grpSp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6C5C83B-2B01-41C8-89A0-EC6B20F6456C}"/>
                  </a:ext>
                </a:extLst>
              </p14:cNvPr>
              <p14:cNvContentPartPr/>
              <p14:nvPr/>
            </p14:nvContentPartPr>
            <p14:xfrm>
              <a:off x="6214860" y="6043365"/>
              <a:ext cx="14760" cy="147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6C5C83B-2B01-41C8-89A0-EC6B20F6456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206220" y="6034725"/>
                <a:ext cx="32400" cy="3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5595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F676DAB-F24E-4F66-8173-995E4AE4F68D}"/>
              </a:ext>
            </a:extLst>
          </p:cNvPr>
          <p:cNvSpPr txBox="1"/>
          <p:nvPr/>
        </p:nvSpPr>
        <p:spPr>
          <a:xfrm>
            <a:off x="0" y="762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/>
            <a:r>
              <a:rPr lang="en-US" sz="3200" b="1" dirty="0" err="1">
                <a:solidFill>
                  <a:srgbClr val="996600"/>
                </a:solidFill>
                <a:latin typeface="Comic Sans MS" panose="030F0702030302020204" pitchFamily="66" charset="0"/>
              </a:rPr>
              <a:t>Anistropy</a:t>
            </a:r>
            <a:r>
              <a:rPr lang="en-US" sz="3200" b="1" dirty="0">
                <a:solidFill>
                  <a:srgbClr val="996600"/>
                </a:solidFill>
                <a:latin typeface="Comic Sans MS" panose="030F0702030302020204" pitchFamily="66" charset="0"/>
              </a:rPr>
              <a:t> in qutrit tomography</a:t>
            </a:r>
          </a:p>
          <a:p>
            <a:pPr marL="609600" indent="-609600"/>
            <a:r>
              <a:rPr lang="en-US" sz="2800" b="1" dirty="0">
                <a:solidFill>
                  <a:srgbClr val="996600"/>
                </a:solidFill>
                <a:latin typeface="Comic Sans MS" panose="030F0702030302020204" pitchFamily="66" charset="0"/>
              </a:rPr>
              <a:t>Rank distributions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CE64D3-FBCB-4629-80BE-1B524ADDB8EB}"/>
              </a:ext>
            </a:extLst>
          </p:cNvPr>
          <p:cNvSpPr txBox="1"/>
          <p:nvPr/>
        </p:nvSpPr>
        <p:spPr>
          <a:xfrm>
            <a:off x="275284" y="990600"/>
            <a:ext cx="170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SIC-POVM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6F66B1-5BD4-4C4E-A390-FFB2FB2C7934}"/>
              </a:ext>
            </a:extLst>
          </p:cNvPr>
          <p:cNvSpPr txBox="1"/>
          <p:nvPr/>
        </p:nvSpPr>
        <p:spPr>
          <a:xfrm>
            <a:off x="2344305" y="1295400"/>
            <a:ext cx="1160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Rank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3E9E69-E5E1-4F02-970E-BFD813692684}"/>
              </a:ext>
            </a:extLst>
          </p:cNvPr>
          <p:cNvSpPr txBox="1"/>
          <p:nvPr/>
        </p:nvSpPr>
        <p:spPr>
          <a:xfrm>
            <a:off x="286905" y="6096000"/>
            <a:ext cx="116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Rank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49E35F-7DBD-4E69-AE5D-0EFA8A1D8D09}"/>
              </a:ext>
            </a:extLst>
          </p:cNvPr>
          <p:cNvSpPr txBox="1"/>
          <p:nvPr/>
        </p:nvSpPr>
        <p:spPr>
          <a:xfrm>
            <a:off x="4267200" y="6096000"/>
            <a:ext cx="116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Rank 3</a:t>
            </a:r>
          </a:p>
        </p:txBody>
      </p:sp>
      <p:pic>
        <p:nvPicPr>
          <p:cNvPr id="21" name="Picture 2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FAD5A59-7837-477A-86DD-D6FC21A585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80492"/>
            <a:ext cx="5181600" cy="451075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08E0921-8C82-4095-B162-565F399AA95F}"/>
              </a:ext>
            </a:extLst>
          </p:cNvPr>
          <p:cNvGrpSpPr/>
          <p:nvPr/>
        </p:nvGrpSpPr>
        <p:grpSpPr>
          <a:xfrm>
            <a:off x="5638800" y="2217278"/>
            <a:ext cx="3187496" cy="4031122"/>
            <a:chOff x="5638800" y="2217278"/>
            <a:chExt cx="3187496" cy="403112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E444F3A-FD08-40AB-A352-B5DE1EF54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8800" y="2217278"/>
              <a:ext cx="3187496" cy="34290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3987346-F0C5-47C5-9C01-19E3EAE055B5}"/>
                </a:ext>
              </a:extLst>
            </p:cNvPr>
            <p:cNvSpPr txBox="1"/>
            <p:nvPr/>
          </p:nvSpPr>
          <p:spPr>
            <a:xfrm>
              <a:off x="6096000" y="5602069"/>
              <a:ext cx="228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990099"/>
                  </a:solidFill>
                </a:rPr>
                <a:t>For the supercilious: the supercilium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767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F676DAB-F24E-4F66-8173-995E4AE4F68D}"/>
              </a:ext>
            </a:extLst>
          </p:cNvPr>
          <p:cNvSpPr txBox="1"/>
          <p:nvPr/>
        </p:nvSpPr>
        <p:spPr>
          <a:xfrm>
            <a:off x="0" y="762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/>
            <a:r>
              <a:rPr lang="en-US" sz="3200" b="1" dirty="0" err="1">
                <a:solidFill>
                  <a:srgbClr val="996600"/>
                </a:solidFill>
                <a:latin typeface="Comic Sans MS" panose="030F0702030302020204" pitchFamily="66" charset="0"/>
              </a:rPr>
              <a:t>Anistropy</a:t>
            </a:r>
            <a:r>
              <a:rPr lang="en-US" sz="3200" b="1" dirty="0">
                <a:solidFill>
                  <a:srgbClr val="996600"/>
                </a:solidFill>
                <a:latin typeface="Comic Sans MS" panose="030F0702030302020204" pitchFamily="66" charset="0"/>
              </a:rPr>
              <a:t> in qutrit tomography</a:t>
            </a:r>
          </a:p>
          <a:p>
            <a:pPr marL="609600" indent="-609600"/>
            <a:r>
              <a:rPr lang="en-US" sz="2800" b="1" dirty="0">
                <a:solidFill>
                  <a:srgbClr val="996600"/>
                </a:solidFill>
                <a:latin typeface="Comic Sans MS" panose="030F0702030302020204" pitchFamily="66" charset="0"/>
              </a:rPr>
              <a:t>Rank distributions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CE64D3-FBCB-4629-80BE-1B524ADDB8EB}"/>
              </a:ext>
            </a:extLst>
          </p:cNvPr>
          <p:cNvSpPr txBox="1"/>
          <p:nvPr/>
        </p:nvSpPr>
        <p:spPr>
          <a:xfrm>
            <a:off x="381000" y="990600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MUB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6F66B1-5BD4-4C4E-A390-FFB2FB2C7934}"/>
              </a:ext>
            </a:extLst>
          </p:cNvPr>
          <p:cNvSpPr txBox="1"/>
          <p:nvPr/>
        </p:nvSpPr>
        <p:spPr>
          <a:xfrm>
            <a:off x="2286000" y="1295400"/>
            <a:ext cx="116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Rank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3E9E69-E5E1-4F02-970E-BFD813692684}"/>
              </a:ext>
            </a:extLst>
          </p:cNvPr>
          <p:cNvSpPr txBox="1"/>
          <p:nvPr/>
        </p:nvSpPr>
        <p:spPr>
          <a:xfrm>
            <a:off x="286905" y="6167735"/>
            <a:ext cx="116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Rank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49E35F-7DBD-4E69-AE5D-0EFA8A1D8D09}"/>
              </a:ext>
            </a:extLst>
          </p:cNvPr>
          <p:cNvSpPr txBox="1"/>
          <p:nvPr/>
        </p:nvSpPr>
        <p:spPr>
          <a:xfrm>
            <a:off x="4267200" y="6167735"/>
            <a:ext cx="116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Rank 3</a:t>
            </a:r>
          </a:p>
        </p:txBody>
      </p:sp>
      <p:pic>
        <p:nvPicPr>
          <p:cNvPr id="3" name="Picture 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A57B598-9D95-4783-91E7-17BD91502A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7" y="1699648"/>
            <a:ext cx="5208834" cy="4534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267C47-95DC-4677-9BA3-7792159AF3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209800"/>
            <a:ext cx="3056199" cy="3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58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F676DAB-F24E-4F66-8173-995E4AE4F68D}"/>
              </a:ext>
            </a:extLst>
          </p:cNvPr>
          <p:cNvSpPr txBox="1"/>
          <p:nvPr/>
        </p:nvSpPr>
        <p:spPr>
          <a:xfrm>
            <a:off x="533400" y="76200"/>
            <a:ext cx="640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 algn="l"/>
            <a:r>
              <a:rPr lang="en-US" sz="3200" b="1" dirty="0" err="1">
                <a:solidFill>
                  <a:srgbClr val="996600"/>
                </a:solidFill>
                <a:latin typeface="Comic Sans MS" panose="030F0702030302020204" pitchFamily="66" charset="0"/>
              </a:rPr>
              <a:t>Anistropy</a:t>
            </a:r>
            <a:r>
              <a:rPr lang="en-US" sz="3200" b="1" dirty="0">
                <a:solidFill>
                  <a:srgbClr val="996600"/>
                </a:solidFill>
                <a:latin typeface="Comic Sans MS" panose="030F0702030302020204" pitchFamily="66" charset="0"/>
              </a:rPr>
              <a:t> in qutrit tomography</a:t>
            </a:r>
          </a:p>
          <a:p>
            <a:pPr marL="609600" indent="-609600" algn="l"/>
            <a:r>
              <a:rPr lang="en-US" sz="2800" b="1" dirty="0">
                <a:solidFill>
                  <a:srgbClr val="996600"/>
                </a:solidFill>
                <a:latin typeface="Comic Sans MS" panose="030F0702030302020204" pitchFamily="66" charset="0"/>
              </a:rPr>
              <a:t>Condition numbers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CE64D3-FBCB-4629-80BE-1B524ADDB8EB}"/>
              </a:ext>
            </a:extLst>
          </p:cNvPr>
          <p:cNvSpPr txBox="1"/>
          <p:nvPr/>
        </p:nvSpPr>
        <p:spPr>
          <a:xfrm>
            <a:off x="762000" y="4087475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MUB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5B52EA-5842-4484-9548-6EE20CD5AEA6}"/>
              </a:ext>
            </a:extLst>
          </p:cNvPr>
          <p:cNvSpPr txBox="1"/>
          <p:nvPr/>
        </p:nvSpPr>
        <p:spPr>
          <a:xfrm>
            <a:off x="4151972" y="609600"/>
            <a:ext cx="4458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Condition number: ratio of largest to smallest eigenvalue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CECBC8-6570-43D2-AC9C-92F4480BB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74" y="1738239"/>
            <a:ext cx="3525926" cy="2150669"/>
          </a:xfrm>
          <a:prstGeom prst="rect">
            <a:avLst/>
          </a:prstGeom>
        </p:spPr>
      </p:pic>
      <p:pic>
        <p:nvPicPr>
          <p:cNvPr id="8" name="Picture 7" descr="A close up of a logo&#10;&#10;Description generated with high confidence">
            <a:extLst>
              <a:ext uri="{FF2B5EF4-FFF2-40B4-BE49-F238E27FC236}">
                <a16:creationId xmlns:a16="http://schemas.microsoft.com/office/drawing/2014/main" id="{AECE3BD8-D3A8-4CAE-B4AB-6B86E542B8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16" y="4511040"/>
            <a:ext cx="3518611" cy="21945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088468D-1F4F-4324-BDAF-C88602554FBB}"/>
              </a:ext>
            </a:extLst>
          </p:cNvPr>
          <p:cNvSpPr txBox="1"/>
          <p:nvPr/>
        </p:nvSpPr>
        <p:spPr>
          <a:xfrm>
            <a:off x="762000" y="1344275"/>
            <a:ext cx="170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SIC-POVM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51BF146-9688-4E18-A548-B9ECA9A728EB}"/>
              </a:ext>
            </a:extLst>
          </p:cNvPr>
          <p:cNvGrpSpPr/>
          <p:nvPr/>
        </p:nvGrpSpPr>
        <p:grpSpPr>
          <a:xfrm>
            <a:off x="4830116" y="1371600"/>
            <a:ext cx="3489350" cy="5334000"/>
            <a:chOff x="4830116" y="1371600"/>
            <a:chExt cx="3489350" cy="5334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6B9F0B2-E207-4ADD-9C4E-23CA6F770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0116" y="1752600"/>
              <a:ext cx="3482081" cy="211541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64DD611-2168-4782-8A65-5127D8D2B614}"/>
                </a:ext>
              </a:extLst>
            </p:cNvPr>
            <p:cNvSpPr txBox="1"/>
            <p:nvPr/>
          </p:nvSpPr>
          <p:spPr>
            <a:xfrm>
              <a:off x="4926952" y="1371600"/>
              <a:ext cx="22653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relevant directions</a:t>
              </a:r>
            </a:p>
          </p:txBody>
        </p:sp>
        <p:pic>
          <p:nvPicPr>
            <p:cNvPr id="19" name="Picture 18" descr="A picture containing music&#10;&#10;Description generated with high confidence">
              <a:extLst>
                <a:ext uri="{FF2B5EF4-FFF2-40B4-BE49-F238E27FC236}">
                  <a16:creationId xmlns:a16="http://schemas.microsoft.com/office/drawing/2014/main" id="{2F7E3B54-8EA5-4560-B34E-A6C39FCE3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0116" y="4495678"/>
              <a:ext cx="3489350" cy="22099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895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5" name="Text Box 3"/>
          <p:cNvSpPr txBox="1">
            <a:spLocks noChangeArrowheads="1"/>
          </p:cNvSpPr>
          <p:nvPr/>
        </p:nvSpPr>
        <p:spPr bwMode="auto">
          <a:xfrm>
            <a:off x="4079901" y="6172200"/>
            <a:ext cx="949299" cy="52322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 err="1">
                <a:solidFill>
                  <a:schemeClr val="tx1"/>
                </a:solidFill>
              </a:rPr>
              <a:t>Dettifoss</a:t>
            </a:r>
            <a:endParaRPr lang="en-US" sz="1400" b="1" dirty="0">
              <a:solidFill>
                <a:schemeClr val="tx1"/>
              </a:solidFill>
            </a:endParaRPr>
          </a:p>
          <a:p>
            <a:r>
              <a:rPr lang="en-US" sz="1400" b="1" dirty="0">
                <a:solidFill>
                  <a:schemeClr val="tx1"/>
                </a:solidFill>
              </a:rPr>
              <a:t>Iceland</a:t>
            </a:r>
          </a:p>
        </p:txBody>
      </p:sp>
      <p:pic>
        <p:nvPicPr>
          <p:cNvPr id="1026" name="Picture 2" descr="C:\Users\caves\Pictures\13\Iceland\Carl at Dettifo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97200" y="-10058400"/>
            <a:ext cx="13512800" cy="899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aves\Pictures\13\Iceland\Carl at Dettifo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9" y="98380"/>
            <a:ext cx="9013371" cy="599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85652" y="1487269"/>
            <a:ext cx="5886548" cy="64633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609600" indent="-609600"/>
            <a:r>
              <a:rPr lang="en-US" sz="3600" dirty="0">
                <a:solidFill>
                  <a:srgbClr val="996600"/>
                </a:solidFill>
                <a:latin typeface="Comic Sans MS" pitchFamily="66" charset="0"/>
              </a:rPr>
              <a:t>Thanks for your attention.</a:t>
            </a:r>
          </a:p>
        </p:txBody>
      </p:sp>
    </p:spTree>
    <p:extLst>
      <p:ext uri="{BB962C8B-B14F-4D97-AF65-F5344CB8AC3E}">
        <p14:creationId xmlns:p14="http://schemas.microsoft.com/office/powerpoint/2010/main" val="2043433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F676DAB-F24E-4F66-8173-995E4AE4F68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/>
            <a:r>
              <a:rPr lang="en-US" sz="3200" b="1" dirty="0">
                <a:solidFill>
                  <a:srgbClr val="996600"/>
                </a:solidFill>
                <a:latin typeface="Comic Sans MS" panose="030F0702030302020204" pitchFamily="66" charset="0"/>
              </a:rPr>
              <a:t>State space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18305C-AF51-4184-A71A-98D782FC593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1" y="634226"/>
            <a:ext cx="4216909" cy="2185174"/>
          </a:xfrm>
          <a:prstGeom prst="rect">
            <a:avLst/>
          </a:prstGeom>
          <a:noFill/>
          <a:ln/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325D0E-CD16-42E9-A34B-4E8117BFCBB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638556"/>
            <a:ext cx="3658362" cy="1799844"/>
          </a:xfrm>
          <a:prstGeom prst="rect">
            <a:avLst/>
          </a:prstGeom>
          <a:noFill/>
          <a:ln/>
          <a:effectLst/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87FC08CB-06C2-495C-9FB8-26AF03511841}"/>
              </a:ext>
            </a:extLst>
          </p:cNvPr>
          <p:cNvGrpSpPr/>
          <p:nvPr/>
        </p:nvGrpSpPr>
        <p:grpSpPr>
          <a:xfrm>
            <a:off x="1447800" y="2993903"/>
            <a:ext cx="6650989" cy="3711697"/>
            <a:chOff x="1447800" y="3179827"/>
            <a:chExt cx="6650989" cy="3711697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84CF854D-0738-4822-830B-3A926016C259}"/>
                    </a:ext>
                  </a:extLst>
                </p14:cNvPr>
                <p14:cNvContentPartPr>
                  <a14:cpLocks xmlns:a14="http://schemas.microsoft.com/office/drawing/2010/main" noChangeAspect="1"/>
                </p14:cNvContentPartPr>
                <p14:nvPr/>
              </p14:nvContentPartPr>
              <p14:xfrm>
                <a:off x="5791200" y="3179827"/>
                <a:ext cx="2307589" cy="2382773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84CF854D-0738-4822-830B-3A926016C2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782201" y="3171186"/>
                  <a:ext cx="2325226" cy="240041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BBCA628C-397B-4CF1-9163-C587BADCA8DE}"/>
                    </a:ext>
                  </a:extLst>
                </p14:cNvPr>
                <p14:cNvContentPartPr>
                  <a14:cpLocks xmlns:a14="http://schemas.microsoft.com/office/drawing/2010/main" noChangeAspect="1"/>
                </p14:cNvContentPartPr>
                <p14:nvPr/>
              </p14:nvContentPartPr>
              <p14:xfrm>
                <a:off x="1447800" y="3429000"/>
                <a:ext cx="1614600" cy="2011939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BBCA628C-397B-4CF1-9163-C587BADCA8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438800" y="3420360"/>
                  <a:ext cx="1632240" cy="2029578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F7282728-4396-4F8E-9F8F-F3B7F48B9F72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5708" y="5878064"/>
              <a:ext cx="1748028" cy="1013460"/>
            </a:xfrm>
            <a:prstGeom prst="rect">
              <a:avLst/>
            </a:prstGeom>
            <a:noFill/>
            <a:ln/>
            <a:effectLst/>
          </p:spPr>
        </p:pic>
      </p:grpSp>
    </p:spTree>
    <p:extLst>
      <p:ext uri="{BB962C8B-B14F-4D97-AF65-F5344CB8AC3E}">
        <p14:creationId xmlns:p14="http://schemas.microsoft.com/office/powerpoint/2010/main" val="293333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F676DAB-F24E-4F66-8173-995E4AE4F68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/>
            <a:r>
              <a:rPr lang="en-US" sz="3200" b="1" dirty="0">
                <a:solidFill>
                  <a:srgbClr val="996600"/>
                </a:solidFill>
                <a:latin typeface="Comic Sans MS" panose="030F0702030302020204" pitchFamily="66" charset="0"/>
              </a:rPr>
              <a:t>State space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18305C-AF51-4184-A71A-98D782FC593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1" y="634226"/>
            <a:ext cx="4216909" cy="2185174"/>
          </a:xfrm>
          <a:prstGeom prst="rect">
            <a:avLst/>
          </a:prstGeom>
          <a:noFill/>
          <a:ln/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325D0E-CD16-42E9-A34B-4E8117BFCBB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638556"/>
            <a:ext cx="3658362" cy="1799844"/>
          </a:xfrm>
          <a:prstGeom prst="rect">
            <a:avLst/>
          </a:prstGeom>
          <a:noFill/>
          <a:ln/>
          <a:effectLst/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723F9E82-66CB-41B6-83C1-6BF37606DF9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50" y="5638800"/>
            <a:ext cx="2762250" cy="945642"/>
          </a:xfrm>
          <a:prstGeom prst="rect">
            <a:avLst/>
          </a:prstGeom>
          <a:noFill/>
          <a:ln/>
          <a:effectLst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63648D9D-ADBD-4A08-9EE3-BA754462B23A}"/>
                  </a:ext>
                </a:extLst>
              </p14:cNvPr>
              <p14:cNvContentPartPr/>
              <p14:nvPr/>
            </p14:nvContentPartPr>
            <p14:xfrm>
              <a:off x="871515" y="3033510"/>
              <a:ext cx="2190885" cy="2489557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63648D9D-ADBD-4A08-9EE3-BA754462B23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62515" y="3024871"/>
                <a:ext cx="2208524" cy="25071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3D722ED4-3721-4ACF-B066-EB2AAFDC4260}"/>
                  </a:ext>
                </a:extLst>
              </p14:cNvPr>
              <p14:cNvContentPartPr/>
              <p14:nvPr/>
            </p14:nvContentPartPr>
            <p14:xfrm>
              <a:off x="5791200" y="2971800"/>
              <a:ext cx="2150640" cy="2447603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3D722ED4-3721-4ACF-B066-EB2AAFDC426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782200" y="2962800"/>
                <a:ext cx="2168280" cy="246524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65890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F676DAB-F24E-4F66-8173-995E4AE4F68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/>
            <a:r>
              <a:rPr lang="en-US" sz="3200" b="1" dirty="0">
                <a:solidFill>
                  <a:srgbClr val="996600"/>
                </a:solidFill>
                <a:latin typeface="Comic Sans MS" panose="030F0702030302020204" pitchFamily="66" charset="0"/>
              </a:rPr>
              <a:t>State space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18305C-AF51-4184-A71A-98D782FC593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1" y="634226"/>
            <a:ext cx="4216909" cy="2185174"/>
          </a:xfrm>
          <a:prstGeom prst="rect">
            <a:avLst/>
          </a:prstGeom>
          <a:noFill/>
          <a:ln/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D5E9D3-0601-4E89-9DED-9CFA72A8C7B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638556"/>
            <a:ext cx="3658362" cy="3059430"/>
          </a:xfrm>
          <a:prstGeom prst="rect">
            <a:avLst/>
          </a:prstGeom>
          <a:noFill/>
          <a:ln/>
          <a:effectLst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7FF7520-E47D-432D-9879-727B522B0887}"/>
              </a:ext>
            </a:extLst>
          </p:cNvPr>
          <p:cNvGrpSpPr/>
          <p:nvPr/>
        </p:nvGrpSpPr>
        <p:grpSpPr>
          <a:xfrm>
            <a:off x="763363" y="3581400"/>
            <a:ext cx="7660832" cy="3222486"/>
            <a:chOff x="763363" y="3581400"/>
            <a:chExt cx="7660832" cy="322248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F65B764-DFDB-4FDB-A0C7-5DEC5DA8E775}"/>
                </a:ext>
              </a:extLst>
            </p:cNvPr>
            <p:cNvSpPr txBox="1"/>
            <p:nvPr/>
          </p:nvSpPr>
          <p:spPr>
            <a:xfrm>
              <a:off x="2462586" y="3581400"/>
              <a:ext cx="27190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Near an extreme point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A59409E-FE49-4081-A979-B5A371365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363" y="4114800"/>
              <a:ext cx="3199037" cy="1905000"/>
            </a:xfrm>
            <a:prstGeom prst="rect">
              <a:avLst/>
            </a:prstGeom>
          </p:spPr>
        </p:pic>
        <p:pic>
          <p:nvPicPr>
            <p:cNvPr id="18" name="Picture 17" descr="A snow covered mountain&#10;&#10;Description generated with very high confidence">
              <a:extLst>
                <a:ext uri="{FF2B5EF4-FFF2-40B4-BE49-F238E27FC236}">
                  <a16:creationId xmlns:a16="http://schemas.microsoft.com/office/drawing/2014/main" id="{3611B804-ED60-4BA0-929C-7522DBE07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200" y="4114800"/>
              <a:ext cx="2590800" cy="1943100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467930B-6AA3-4A48-A681-0FA645B03268}"/>
                    </a:ext>
                  </a:extLst>
                </p14:cNvPr>
                <p14:cNvContentPartPr/>
                <p14:nvPr/>
              </p14:nvContentPartPr>
              <p14:xfrm>
                <a:off x="4886235" y="6129270"/>
                <a:ext cx="28800" cy="432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467930B-6AA3-4A48-A681-0FA645B0326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877346" y="6120270"/>
                  <a:ext cx="46222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86CD19A5-E99C-4BE0-8391-74655B0EA016}"/>
                    </a:ext>
                  </a:extLst>
                </p14:cNvPr>
                <p14:cNvContentPartPr/>
                <p14:nvPr/>
              </p14:nvContentPartPr>
              <p14:xfrm>
                <a:off x="4514715" y="3743190"/>
                <a:ext cx="360" cy="147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86CD19A5-E99C-4BE0-8391-74655B0EA016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505715" y="3734190"/>
                  <a:ext cx="18000" cy="324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3A2566D-4E0C-4D2B-AF11-ACCB60EA45C9}"/>
                </a:ext>
              </a:extLst>
            </p:cNvPr>
            <p:cNvSpPr txBox="1"/>
            <p:nvPr/>
          </p:nvSpPr>
          <p:spPr>
            <a:xfrm>
              <a:off x="1639010" y="6073914"/>
              <a:ext cx="14221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Matterhorn</a:t>
              </a:r>
            </a:p>
            <a:p>
              <a:r>
                <a:rPr lang="en-US" dirty="0"/>
                <a:t>Swiss Alps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D9B22A5-56B5-4520-87BA-C1A09E1765DE}"/>
                </a:ext>
              </a:extLst>
            </p:cNvPr>
            <p:cNvSpPr txBox="1"/>
            <p:nvPr/>
          </p:nvSpPr>
          <p:spPr>
            <a:xfrm>
              <a:off x="6155624" y="6096000"/>
              <a:ext cx="22685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Mt. Sir Alexander</a:t>
              </a:r>
            </a:p>
            <a:p>
              <a:r>
                <a:rPr lang="en-US" dirty="0"/>
                <a:t>Canadian Rockies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113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F676DAB-F24E-4F66-8173-995E4AE4F68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/>
            <a:r>
              <a:rPr lang="en-US" sz="3200" b="1" dirty="0">
                <a:solidFill>
                  <a:srgbClr val="996600"/>
                </a:solidFill>
                <a:latin typeface="Comic Sans MS" panose="030F0702030302020204" pitchFamily="66" charset="0"/>
              </a:rPr>
              <a:t>State space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18305C-AF51-4184-A71A-98D782FC593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1" y="634226"/>
            <a:ext cx="4216909" cy="2185174"/>
          </a:xfrm>
          <a:prstGeom prst="rect">
            <a:avLst/>
          </a:prstGeom>
          <a:noFill/>
          <a:ln/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D5E9D3-0601-4E89-9DED-9CFA72A8C7B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638556"/>
            <a:ext cx="3658362" cy="3059430"/>
          </a:xfrm>
          <a:prstGeom prst="rect">
            <a:avLst/>
          </a:prstGeom>
          <a:noFill/>
          <a:ln/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65B764-DFDB-4FDB-A0C7-5DEC5DA8E775}"/>
              </a:ext>
            </a:extLst>
          </p:cNvPr>
          <p:cNvSpPr txBox="1"/>
          <p:nvPr/>
        </p:nvSpPr>
        <p:spPr>
          <a:xfrm>
            <a:off x="304800" y="3409890"/>
            <a:ext cx="27190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Near an extreme point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467930B-6AA3-4A48-A681-0FA645B03268}"/>
                  </a:ext>
                </a:extLst>
              </p14:cNvPr>
              <p14:cNvContentPartPr/>
              <p14:nvPr/>
            </p14:nvContentPartPr>
            <p14:xfrm>
              <a:off x="4886235" y="6129270"/>
              <a:ext cx="28800" cy="432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467930B-6AA3-4A48-A681-0FA645B0326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77235" y="6120270"/>
                <a:ext cx="4644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86CD19A5-E99C-4BE0-8391-74655B0EA016}"/>
                  </a:ext>
                </a:extLst>
              </p14:cNvPr>
              <p14:cNvContentPartPr/>
              <p14:nvPr/>
            </p14:nvContentPartPr>
            <p14:xfrm>
              <a:off x="4514715" y="3743190"/>
              <a:ext cx="360" cy="147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86CD19A5-E99C-4BE0-8391-74655B0EA01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05715" y="3734190"/>
                <a:ext cx="18000" cy="32400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C3A2566D-4E0C-4D2B-AF11-ACCB60EA45C9}"/>
              </a:ext>
            </a:extLst>
          </p:cNvPr>
          <p:cNvSpPr txBox="1"/>
          <p:nvPr/>
        </p:nvSpPr>
        <p:spPr>
          <a:xfrm>
            <a:off x="6498265" y="6229290"/>
            <a:ext cx="2036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Gerrymandering</a:t>
            </a:r>
          </a:p>
        </p:txBody>
      </p:sp>
      <p:pic>
        <p:nvPicPr>
          <p:cNvPr id="3" name="Picture 2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B7AFE05D-EB5B-44ED-828B-E9B08181F0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549" y="3810000"/>
            <a:ext cx="3289419" cy="28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783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F676DAB-F24E-4F66-8173-995E4AE4F68D}"/>
              </a:ext>
            </a:extLst>
          </p:cNvPr>
          <p:cNvSpPr txBox="1"/>
          <p:nvPr/>
        </p:nvSpPr>
        <p:spPr>
          <a:xfrm>
            <a:off x="0" y="2286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/>
            <a:r>
              <a:rPr lang="en-US" sz="3200" b="1" dirty="0">
                <a:solidFill>
                  <a:srgbClr val="996600"/>
                </a:solidFill>
                <a:latin typeface="Comic Sans MS" panose="030F0702030302020204" pitchFamily="66" charset="0"/>
              </a:rPr>
              <a:t>Exploring the corners of state space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9221C7-02F6-47CC-AA0B-71D17D8E9264}"/>
              </a:ext>
            </a:extLst>
          </p:cNvPr>
          <p:cNvSpPr txBox="1"/>
          <p:nvPr/>
        </p:nvSpPr>
        <p:spPr>
          <a:xfrm>
            <a:off x="3504140" y="1143000"/>
            <a:ext cx="2210862" cy="646331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/>
              <a:t>Geometry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C3B68E-5793-432F-9464-1855CA36D4C6}"/>
              </a:ext>
            </a:extLst>
          </p:cNvPr>
          <p:cNvSpPr txBox="1"/>
          <p:nvPr/>
        </p:nvSpPr>
        <p:spPr>
          <a:xfrm>
            <a:off x="609602" y="4038599"/>
            <a:ext cx="2723952" cy="646331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/>
              <a:t>Tomography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DEC1BF-134B-40CC-8EE2-FCEE248097B7}"/>
              </a:ext>
            </a:extLst>
          </p:cNvPr>
          <p:cNvSpPr txBox="1"/>
          <p:nvPr/>
        </p:nvSpPr>
        <p:spPr>
          <a:xfrm>
            <a:off x="6094940" y="4038599"/>
            <a:ext cx="2210862" cy="646331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/>
              <a:t>Metrology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E8254F-9708-4685-8ADB-E5941FF19BCB}"/>
              </a:ext>
            </a:extLst>
          </p:cNvPr>
          <p:cNvSpPr txBox="1"/>
          <p:nvPr/>
        </p:nvSpPr>
        <p:spPr>
          <a:xfrm>
            <a:off x="533403" y="4876800"/>
            <a:ext cx="2895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90099"/>
                </a:solidFill>
              </a:rPr>
              <a:t>Low-rank tomography is all about working the corners of state space.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21F3BD6-7F25-4304-9A5D-2481362D6296}"/>
              </a:ext>
            </a:extLst>
          </p:cNvPr>
          <p:cNvCxnSpPr>
            <a:cxnSpLocks/>
          </p:cNvCxnSpPr>
          <p:nvPr/>
        </p:nvCxnSpPr>
        <p:spPr>
          <a:xfrm flipV="1">
            <a:off x="1971578" y="2057400"/>
            <a:ext cx="1361976" cy="1789330"/>
          </a:xfrm>
          <a:prstGeom prst="line">
            <a:avLst/>
          </a:prstGeom>
          <a:ln>
            <a:headEnd type="stealth" w="lg" len="lg"/>
            <a:tailEnd type="stealth" w="lg" len="lg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5617CC0-82D5-495F-A600-1352F56C8038}"/>
              </a:ext>
            </a:extLst>
          </p:cNvPr>
          <p:cNvCxnSpPr>
            <a:cxnSpLocks/>
          </p:cNvCxnSpPr>
          <p:nvPr/>
        </p:nvCxnSpPr>
        <p:spPr>
          <a:xfrm flipV="1">
            <a:off x="3733802" y="4343400"/>
            <a:ext cx="1905000" cy="18364"/>
          </a:xfrm>
          <a:prstGeom prst="line">
            <a:avLst/>
          </a:prstGeom>
          <a:ln>
            <a:headEnd type="stealth" w="lg" len="lg"/>
            <a:tailEnd type="stealth" w="lg" len="lg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180E532-EF03-4FE9-BAEB-85F069688215}"/>
              </a:ext>
            </a:extLst>
          </p:cNvPr>
          <p:cNvCxnSpPr>
            <a:cxnSpLocks/>
          </p:cNvCxnSpPr>
          <p:nvPr/>
        </p:nvCxnSpPr>
        <p:spPr>
          <a:xfrm flipH="1" flipV="1">
            <a:off x="5810452" y="2057400"/>
            <a:ext cx="1361974" cy="1789330"/>
          </a:xfrm>
          <a:prstGeom prst="line">
            <a:avLst/>
          </a:prstGeom>
          <a:ln>
            <a:headEnd type="stealth" w="lg" len="lg"/>
            <a:tailEnd type="stealth" w="lg" len="lg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FAD41EA-2F5C-4D9E-AF41-F4AF29FCFEC2}"/>
              </a:ext>
            </a:extLst>
          </p:cNvPr>
          <p:cNvSpPr txBox="1"/>
          <p:nvPr/>
        </p:nvSpPr>
        <p:spPr>
          <a:xfrm>
            <a:off x="304802" y="1041737"/>
            <a:ext cx="32003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90099"/>
                </a:solidFill>
              </a:rPr>
              <a:t>Know the nooks and crannies of  your neighborhood.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595BDC-1CDF-447B-83F1-05E7702D01B1}"/>
              </a:ext>
            </a:extLst>
          </p:cNvPr>
          <p:cNvSpPr txBox="1"/>
          <p:nvPr/>
        </p:nvSpPr>
        <p:spPr>
          <a:xfrm>
            <a:off x="5638800" y="4857690"/>
            <a:ext cx="32003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90099"/>
                </a:solidFill>
              </a:rPr>
              <a:t>Tomography is the ultimate metrology.  Fisher information is the tool.</a:t>
            </a:r>
          </a:p>
        </p:txBody>
      </p:sp>
    </p:spTree>
    <p:extLst>
      <p:ext uri="{BB962C8B-B14F-4D97-AF65-F5344CB8AC3E}">
        <p14:creationId xmlns:p14="http://schemas.microsoft.com/office/powerpoint/2010/main" val="729667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F676DAB-F24E-4F66-8173-995E4AE4F68D}"/>
              </a:ext>
            </a:extLst>
          </p:cNvPr>
          <p:cNvSpPr txBox="1"/>
          <p:nvPr/>
        </p:nvSpPr>
        <p:spPr>
          <a:xfrm>
            <a:off x="0" y="2286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/>
            <a:r>
              <a:rPr lang="en-US" sz="3200" b="1" dirty="0">
                <a:solidFill>
                  <a:srgbClr val="996600"/>
                </a:solidFill>
                <a:latin typeface="Comic Sans MS" panose="030F0702030302020204" pitchFamily="66" charset="0"/>
              </a:rPr>
              <a:t>Geometry, tomography, and metrology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1562479-22BE-4616-8EF2-4D9710920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81000" y="2514600"/>
            <a:ext cx="5486400" cy="36576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7164395-5DA7-47F8-A16A-CA95C2513D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38600" y="2514600"/>
            <a:ext cx="5486400" cy="3657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40713A-E193-4945-8A2A-EF0D112E2E02}"/>
              </a:ext>
            </a:extLst>
          </p:cNvPr>
          <p:cNvSpPr txBox="1"/>
          <p:nvPr/>
        </p:nvSpPr>
        <p:spPr>
          <a:xfrm>
            <a:off x="2743200" y="886361"/>
            <a:ext cx="36920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Qubit</a:t>
            </a:r>
          </a:p>
          <a:p>
            <a:r>
              <a:rPr lang="en-US" dirty="0"/>
              <a:t>Measure </a:t>
            </a:r>
            <a:r>
              <a:rPr lang="en-US" i="1" dirty="0"/>
              <a:t>X </a:t>
            </a:r>
            <a:r>
              <a:rPr lang="en-US" dirty="0"/>
              <a:t>and </a:t>
            </a:r>
            <a:r>
              <a:rPr lang="en-US" i="1" dirty="0"/>
              <a:t>Z</a:t>
            </a:r>
            <a:endParaRPr lang="en-US" dirty="0"/>
          </a:p>
          <a:p>
            <a:r>
              <a:rPr lang="en-US" dirty="0"/>
              <a:t>Maximum-likelihood estimation</a:t>
            </a:r>
          </a:p>
          <a:p>
            <a:r>
              <a:rPr lang="en-US" dirty="0"/>
              <a:t>Classical Fisher information</a:t>
            </a:r>
          </a:p>
        </p:txBody>
      </p:sp>
    </p:spTree>
    <p:extLst>
      <p:ext uri="{BB962C8B-B14F-4D97-AF65-F5344CB8AC3E}">
        <p14:creationId xmlns:p14="http://schemas.microsoft.com/office/powerpoint/2010/main" val="321176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3159"/>
            <a:ext cx="8432209" cy="617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988924" y="6172200"/>
            <a:ext cx="3126177" cy="73866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  <a:cs typeface="Helvetica" pitchFamily="34" charset="0"/>
              </a:rPr>
              <a:t>Tent Rocks</a:t>
            </a:r>
          </a:p>
          <a:p>
            <a:r>
              <a:rPr lang="en-US" sz="1400" b="1" dirty="0">
                <a:solidFill>
                  <a:schemeClr val="tx1"/>
                </a:solidFill>
                <a:cs typeface="Helvetica" pitchFamily="34" charset="0"/>
              </a:rPr>
              <a:t>Kasha-</a:t>
            </a:r>
            <a:r>
              <a:rPr lang="en-US" sz="1400" b="1" dirty="0" err="1">
                <a:solidFill>
                  <a:schemeClr val="tx1"/>
                </a:solidFill>
                <a:cs typeface="Helvetica" pitchFamily="34" charset="0"/>
              </a:rPr>
              <a:t>Katuwe</a:t>
            </a:r>
            <a:r>
              <a:rPr lang="en-US" sz="1400" b="1" dirty="0">
                <a:solidFill>
                  <a:schemeClr val="tx1"/>
                </a:solidFill>
                <a:cs typeface="Helvetica" pitchFamily="34" charset="0"/>
              </a:rPr>
              <a:t> National Monument</a:t>
            </a:r>
          </a:p>
          <a:p>
            <a:r>
              <a:rPr lang="en-US" sz="1400" b="1" dirty="0">
                <a:solidFill>
                  <a:schemeClr val="tx1"/>
                </a:solidFill>
                <a:cs typeface="Helvetica" pitchFamily="34" charset="0"/>
              </a:rPr>
              <a:t>Northern New Mexico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962400" y="-33336"/>
            <a:ext cx="4947412" cy="230832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857250" indent="-857250">
              <a:buAutoNum type="romanUcPeriod" startAt="2"/>
            </a:pPr>
            <a:r>
              <a:rPr lang="en-US" sz="3600" b="1" dirty="0">
                <a:solidFill>
                  <a:srgbClr val="996600"/>
                </a:solidFill>
                <a:latin typeface="Comic Sans MS" panose="030F0702030302020204" pitchFamily="66" charset="0"/>
              </a:rPr>
              <a:t>How gerrymandered is quantum state     space?</a:t>
            </a:r>
            <a:r>
              <a:rPr lang="en-US" sz="3600" dirty="0">
                <a:solidFill>
                  <a:srgbClr val="996600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87618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AMSFONTS" val="True"/>
  <p:tag name="USEBOLDAMS" val="True"/>
  <p:tag name="TEX2PS" val="latex $(base).tex; dvips -D $(res) -E -o $(base).ps $(base).dvi"/>
  <p:tag name="TEX2PSBATCH" val="latex --interaction=nonstopmode $(base).tex; dvips -D $(res) -E -o $(base).ps $(base).dvi"/>
  <p:tag name="DEFAULTMAGNIFICATION" val="2"/>
  <p:tag name="DEFAULTFONTSIZE" val="10"/>
  <p:tag name="DEFAULTWIDTH" val="348"/>
  <p:tag name="DEFAULTHEIGHT" val="476"/>
  <p:tag name="FIRSTCARLTON20CAVES@YOU7QNNFUVWXY5LK" val="2672"/>
  <p:tag name="DEFAULTDISPLAYSOURCE" val="\documentclass{slides}\pagestyle{empty}&#10;\begin{document}&#10;\scriptsize&#10;\end{document}&#10;"/>
  <p:tag name="EMBEDFONTS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25.5"/>
  <p:tag name="ORIGINALWIDTH" val="4101.75"/>
  <p:tag name="LATEXADDIN" val="\documentclass{slides}\pagestyle{empty}&#10;\input mathsymbols.tex&#10;\begin{document}&#10;\scriptsize&#10;\begin{center}&#10;Classical&#10;\end{center}&#10;\vspace{-12pt}&#10;$$&#10;\Bigg\{\vec p=(p_1,\ldots,p_n)\;\Bigg|\;\Bigg.p_j\ge0,\;\sum_jp_j=1\Bigg\}&#10;$$&#10;\vspace{-22pt}&#10;\begin{center}&#10;$(n-1)$-dimensional {\it probability simplex},\\ regular polyhedron with $n$ vertices,\\&#10;is a convex set\\ with extreme points (certainty):\\ purity $\sum_j p_j^2=1$&#10;\end{center}&#10;\end{document}&#10;"/>
  <p:tag name="IGUANATEXSIZE" val="20"/>
  <p:tag name="IGUANATEXCURSOR" val="34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11.25"/>
  <p:tag name="ORIGINALWIDTH" val="3600.75"/>
  <p:tag name="LATEXADDIN" val="\documentclass{slides}\pagestyle{empty}&#10;\usepackage{color}&#10;\input mathsymbols.tex&#10;\begin{document}&#10;\scriptsize&#10;\vspace{6pt}&#10;\begin{center}&#10;Quantum&#10;\end{center}&#10;\vspace{-12pt}&#10;$$&#10;\Bigg\{\mbox{$d\times d$ matrix $\rho$}\;\Bigg|\;\Bigg.\rho\ge0,\;\tr(\rho)=1\Bigg\}&#10;$$&#10;\vspace{-22pt}&#10;\begin{center}&#10;$(d^2-1)$-dimensional {\it Bloch body}\\&#10;is a convex set\\ with extreme points (pure states):\\&#10;purity $\tr(\rho^2)=1$.\\&#10;\vspace{8pt}&#10;Pure states are a\\ $(2d-2)$-dimensional manifold\\ pasted onto the surface\\ of the $(d^2-1)$-dimensional ball\\ of unit radius.&#10;\end{center}&#10;\end{document}&#10;&#10;"/>
  <p:tag name="IGUANATEXSIZE" val="20"/>
  <p:tag name="IGUANATEXCURSOR" val="430"/>
  <p:tag name="TRANSPARENCY" val="True"/>
  <p:tag name="FILENAME" val=""/>
  <p:tag name="LATEXENGINEID" val="0"/>
  <p:tag name="TEMPFOLDER" val="c:\temp\"/>
  <p:tag name="LATEXFORMHEIGHT" val="312"/>
  <p:tag name="LATEXFORMWIDTH" val="555.75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38.75"/>
  <p:tag name="ORIGINALWIDTH" val="1792.5"/>
  <p:tag name="LATEXADDIN" val="\documentclass{slides}\pagestyle{empty}&#10;\usepackage{color}&#10;\usepackage{amsmath,amssymb}&#10;\usepackage{bm}&#10;\input mathsymbols.tex&#10;\begin{document}&#10;\scriptsize&#10;$$&#10;\Omega_n=\frac{\displaystyle{\int_{S\cap\Delta}d\Delta_{n-1}}}{\displaystyle{\int_S d\Delta_{n-1}}}&#10;$$&#10;\end{document}"/>
  <p:tag name="IGUANATEXSIZE" val="20"/>
  <p:tag name="IGUANATEXCURSOR" val="198"/>
  <p:tag name="TRANSPARENCY" val="True"/>
  <p:tag name="FILENAME" val=""/>
  <p:tag name="LATEXENGINEID" val="0"/>
  <p:tag name="TEMPFOLDER" val="c:\temp\"/>
  <p:tag name="LATEXFORMHEIGHT" val="312"/>
  <p:tag name="LATEXFORMWIDTH" val="696.75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9"/>
  <p:tag name="ORIGINALWIDTH" val="3248.25"/>
  <p:tag name="LATEXADDIN" val="\documentclass{slides}\pagestyle{empty}&#10;\usepackage{color}&#10;\usepackage{amsmath,amssymb}&#10;\usepackage{bm}&#10;\input mathsymbols.tex&#10;\begin{document}&#10;\scriptsize&#10;$$&#10;\Omega_d=\frac{\displaystyle{\int_{S\cap\Delta}d\Delta_{d-1}\prod_{2\le k&lt;l}(\lambda_k-\lambda_l)^2}}{\displaystyle{\int_S d\Delta_{d-1}}}&#10;$$&#10;\end{document}"/>
  <p:tag name="IGUANATEXSIZE" val="20"/>
  <p:tag name="IGUANATEXCURSOR" val="292"/>
  <p:tag name="TRANSPARENCY" val="True"/>
  <p:tag name="FILENAME" val=""/>
  <p:tag name="LATEXENGINEID" val="0"/>
  <p:tag name="TEMPFOLDER" val="c:\temp\"/>
  <p:tag name="LATEXFORMHEIGHT" val="312"/>
  <p:tag name="LATEXFORMWIDTH" val="696.75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9.5"/>
  <p:tag name="ORIGINALWIDTH" val="742.5"/>
  <p:tag name="LATEXADDIN" val="\documentclass{slides}\pagestyle{empty}&#10;\usepackage{color}&#10;\usepackage{amsmath,amssymb}&#10;\usepackage{bm}&#10;\input mathsymbols.tex&#10;\begin{document}&#10;\scriptsize&#10;$$\Omega_2=\frac{1}{2}$$&#10;\end{document}"/>
  <p:tag name="IGUANATEXSIZE" val="20"/>
  <p:tag name="IGUANATEXCURSOR" val="17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44"/>
  <p:tag name="ORIGINALWIDTH" val="742.5"/>
  <p:tag name="LATEXADDIN" val="\documentclass{slides}\pagestyle{empty}&#10;\usepackage{color}&#10;\usepackage{amsmath,amssymb}&#10;\usepackage{bm}&#10;\input mathsymbols.tex&#10;\begin{document}&#10;\scriptsize&#10;$$\Omega_3=\frac16$$&#10;\end{document}"/>
  <p:tag name="IGUANATEXSIZE" val="20"/>
  <p:tag name="IGUANATEXCURSOR" val="17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85.25"/>
  <p:tag name="ORIGINALWIDTH" val="1932.75"/>
  <p:tag name="LATEXADDIN" val="\documentclass{slides}\pagestyle{empty}&#10;\usepackage{color}&#10;\usepackage{amsmath,amssymb}&#10;\usepackage{bm}&#10;\input mathsymbols.tex&#10;\begin{document}&#10;\scriptsize&#10;$$\Omega_3=\frac16-\frac{\sqrt3}{4\pi}\simeq\frac{1}{35}$$&#10;\end{document}"/>
  <p:tag name="IGUANATEXSIZE" val="20"/>
  <p:tag name="IGUANATEXCURSOR" val="17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9.5"/>
  <p:tag name="ORIGINALWIDTH" val="742.5"/>
  <p:tag name="LATEXADDIN" val="\documentclass{slides}\pagestyle{empty}&#10;\usepackage{color}&#10;\usepackage{amsmath,amssymb}&#10;\usepackage{bm}&#10;\input mathsymbols.tex&#10;\begin{document}&#10;\scriptsize&#10;$$\Omega_2=\frac{1}{2}$$&#10;\end{document}"/>
  <p:tag name="IGUANATEXSIZE" val="20"/>
  <p:tag name="IGUANATEXCURSOR" val="17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84"/>
  <p:tag name="ORIGINALWIDTH" val="6175.5"/>
  <p:tag name="LATEXADDIN" val="\documentclass{slides}\pagestyle{empty}&#10;\usepackage{color}&#10;\usepackage{amsmath,amssymb}&#10;\usepackage{bm}&#10;\input mathsymbols.tex&#10;\begin{document}&#10;\scriptsize&#10;$$&#10;\Omega_n\sim&#10;\underbrace{\frac{1}{e}\sqrt{\frac{n}{2}}&#10;\left(\frac{e}{2\pi c^2(n-1)}\right)^{(n-1)/2}}_{\textstyle{\sim1/\sqrt{\Gamma(n)}}}&#10;\left[1+\frac{31}{12}\frac{1}{n-1}+o\!\left(\frac{1}{n-1}\right)^{\!2}\right]&#10;$$&#10;\end{document}"/>
  <p:tag name="IGUANATEXSIZE" val="20"/>
  <p:tag name="IGUANATEXCURSOR" val="368"/>
  <p:tag name="TRANSPARENCY" val="True"/>
  <p:tag name="FILENAME" val=""/>
  <p:tag name="LATEXENGINEID" val="0"/>
  <p:tag name="TEMPFOLDER" val="c:\temp\"/>
  <p:tag name="LATEXFORMHEIGHT" val="312"/>
  <p:tag name="LATEXFORMWIDTH" val="696.75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30.25"/>
  <p:tag name="ORIGINALWIDTH" val="1297.5"/>
  <p:tag name="LATEXADDIN" val="\documentclass{slides}\pagestyle{empty}&#10;\usepackage{color}&#10;\usepackage{amsmath,amssymb}&#10;\usepackage{bm}&#10;\input mathsymbols.tex&#10;\begin{document}&#10;\scriptsize&#10;$$&#10;\Omega_d\mathop{\sim}_?\frac{1}{\sqrt{\Gamma(d^2)}}&#10;$$&#10;\end{document}"/>
  <p:tag name="IGUANATEXSIZE" val="20"/>
  <p:tag name="IGUANATEXCURSOR" val="167"/>
  <p:tag name="TRANSPARENCY" val="True"/>
  <p:tag name="FILENAME" val=""/>
  <p:tag name="LATEXENGINEID" val="0"/>
  <p:tag name="TEMPFOLDER" val="c:\temp\"/>
  <p:tag name="LATEXFORMHEIGHT" val="312"/>
  <p:tag name="LATEXFORMWIDTH" val="696.75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25.5"/>
  <p:tag name="ORIGINALWIDTH" val="4101.75"/>
  <p:tag name="LATEXADDIN" val="\documentclass{slides}\pagestyle{empty}&#10;\input mathsymbols.tex&#10;\begin{document}&#10;\scriptsize&#10;\begin{center}&#10;Classical&#10;\end{center}&#10;\vspace{-12pt}&#10;$$&#10;\Bigg\{\vec p=(p_1,\ldots,p_n)\;\Bigg|\;\Bigg.p_j\ge0,\;\sum_jp_j=1\Bigg\}&#10;$$&#10;\vspace{-22pt}&#10;\begin{center}&#10;$(n-1)$-dimensional {\it probability simplex},\\ regular polyhedron with $n$ vertices,\\&#10;is a convex set\\ with extreme points (certainty):\\ purity $\sum_j p_j^2=1$&#10;\end{center}&#10;\end{document}&#10;"/>
  <p:tag name="IGUANATEXSIZE" val="20"/>
  <p:tag name="IGUANATEXCURSOR" val="34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38.75"/>
  <p:tag name="ORIGINALWIDTH" val="1792.5"/>
  <p:tag name="LATEXADDIN" val="\documentclass{slides}\pagestyle{empty}&#10;\usepackage{color}&#10;\usepackage{amsmath,amssymb}&#10;\usepackage{bm}&#10;\input mathsymbols.tex&#10;\begin{document}&#10;\scriptsize&#10;$$&#10;\Omega_n=\frac{\displaystyle{\int_{S\cap\Delta}d\Delta_{n-1}}}{\displaystyle{\int_S d\Delta_{n-1}}}&#10;$$&#10;\end{document}"/>
  <p:tag name="IGUANATEXSIZE" val="20"/>
  <p:tag name="IGUANATEXCURSOR" val="198"/>
  <p:tag name="TRANSPARENCY" val="True"/>
  <p:tag name="FILENAME" val=""/>
  <p:tag name="LATEXENGINEID" val="0"/>
  <p:tag name="TEMPFOLDER" val="c:\temp\"/>
  <p:tag name="LATEXFORMHEIGHT" val="312"/>
  <p:tag name="LATEXFORMWIDTH" val="696.75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9"/>
  <p:tag name="ORIGINALWIDTH" val="3248.25"/>
  <p:tag name="LATEXADDIN" val="\documentclass{slides}\pagestyle{empty}&#10;\usepackage{color}&#10;\usepackage{amsmath,amssymb}&#10;\usepackage{bm}&#10;\input mathsymbols.tex&#10;\begin{document}&#10;\scriptsize&#10;$$&#10;\Omega_d=\frac{\displaystyle{\int_{S\cap\Delta}d\Delta_{d-1}\prod_{2\le k&lt;l}(\lambda_k-\lambda_l)^2}}{\displaystyle{\int_S d\Delta_{d-1}}}&#10;$$&#10;\end{document}"/>
  <p:tag name="IGUANATEXSIZE" val="20"/>
  <p:tag name="IGUANATEXCURSOR" val="292"/>
  <p:tag name="TRANSPARENCY" val="True"/>
  <p:tag name="FILENAME" val=""/>
  <p:tag name="LATEXENGINEID" val="0"/>
  <p:tag name="TEMPFOLDER" val="c:\temp\"/>
  <p:tag name="LATEXFORMHEIGHT" val="312"/>
  <p:tag name="LATEXFORMWIDTH" val="696.75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17.5"/>
  <p:tag name="ORIGINALWIDTH" val="1829.25"/>
  <p:tag name="LATEXADDIN" val="\documentclass{slides}\pagestyle{empty}&#10;\usepackage{color}&#10;\usepackage{amsmath,amssymb}&#10;\usepackage{bm}&#10;\input mathsymbols.tex&#10;\begin{document}&#10;\scriptsize&#10;$$\rho=\frac{I}{d}+x^jX_j=\rho^\dagger$$&#10;$$\tr(\rho)=1$$&#10;\end{document}&#10;"/>
  <p:tag name="IGUANATEXSIZE" val="20"/>
  <p:tag name="IGUANATEXCURSOR" val="19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3.5"/>
  <p:tag name="ORIGINALWIDTH" val="5031"/>
  <p:tag name="LATEXADDIN" val="\documentclass{slides}\pagestyle{empty}&#10;\usepackage{color}&#10;\usepackage{amsmath,amssymb}&#10;\usepackage{bm}&#10;\input mathsymbols.tex&#10;\begin{document}&#10;\scriptsize&#10;\begin{center}&#10;$X_j$ are Hermitian: $X_j=X_j^\dagger$\\&#10;$X_j$ are traceless: $\tr(X_j)=1$\\&#10;\vspace{6pt}&#10;Choose $X_j$ to be HS orthogonal: $\tr(X_jX_k)=\delta_{jk}$&#10;\end{center}&#10;\end{document}&#10;"/>
  <p:tag name="IGUANATEXSIZE" val="20"/>
  <p:tag name="IGUANATEXCURSOR" val="26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61.25"/>
  <p:tag name="ORIGINALWIDTH" val="4584"/>
  <p:tag name="LATEXADDIN" val="\documentclass{slides}\pagestyle{empty}&#10;\usepackage{color}&#10;\usepackage{amsmath,amssymb}&#10;\usepackage{bm}&#10;\input mathsymbols.tex&#10;\begin{document}&#10;\scriptsize&#10;\begin{center}&#10;Make a measurement of a POVM $\{E^\xi\ge0\}$;\\ completeness: $\sum_\xi E^\xi=I$.\\  Probability for result $\xi$ is $p(\xi|\rho)=\tr(\rho E^\xi)$.&#10;\end{center}&#10;\end{document}&#10;"/>
  <p:tag name="IGUANATEXSIZE" val="20"/>
  <p:tag name="IGUANATEXCURSOR" val="218"/>
  <p:tag name="TRANSPARENCY" val="True"/>
  <p:tag name="FILENAME" val=""/>
  <p:tag name="LATEXENGINEID" val="0"/>
  <p:tag name="TEMPFOLDER" val="c:\temp\"/>
  <p:tag name="LATEXFORMHEIGHT" val="312"/>
  <p:tag name="LATEXFORMWIDTH" val="609.75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12"/>
  <p:tag name="ORIGINALWIDTH" val="5571.75"/>
  <p:tag name="LATEXADDIN" val="\documentclass{slides}\pagestyle{empty}&#10;\usepackage{color}&#10;\usepackage{amsmath,amssymb}&#10;\usepackage{bm}&#10;\input mathsymbols.tex&#10;\begin{document}&#10;\scriptsize&#10;$$&#10;F_{jk}&#10;=\sum_\xi\frac{1}{p(\xi|\rho)}\frac{\partial p(\xi|\rho)}{\partial x^j}\frac{\partial p(\xi|\rho)}{\partial x^k}&#10;=\sum_\xi\frac{\tr(E^\xi X_j)\tr(E^\xi X_k)}{\tr(E^\xi\rho)}&#10;$$&#10;\end{document}&#10;"/>
  <p:tag name="IGUANATEXSIZE" val="20"/>
  <p:tag name="IGUANATEXCURSOR" val="339"/>
  <p:tag name="TRANSPARENCY" val="True"/>
  <p:tag name="FILENAME" val=""/>
  <p:tag name="LATEXENGINEID" val="0"/>
  <p:tag name="TEMPFOLDER" val="c:\temp\"/>
  <p:tag name="LATEXFORMHEIGHT" val="312"/>
  <p:tag name="LATEXFORMWIDTH" val="779.25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61.25"/>
  <p:tag name="ORIGINALWIDTH" val="4584"/>
  <p:tag name="LATEXADDIN" val="\documentclass{slides}\pagestyle{empty}&#10;\usepackage{color}&#10;\usepackage{amsmath,amssymb}&#10;\usepackage{bm}&#10;\input mathsymbols.tex&#10;\begin{document}&#10;\scriptsize&#10;\begin{center}&#10;Make a measurement of a POVM $\{E^\xi\ge0\}$; completeness is $\sum_\xi E^\xi=I$.\\  Probability for result $\xi$ is $p(\xi|\rho)=\tr(\rho E^\xi)$.&#10;\end{center}&#10;\end{document}&#10;"/>
  <p:tag name="IGUANATEXSIZE" val="20"/>
  <p:tag name="IGUANATEXCURSOR" val="255"/>
  <p:tag name="TRANSPARENCY" val="True"/>
  <p:tag name="FILENAME" val=""/>
  <p:tag name="LATEXENGINEID" val="0"/>
  <p:tag name="TEMPFOLDER" val="c:\temp\"/>
  <p:tag name="LATEXFORMHEIGHT" val="312"/>
  <p:tag name="LATEXFORMWIDTH" val="609.75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12"/>
  <p:tag name="ORIGINALWIDTH" val="5571.75"/>
  <p:tag name="LATEXADDIN" val="\documentclass{slides}\pagestyle{empty}&#10;\usepackage{color}&#10;\usepackage{amsmath,amssymb}&#10;\usepackage{bm}&#10;\input mathsymbols.tex&#10;\begin{document}&#10;\scriptsize&#10;$$&#10;F_{jk}&#10;=\sum_\xi\frac{1}{p(\xi|\rho)}\frac{\partial p(\xi|\rho)}{\partial x^j}\frac{\partial p(\xi|\rho)}{\partial x^k}&#10;=\sum_\xi\frac{\tr(E^\xi X_j)\tr(E^\xi X_k)}{\tr(E^\xi\rho)}&#10;$$&#10;\end{document}&#10;"/>
  <p:tag name="IGUANATEXSIZE" val="20"/>
  <p:tag name="IGUANATEXCURSOR" val="339"/>
  <p:tag name="TRANSPARENCY" val="True"/>
  <p:tag name="FILENAME" val=""/>
  <p:tag name="LATEXENGINEID" val="0"/>
  <p:tag name="TEMPFOLDER" val="c:\temp\"/>
  <p:tag name="LATEXFORMHEIGHT" val="312"/>
  <p:tag name="LATEXFORMWIDTH" val="779.25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12"/>
  <p:tag name="ORIGINALWIDTH" val="3234.75"/>
  <p:tag name="LATEXADDIN" val="\documentclass{slides}\pagestyle{empty}&#10;\usepackage{color}&#10;\usepackage{amsmath,amssymb}&#10;\usepackage{bm}&#10;\input mathsymbols.tex&#10;\begin{document}&#10;\scriptsize&#10;$$&#10;\mathcal{F}_\rho&#10;=\sum_\xi\frac{E^\xi\otimes E^\xi}{\tr(E^\xi\rho)}&#10;=\sum_\xi\frac{|E^\xi)(E^\xi|}{\tr(E^\xi\rho)}&#10;$$&#10;\end{document}&#10;"/>
  <p:tag name="IGUANATEXSIZE" val="20"/>
  <p:tag name="IGUANATEXCURSOR" val="257"/>
  <p:tag name="TRANSPARENCY" val="True"/>
  <p:tag name="FILENAME" val=""/>
  <p:tag name="LATEXENGINEID" val="0"/>
  <p:tag name="TEMPFOLDER" val="c:\temp\"/>
  <p:tag name="LATEXFORMHEIGHT" val="312"/>
  <p:tag name="LATEXFORMWIDTH" val="779.25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2"/>
  <p:tag name="ORIGINALWIDTH" val="3093"/>
  <p:tag name="LATEXADDIN" val="\documentclass{slides}\pagestyle{empty}&#10;\usepackage{color}&#10;\usepackage{amsmath,amssymb}&#10;\usepackage{bm}&#10;\input mathsymbols.tex&#10;\begin{document}&#10;\scriptsize&#10;$$&#10;F_{jk}=\mathcal{F}_\rho(X_j,X_k)=(X_j|\mathcal{F}_\rho|X_k)&#10;$$&#10;\end{document}&#10;"/>
  <p:tag name="IGUANATEXSIZE" val="20"/>
  <p:tag name="IGUANATEXCURSOR" val="218"/>
  <p:tag name="TRANSPARENCY" val="True"/>
  <p:tag name="FILENAME" val=""/>
  <p:tag name="LATEXENGINEID" val="0"/>
  <p:tag name="TEMPFOLDER" val="c:\temp\"/>
  <p:tag name="LATEXFORMHEIGHT" val="312"/>
  <p:tag name="LATEXFORMWIDTH" val="779.25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71.5"/>
  <p:tag name="ORIGINALWIDTH" val="3600.75"/>
  <p:tag name="LATEXADDIN" val="\documentclass{slides}\pagestyle{empty}&#10;\usepackage{color}&#10;\input mathsymbols.tex&#10;\begin{document}&#10;\scriptsize&#10;\vspace{6pt}&#10;\begin{center}&#10;Quantum&#10;\end{center}&#10;\vspace{-12pt}&#10;$$&#10;\Bigg\{\mbox{$d\times d$ matrix $\rho$}\;\Bigg|\;\Bigg.\rho\ge0,\;\tr(\rho)=1\Bigg\}&#10;$$&#10;\vspace{-22pt}&#10;\begin{center}&#10;$(d^2-1)$-dimensional {\it Bloch body}\\&#10;is a convex set\\ with extreme points (pure states):\\&#10;purity $\tr(\rho^2)=1$&#10;\end{center}&#10;\vspace{6pt}&#10;\end{document}&#10;&#10;"/>
  <p:tag name="IGUANATEXSIZE" val="20"/>
  <p:tag name="IGUANATEXCURSOR" val="39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9.5"/>
  <p:tag name="ORIGINALWIDTH" val="3677.25"/>
  <p:tag name="LATEXADDIN" val="\documentclass{slides}\pagestyle{empty}&#10;\usepackage{color}&#10;\usepackage{amsmath,amssymb}&#10;\usepackage{bm}&#10;\input mathsymbols.tex&#10;\begin{document}&#10;\scriptsize&#10;\begin{center}&#10;HS inner product: $(A|B)=\tr(A^\dagger B)$&#10;\end{center}&#10;\end{document}&#10;"/>
  <p:tag name="IGUANATEXSIZE" val="20"/>
  <p:tag name="IGUANATEXCURSOR" val="213"/>
  <p:tag name="TRANSPARENCY" val="True"/>
  <p:tag name="FILENAME" val=""/>
  <p:tag name="LATEXENGINEID" val="0"/>
  <p:tag name="TEMPFOLDER" val="c:\temp\"/>
  <p:tag name="LATEXFORMHEIGHT" val="312"/>
  <p:tag name="LATEXFORMWIDTH" val="779.25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12"/>
  <p:tag name="ORIGINALWIDTH" val="3234.75"/>
  <p:tag name="LATEXADDIN" val="\documentclass{slides}\pagestyle{empty}&#10;\usepackage{color}&#10;\usepackage{amsmath,amssymb}&#10;\usepackage{bm}&#10;\input mathsymbols.tex&#10;\begin{document}&#10;\scriptsize&#10;$$&#10;\mathcal{F}_\rho&#10;=\sum_\xi\frac{E^\xi\otimes E^\xi}{\tr(E^\xi\rho)}&#10;=\sum_\xi\frac{|E^\xi)(E^\xi|}{\tr(E^\xi\rho)}&#10;$$&#10;\end{document}&#10;"/>
  <p:tag name="IGUANATEXSIZE" val="20"/>
  <p:tag name="IGUANATEXCURSOR" val="257"/>
  <p:tag name="TRANSPARENCY" val="True"/>
  <p:tag name="FILENAME" val=""/>
  <p:tag name="LATEXENGINEID" val="0"/>
  <p:tag name="TEMPFOLDER" val="c:\temp\"/>
  <p:tag name="LATEXFORMHEIGHT" val="312"/>
  <p:tag name="LATEXFORMWIDTH" val="779.25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2"/>
  <p:tag name="ORIGINALWIDTH" val="3093"/>
  <p:tag name="LATEXADDIN" val="\documentclass{slides}\pagestyle{empty}&#10;\usepackage{color}&#10;\usepackage{amsmath,amssymb}&#10;\usepackage{bm}&#10;\input mathsymbols.tex&#10;\begin{document}&#10;\scriptsize&#10;$$&#10;F_{jk}=\mathcal{F}_\rho(X_j,X_k)=(X_j|\mathcal{F}_\rho|X_k)&#10;$$&#10;\end{document}&#10;"/>
  <p:tag name="IGUANATEXSIZE" val="20"/>
  <p:tag name="IGUANATEXCURSOR" val="218"/>
  <p:tag name="TRANSPARENCY" val="True"/>
  <p:tag name="FILENAME" val=""/>
  <p:tag name="LATEXENGINEID" val="0"/>
  <p:tag name="TEMPFOLDER" val="c:\temp\"/>
  <p:tag name="LATEXFORMHEIGHT" val="312"/>
  <p:tag name="LATEXFORMWIDTH" val="779.25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15.5"/>
  <p:tag name="ORIGINALWIDTH" val="4180.5"/>
  <p:tag name="LATEXADDIN" val="\documentclass{slides}\pagestyle{empty}&#10;\usepackage{color}&#10;\usepackage{amsmath,amssymb}&#10;\usepackage{bm}&#10;\input mathsymbols.tex&#10;\begin{document}&#10;\scriptsize&#10;\begin{align}&#10;\mathcal{F}_\rho(\rho,\rho)&amp;=(\rho|\mathcal{F}_\rho|\rho)=\sum_\xi\tr(\rho E^\xi)=1\nonumber\\[-6pt]&#10;\mathcal{F}_\rho(\rho,X_j)&amp;=(\rho|\mathcal{F}_\rho|X_j)=\sum_\xi\tr(E^\xi X_j)=0\nonumber&#10;\end{align}&#10;\end{document}&#10;"/>
  <p:tag name="IGUANATEXSIZE" val="20"/>
  <p:tag name="IGUANATEXCURSOR" val="267"/>
  <p:tag name="TRANSPARENCY" val="True"/>
  <p:tag name="FILENAME" val=""/>
  <p:tag name="LATEXENGINEID" val="0"/>
  <p:tag name="TEMPFOLDER" val="c:\temp\"/>
  <p:tag name="LATEXFORMHEIGHT" val="312"/>
  <p:tag name="LATEXFORMWIDTH" val="779.25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4"/>
  <p:tag name="ORIGINALWIDTH" val="5785.5"/>
  <p:tag name="LATEXADDIN" val="\documentclass{slides}\pagestyle{empty}&#10;\usepackage{color}&#10;\usepackage{amsmath,amssymb}&#10;\usepackage{bm}&#10;\input mathsymbols.tex&#10;\begin{document}&#10;\scriptsize&#10;\color[rgb]{1,0,0}&#10;\begin{center}&#10;$\rho$ is the unit vector orthogonal to the surface $\tr(\rho)=1$&#10;\end{center}&#10;\end{document}&#10;"/>
  <p:tag name="IGUANATEXSIZE" val="20"/>
  <p:tag name="IGUANATEXCURSOR" val="174"/>
  <p:tag name="TRANSPARENCY" val="True"/>
  <p:tag name="FILENAME" val=""/>
  <p:tag name="LATEXENGINEID" val="0"/>
  <p:tag name="TEMPFOLDER" val="c:\temp\"/>
  <p:tag name="LATEXFORMHEIGHT" val="312"/>
  <p:tag name="LATEXFORMWIDTH" val="779.25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12"/>
  <p:tag name="ORIGINALWIDTH" val="3234.75"/>
  <p:tag name="LATEXADDIN" val="\documentclass{slides}\pagestyle{empty}&#10;\usepackage{color}&#10;\usepackage{amsmath,amssymb}&#10;\usepackage{bm}&#10;\input mathsymbols.tex&#10;\begin{document}&#10;\scriptsize&#10;$$&#10;\mathcal{F}_\rho&#10;=\sum_\xi\frac{E^\xi\otimes E^\xi}{\tr(E^\xi\rho)}&#10;=\sum_\xi\frac{|E^\xi)(E^\xi|}{\tr(E^\xi\rho)}&#10;$$&#10;\end{document}&#10;"/>
  <p:tag name="IGUANATEXSIZE" val="20"/>
  <p:tag name="IGUANATEXCURSOR" val="257"/>
  <p:tag name="TRANSPARENCY" val="True"/>
  <p:tag name="FILENAME" val=""/>
  <p:tag name="LATEXENGINEID" val="0"/>
  <p:tag name="TEMPFOLDER" val="c:\temp\"/>
  <p:tag name="LATEXFORMHEIGHT" val="312"/>
  <p:tag name="LATEXFORMWIDTH" val="779.25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2"/>
  <p:tag name="ORIGINALWIDTH" val="3093"/>
  <p:tag name="LATEXADDIN" val="\documentclass{slides}\pagestyle{empty}&#10;\usepackage{color}&#10;\usepackage{amsmath,amssymb}&#10;\usepackage{bm}&#10;\input mathsymbols.tex&#10;\begin{document}&#10;\scriptsize&#10;$$&#10;F_{jk}=\mathcal{F}_\rho(X_j,X_k)=(X_j|\mathcal{F}_\rho|X_k)&#10;$$&#10;\end{document}&#10;"/>
  <p:tag name="IGUANATEXSIZE" val="20"/>
  <p:tag name="IGUANATEXCURSOR" val="218"/>
  <p:tag name="TRANSPARENCY" val="True"/>
  <p:tag name="FILENAME" val=""/>
  <p:tag name="LATEXENGINEID" val="0"/>
  <p:tag name="TEMPFOLDER" val="c:\temp\"/>
  <p:tag name="LATEXFORMHEIGHT" val="312"/>
  <p:tag name="LATEXFORMWIDTH" val="779.25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48"/>
  <p:tag name="ORIGINALWIDTH" val="3759"/>
  <p:tag name="LATEXADDIN" val="\documentclass{slides}\pagestyle{empty}&#10;\usepackage{color}&#10;\usepackage{amsmath,amssymb}&#10;\usepackage{bm}&#10;\input mathsymbols.tex&#10;\begin{document}&#10;\scriptsize&#10;\color[rgb]{1,0,0}&#10;\begin{center}&#10;Completeness: $\rho$ is the unit vector\\ orthogonal to the surface $\tr(\rho)=1$,\\ the traceless plane.&#10;\end{center}&#10;\end{document}&#10;"/>
  <p:tag name="IGUANATEXSIZE" val="20"/>
  <p:tag name="IGUANATEXCURSOR" val="295"/>
  <p:tag name="TRANSPARENCY" val="True"/>
  <p:tag name="FILENAME" val=""/>
  <p:tag name="LATEXENGINEID" val="0"/>
  <p:tag name="TEMPFOLDER" val="c:\temp\"/>
  <p:tag name="LATEXFORMHEIGHT" val="312"/>
  <p:tag name="LATEXFORMWIDTH" val="779.25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6.25"/>
  <p:tag name="ORIGINALWIDTH" val="7749"/>
  <p:tag name="LATEXADDIN" val="\documentclass{slides}\pagestyle{empty}&#10;\usepackage{color}&#10;\usepackage{amsmath,amssymb}&#10;\usepackage{bm}&#10;\input mathsymbols.tex&#10;\begin{document}&#10;\scriptsize&#10;\begin{center}&#10;As a quantum operation, $\mathcal{F}_\rho$ is&#10;\end{center}&#10;\vspace{-24pt}&#10;\begin{align}&#10;\mbox{positive:}&amp;\quad\mathcal{F}_\rho(G)=\sum_\xi\frac{E^\xi GE^\xi}{\tr(\rho E^\xi)}\ge0\quad\mbox{if $G\ge0$;}\nonumber\\[-6pt] &#10;\mbox{completely positive:}&amp;\quad(A|\mathcal{F}_\rho|A)\ge0\quad\mbox{for all operators $A$.}\nonumber\\&#10;&amp;\quad(A|\mathcal{F}_\rho|A)&gt;0\quad\mbox{(metric/informational-completeness)}\nonumber&#10;\end{align}&#10;\end{document}&#10;"/>
  <p:tag name="IGUANATEXSIZE" val="20"/>
  <p:tag name="IGUANATEXCURSOR" val="495"/>
  <p:tag name="TRANSPARENCY" val="True"/>
  <p:tag name="FILENAME" val=""/>
  <p:tag name="LATEXENGINEID" val="0"/>
  <p:tag name="TEMPFOLDER" val="c:\temp\"/>
  <p:tag name="LATEXFORMHEIGHT" val="312"/>
  <p:tag name="LATEXFORMWIDTH" val="847.5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12"/>
  <p:tag name="ORIGINALWIDTH" val="7404"/>
  <p:tag name="LATEXADDIN" val="\documentclass{slides}\pagestyle{empty}&#10;\usepackage{color}&#10;\usepackage{amsmath,amssymb}&#10;\usepackage{bm}&#10;\input mathsymbols.tex&#10;\begin{document}&#10;\scriptsize&#10;$$&#10;\mathcal{F}_\rho^\#(G)=\mathcal{F}_\rho|G)=\sum_\xi\frac{E^\xi\,\tr(E^\xi G)}{\tr(\rho E^\xi)}\ge0\quad\mbox{if $G\ge0$}&#10;\quad\Longleftrightarrow\quad&#10;\mbox{\color[rgb]{1,0,0}$\mathcal{F}_\rho^\#$ is positive}&#10;$$&#10;\end{document}"/>
  <p:tag name="IGUANATEXSIZE" val="20"/>
  <p:tag name="IGUANATEXCURSOR" val="334"/>
  <p:tag name="TRANSPARENCY" val="True"/>
  <p:tag name="FILENAME" val=""/>
  <p:tag name="LATEXENGINEID" val="0"/>
  <p:tag name="TEMPFOLDER" val="c:\temp\"/>
  <p:tag name="LATEXFORMHEIGHT" val="312"/>
  <p:tag name="LATEXFORMWIDTH" val="847.5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7.5"/>
  <p:tag name="ORIGINALWIDTH" val="1720.5"/>
  <p:tag name="LATEXADDIN" val="\documentclass{slides}\pagestyle{empty}&#10;\usepackage{color}&#10;\usepackage{amsmath,amssymb}&#10;\usepackage{bm}&#10;\input mathsymbols.tex&#10;\begin{document}&#10;\scriptsize&#10;\begin{center}&#10;Bloch ball&#10;\end{center}&#10;\vspace{-18pt}&#10;\begin{align}&#10;\rho=\frac12(I+{\bf S}\cdot\bm{\sigma})\nonumber\\&#10;\langle\bm{\sigma}\rangle=\tr(\rho\bm\sigma)={\bf S}\nonumber&#10;\end{align}&#10;\end{document}"/>
  <p:tag name="IGUANATEXSIZE" val="20"/>
  <p:tag name="IGUANATEXCURSOR" val="206"/>
  <p:tag name="TRANSPARENCY" val="True"/>
  <p:tag name="FILENAME" val=""/>
  <p:tag name="LATEXENGINEID" val="0"/>
  <p:tag name="TEMPFOLDER" val="c:\temp\"/>
  <p:tag name="LATEXFORMHEIGHT" val="312"/>
  <p:tag name="LATEXFORMWIDTH" val="549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4"/>
  <p:tag name="ORIGINALWIDTH" val="4456.5"/>
  <p:tag name="LATEXADDIN" val="\documentclass{slides}\pagestyle{empty}&#10;\usepackage{color}&#10;\usepackage{amsmath,amssymb}&#10;\usepackage{bm}&#10;\input mathsymbols.tex&#10;\begin{document}&#10;\scriptsize&#10;\begin{center}&#10;If $\{E^\xi\}$ is a rank-one POVM, &#10;\end{center}&#10;\vspace{-18pt}&#10;$$&#10;\mathcal{F}_\rho^\#(A)=\mathcal{F}_\rho|A)=\mathcal{F}_\rho(A)\quad\Longleftrightarrow\quad{\color[rgb]{1,0,0}\mathcal{F}_\rho=\mathcal{F}_\rho^\#}&#10;$$&#10;\end{document}&#10;"/>
  <p:tag name="IGUANATEXSIZE" val="20"/>
  <p:tag name="IGUANATEXCURSOR" val="404"/>
  <p:tag name="TRANSPARENCY" val="True"/>
  <p:tag name="FILENAME" val=""/>
  <p:tag name="LATEXENGINEID" val="0"/>
  <p:tag name="TEMPFOLDER" val="c:\temp\"/>
  <p:tag name="LATEXFORMHEIGHT" val="312"/>
  <p:tag name="LATEXFORMWIDTH" val="847.5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12"/>
  <p:tag name="ORIGINALWIDTH" val="3234.75"/>
  <p:tag name="LATEXADDIN" val="\documentclass{slides}\pagestyle{empty}&#10;\usepackage{color}&#10;\usepackage{amsmath,amssymb}&#10;\usepackage{bm}&#10;\input mathsymbols.tex&#10;\begin{document}&#10;\scriptsize&#10;$$&#10;\mathcal{F}_\rho&#10;=\sum_\xi\frac{E^\xi\otimes E^\xi}{\tr(E^\xi\rho)}&#10;=\sum_\xi\frac{|E^\xi)(E^\xi|}{\tr(E^\xi\rho)}&#10;$$&#10;\end{document}&#10;"/>
  <p:tag name="IGUANATEXSIZE" val="20"/>
  <p:tag name="IGUANATEXCURSOR" val="257"/>
  <p:tag name="TRANSPARENCY" val="True"/>
  <p:tag name="FILENAME" val=""/>
  <p:tag name="LATEXENGINEID" val="0"/>
  <p:tag name="TEMPFOLDER" val="c:\temp\"/>
  <p:tag name="LATEXFORMHEIGHT" val="312"/>
  <p:tag name="LATEXFORMWIDTH" val="779.25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84.25"/>
  <p:tag name="ORIGINALWIDTH" val="2630.25"/>
  <p:tag name="LATEXADDIN" val="\documentclass{slides}\pagestyle{empty}&#10;\usepackage{color}&#10;\usepackage{amsmath,amssymb}&#10;\usepackage{bm}&#10;\input mathsymbols.tex&#10;\begin{document}&#10;\scriptsize&#10;\color[rgb]{1,0,0}&#10;\begin{center}&#10;Completeness: $\rho$ is the\\ unit vector orthogonal to\\ the surface $\tr(\rho)=1$,\\ the traceless plane.&#10;\end{center}&#10;\end{document}&#10;"/>
  <p:tag name="IGUANATEXSIZE" val="20"/>
  <p:tag name="IGUANATEXCURSOR" val="297"/>
  <p:tag name="TRANSPARENCY" val="True"/>
  <p:tag name="FILENAME" val=""/>
  <p:tag name="LATEXENGINEID" val="0"/>
  <p:tag name="TEMPFOLDER" val="c:\temp\"/>
  <p:tag name="LATEXFORMHEIGHT" val="312"/>
  <p:tag name="LATEXFORMWIDTH" val="779.25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21.5"/>
  <p:tag name="ORIGINALWIDTH" val="5805"/>
  <p:tag name="LATEXADDIN" val="\documentclass{slides}\pagestyle{empty}&#10;\usepackage{color}&#10;\usepackage{amsmath,amssymb}&#10;\usepackage{bm}&#10;\input mathsymbols.tex&#10;\begin{document}&#10;\scriptsize&#10;The Hilbert-Schmidt metric is the flat, Cartesian metric:&#10;\vspace{-18pt}&#10;$$&#10;{\bf I}=\sum_\alpha|\tau_\alpha)(\tau_\alpha|\quad\Longleftrightarrow\quad{\bf I}|A)=|A)&#10;$$&#10;\end{document}&#10;"/>
  <p:tag name="IGUANATEXSIZE" val="20"/>
  <p:tag name="IGUANATEXCURSOR" val="213"/>
  <p:tag name="TRANSPARENCY" val="True"/>
  <p:tag name="FILENAME" val=""/>
  <p:tag name="LATEXENGINEID" val="0"/>
  <p:tag name="TEMPFOLDER" val="c:\temp\"/>
  <p:tag name="LATEXFORMHEIGHT" val="312"/>
  <p:tag name="LATEXFORMWIDTH" val="847.5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3.75"/>
  <p:tag name="ORIGINALWIDTH" val="3014.25"/>
  <p:tag name="LATEXADDIN" val="\documentclass{slides}\pagestyle{empty}&#10;\usepackage{color}&#10;\usepackage{amsmath,amssymb}&#10;\usepackage{bm}&#10;\input mathsymbols.tex&#10;\begin{document}&#10;\scriptsize&#10;$$&#10;\mbox{Rank-one POVM:}\quad{\color[rgb]{1,0,0}\mathcal{F}_\rho=\mathcal{F}_\rho^\#}  &#10;$$&#10;\end{document}&#10;"/>
  <p:tag name="IGUANATEXSIZE" val="20"/>
  <p:tag name="IGUANATEXCURSOR" val="247"/>
  <p:tag name="TRANSPARENCY" val="True"/>
  <p:tag name="FILENAME" val=""/>
  <p:tag name="LATEXENGINEID" val="0"/>
  <p:tag name="TEMPFOLDER" val="c:\temp\"/>
  <p:tag name="LATEXFORMHEIGHT" val="312"/>
  <p:tag name="LATEXFORMWIDTH" val="847.5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84.5"/>
  <p:tag name="ORIGINALWIDTH" val="5801.25"/>
  <p:tag name="LATEXADDIN" val="\documentclass{slides}\pagestyle{empty}&#10;\usepackage{color}&#10;\usepackage{amsmath,amssymb}&#10;\usepackage{bm}&#10;\input mathsymbols.tex&#10;\begin{document}&#10;\scriptsize&#10;Project HS metric into traceless plane, allow rescaling, and make $\rho$ the unit vector orthogonal to traceless plane:&#10;\vspace{-18pt}&#10;$$&#10;\mathcal{G}_\rho=|I)(I|+s\big[{\bf I}-|I)(\rho|\big]{\bf I}\big[{\bf I}-|\rho)(I|\big]&#10;$$&#10;\end{document}&#10;"/>
  <p:tag name="IGUANATEXSIZE" val="20"/>
  <p:tag name="IGUANATEXCURSOR" val="287"/>
  <p:tag name="TRANSPARENCY" val="True"/>
  <p:tag name="FILENAME" val=""/>
  <p:tag name="LATEXENGINEID" val="0"/>
  <p:tag name="TEMPFOLDER" val="c:\temp\"/>
  <p:tag name="LATEXFORMHEIGHT" val="312"/>
  <p:tag name="LATEXFORMWIDTH" val="847.5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97.5"/>
  <p:tag name="ORIGINALWIDTH" val="5873.25"/>
  <p:tag name="LATEXADDIN" val="\documentclass{slides}\pagestyle{empty}&#10;\usepackage{color}&#10;\usepackage{amsmath,amssymb}&#10;\usepackage{bm}&#10;\input mathsymbols.tex&#10;\begin{document}&#10;\scriptsize&#10;\color[rgb]{1,0,0}&#10;The HS metric is a Fisher metric for a rank-one POVM---$\mathcal{G}_\rho$ can be made equal to $\mathcal{G}_\rho^\#$---if and only if $\rho$ is the maximally mixed state ($\rho=I/d$) or $d=2$ (a qubit).&#10;\end{document}&#10;"/>
  <p:tag name="IGUANATEXSIZE" val="20"/>
  <p:tag name="IGUANATEXCURSOR" val="294"/>
  <p:tag name="TRANSPARENCY" val="True"/>
  <p:tag name="FILENAME" val=""/>
  <p:tag name="LATEXENGINEID" val="0"/>
  <p:tag name="TEMPFOLDER" val="c:\temp\"/>
  <p:tag name="LATEXFORMHEIGHT" val="312"/>
  <p:tag name="LATEXFORMWIDTH" val="847.5"/>
  <p:tag name="LATEXFORMWRAP" val="Tru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44"/>
  <p:tag name="ORIGINALWIDTH" val="4543.5"/>
  <p:tag name="LATEXADDIN" val="\documentclass{slides}\pagestyle{empty}&#10;\usepackage{color}&#10;\usepackage{amsmath,amssymb}&#10;\usepackage{bm}&#10;\input mathsymbols.tex&#10;\begin{document}&#10;\scriptsize&#10;\begin{center}&#10;For an isotropic distribution of estimates $\hat\rho$, &#10;\end{center}&#10;\vspace{-16pt}&#10;\begin{align}&#10;\mbox{Pr}\big(\mbox{rank}(\hat\rho)=3\big)&amp;=\frac16-\frac{\sqrt3}{4\pi}\simeq\frac{1}{35}\nonumber\\&#10;\mbox{Pr}\big(\mbox{rank}(\hat\rho)=2\big)&amp;=\frac12+\frac{\sqrt3}{2\pi}\nonumber\\&#10;\mbox{Pr}\big(\mbox{rank}(\hat\rho)=1\big)&amp;=\frac13-\frac{\sqrt3}{4\pi}\simeq\frac15\nonumber&#10;\end{align}&#10;\end{document}&#10;"/>
  <p:tag name="IGUANATEXSIZE" val="20"/>
  <p:tag name="IGUANATEXCURSOR" val="251"/>
  <p:tag name="TRANSPARENCY" val="True"/>
  <p:tag name="FILENAME" val=""/>
  <p:tag name="LATEXENGINEID" val="0"/>
  <p:tag name="TEMPFOLDER" val="c:\temp\"/>
  <p:tag name="LATEXFORMHEIGHT" val="312"/>
  <p:tag name="LATEXFORMWIDTH" val="847.5"/>
  <p:tag name="LATEXFORMWRAP" val="Tru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8.75"/>
  <p:tag name="ORIGINALWIDTH" val="2077.5"/>
  <p:tag name="LATEXADDIN" val="\documentclass{slides}\pagestyle{empty}&#10;\usepackage{color}&#10;\usepackage{amsmath,amssymb}&#10;\usepackage{bm}&#10;\input mathsymbols.tex&#10;\begin{document}&#10;\scriptsize&#10;$$&#10;\mbox{Pr}\big(\mbox{rank}(\hat\rho)=3\big)=1&#10;$$&#10;\end{document}&#10;"/>
  <p:tag name="IGUANATEXSIZE" val="20"/>
  <p:tag name="IGUANATEXCURSOR" val="203"/>
  <p:tag name="TRANSPARENCY" val="True"/>
  <p:tag name="FILENAME" val=""/>
  <p:tag name="LATEXENGINEID" val="0"/>
  <p:tag name="TEMPFOLDER" val="c:\temp\"/>
  <p:tag name="LATEXFORMHEIGHT" val="312"/>
  <p:tag name="LATEXFORMWIDTH" val="847.5"/>
  <p:tag name="LATEXFORMWRAP" val="True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8.75"/>
  <p:tag name="ORIGINALWIDTH" val="2077.5"/>
  <p:tag name="LATEXADDIN" val="\documentclass{slides}\pagestyle{empty}&#10;\usepackage{color}&#10;\usepackage{amsmath,amssymb}&#10;\usepackage{bm}&#10;\input mathsymbols.tex&#10;\begin{document}&#10;\scriptsize&#10;$$&#10;\mbox{Pr}\big(\mbox{rank}(\hat\rho)=1\big)=1&#10;$$&#10;\end{document}&#10;"/>
  <p:tag name="IGUANATEXSIZE" val="20"/>
  <p:tag name="IGUANATEXCURSOR" val="203"/>
  <p:tag name="TRANSPARENCY" val="True"/>
  <p:tag name="FILENAME" val=""/>
  <p:tag name="LATEXENGINEID" val="0"/>
  <p:tag name="TEMPFOLDER" val="c:\temp\"/>
  <p:tag name="LATEXFORMHEIGHT" val="312"/>
  <p:tag name="LATEXFORMWIDTH" val="847.5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25.5"/>
  <p:tag name="ORIGINALWIDTH" val="4101.75"/>
  <p:tag name="LATEXADDIN" val="\documentclass{slides}\pagestyle{empty}&#10;\input mathsymbols.tex&#10;\begin{document}&#10;\scriptsize&#10;\begin{center}&#10;Classical&#10;\end{center}&#10;\vspace{-12pt}&#10;$$&#10;\Bigg\{\vec p=(p_1,\ldots,p_n)\;\Bigg|\;\Bigg.p_j\ge0,\;\sum_jp_j=1\Bigg\}&#10;$$&#10;\vspace{-22pt}&#10;\begin{center}&#10;$(n-1)$-dimensional {\it probability simplex},\\ regular polyhedron with $n$ vertices,\\&#10;is a convex set\\ with extreme points (certainty):\\ purity $\sum_j p_j^2=1$&#10;\end{center}&#10;\end{document}&#10;"/>
  <p:tag name="IGUANATEXSIZE" val="20"/>
  <p:tag name="IGUANATEXCURSOR" val="34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8.75"/>
  <p:tag name="ORIGINALWIDTH" val="2077.5"/>
  <p:tag name="LATEXADDIN" val="\documentclass{slides}\pagestyle{empty}&#10;\usepackage{color}&#10;\usepackage{amsmath,amssymb}&#10;\usepackage{bm}&#10;\input mathsymbols.tex&#10;\begin{document}&#10;\scriptsize&#10;$$&#10;\mbox{Pr}\big(\mbox{rank}(\hat\rho)=2\big)=1&#10;$$&#10;\end{document}&#10;"/>
  <p:tag name="IGUANATEXSIZE" val="20"/>
  <p:tag name="IGUANATEXCURSOR" val="203"/>
  <p:tag name="TRANSPARENCY" val="True"/>
  <p:tag name="FILENAME" val=""/>
  <p:tag name="LATEXENGINEID" val="0"/>
  <p:tag name="TEMPFOLDER" val="c:\temp\"/>
  <p:tag name="LATEXFORMHEIGHT" val="312"/>
  <p:tag name="LATEXFORMWIDTH" val="847.5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71.5"/>
  <p:tag name="ORIGINALWIDTH" val="3600.75"/>
  <p:tag name="LATEXADDIN" val="\documentclass{slides}\pagestyle{empty}&#10;\usepackage{color}&#10;\input mathsymbols.tex&#10;\begin{document}&#10;\scriptsize&#10;\vspace{6pt}&#10;\begin{center}&#10;Quantum&#10;\end{center}&#10;\vspace{-12pt}&#10;$$&#10;\Bigg\{\mbox{$d\times d$ matrix $\rho$}\;\Bigg|\;\Bigg.\rho\ge0,\;\tr(\rho)=1\Bigg\}&#10;$$&#10;\vspace{-22pt}&#10;\begin{center}&#10;$(d^2-1)$-dimensional {\it Bloch body}\\&#10;is a convex set\\ with extreme points (pure states):\\&#10;purity $\tr(\rho^2)=1$&#10;\end{center}&#10;\vspace{6pt}&#10;\end{document}&#10;&#10;"/>
  <p:tag name="IGUANATEXSIZE" val="20"/>
  <p:tag name="IGUANATEXCURSOR" val="39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30.75"/>
  <p:tag name="ORIGINALWIDTH" val="2718.75"/>
  <p:tag name="LATEXADDIN" val="\documentclass{slides}\pagestyle{empty}&#10;\usepackage{color}&#10;\usepackage{amsmath,amssymb}&#10;\usepackage{bm}&#10;\input mathsymbols.tex&#10;\begin{document}&#10;\scriptsize&#10;\begin{center}&#10;8-dimensional Bloch body\\&#10;\vspace{6pt}&#10;4-dimensional manifold\\ of pure states\\ on surface of ball&#10;\end{center}&#10;\end{document}"/>
  <p:tag name="IGUANATEXSIZE" val="20"/>
  <p:tag name="IGUANATEXCURSOR" val="263"/>
  <p:tag name="TRANSPARENCY" val="True"/>
  <p:tag name="FILENAME" val=""/>
  <p:tag name="LATEXENGINEID" val="0"/>
  <p:tag name="TEMPFOLDER" val="c:\temp\"/>
  <p:tag name="LATEXFORMHEIGHT" val="312"/>
  <p:tag name="LATEXFORMWIDTH" val="549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25.5"/>
  <p:tag name="ORIGINALWIDTH" val="4101.75"/>
  <p:tag name="LATEXADDIN" val="\documentclass{slides}\pagestyle{empty}&#10;\input mathsymbols.tex&#10;\begin{document}&#10;\scriptsize&#10;\begin{center}&#10;Classical&#10;\end{center}&#10;\vspace{-12pt}&#10;$$&#10;\Bigg\{\vec p=(p_1,\ldots,p_n)\;\Bigg|\;\Bigg.p_j\ge0,\;\sum_jp_j=1\Bigg\}&#10;$$&#10;\vspace{-22pt}&#10;\begin{center}&#10;$(n-1)$-dimensional {\it probability simplex},\\ regular polyhedron with $n$ vertices,\\&#10;is a convex set\\ with extreme points (certainty):\\ purity $\sum_j p_j^2=1$&#10;\end{center}&#10;\end{document}&#10;"/>
  <p:tag name="IGUANATEXSIZE" val="20"/>
  <p:tag name="IGUANATEXCURSOR" val="34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11.25"/>
  <p:tag name="ORIGINALWIDTH" val="3600.75"/>
  <p:tag name="LATEXADDIN" val="\documentclass{slides}\pagestyle{empty}&#10;\usepackage{color}&#10;\input mathsymbols.tex&#10;\begin{document}&#10;\scriptsize&#10;\vspace{6pt}&#10;\begin{center}&#10;Quantum&#10;\end{center}&#10;\vspace{-12pt}&#10;$$&#10;\Bigg\{\mbox{$d\times d$ matrix $\rho$}\;\Bigg|\;\Bigg.\rho\ge0,\;\tr(\rho)=1\Bigg\}&#10;$$&#10;\vspace{-22pt}&#10;\begin{center}&#10;$(d^2-1)$-dimensional {\it Bloch body}\\&#10;is a convex set\\ with extreme points (pure states):\\&#10;purity $\tr(\rho^2)=1$.\\&#10;\vspace{8pt}&#10;Pure states are a\\ $(2d-2)$-dimensional manifold\\ pasted onto the surface\\ of the $(d^2-1)$-dimensional ball\\ of unit radius.&#10;\end{center}&#10;\end{document}&#10;&#10;"/>
  <p:tag name="IGUANATEXSIZE" val="20"/>
  <p:tag name="IGUANATEXCURSOR" val="430"/>
  <p:tag name="TRANSPARENCY" val="True"/>
  <p:tag name="FILENAME" val=""/>
  <p:tag name="LATEXENGINEID" val="0"/>
  <p:tag name="TEMPFOLDER" val="c:\temp\"/>
  <p:tag name="LATEXFORMHEIGHT" val="312"/>
  <p:tag name="LATEXFORMWIDTH" val="555.75"/>
  <p:tag name="LATEXFORMWRAP" val="True"/>
  <p:tag name="BITMAPVECTOR" val="0"/>
</p:tagLst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0033CC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0033CC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33866</TotalTime>
  <Words>424</Words>
  <Application>Microsoft Office PowerPoint</Application>
  <PresentationFormat>On-screen Show (4:3)</PresentationFormat>
  <Paragraphs>131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Comic Sans MS</vt:lpstr>
      <vt:lpstr>Times New Roman</vt:lpstr>
      <vt:lpstr>Calibri</vt:lpstr>
      <vt:lpstr>Helvetica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UNM Information Physics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Carlton M. Caves</dc:creator>
  <cp:lastModifiedBy>Carlton Caves</cp:lastModifiedBy>
  <cp:revision>843</cp:revision>
  <cp:lastPrinted>2002-04-29T01:11:07Z</cp:lastPrinted>
  <dcterms:created xsi:type="dcterms:W3CDTF">2002-04-29T01:11:07Z</dcterms:created>
  <dcterms:modified xsi:type="dcterms:W3CDTF">2018-01-16T10:29:19Z</dcterms:modified>
</cp:coreProperties>
</file>