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5.xml" ContentType="application/vnd.openxmlformats-officedocument.presentationml.notesSlide+xml"/>
  <Override PartName="/ppt/tags/tag5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1.xml" ContentType="application/vnd.openxmlformats-officedocument.presentationml.notesSlide+xml"/>
  <Override PartName="/ppt/tags/tag67.xml" ContentType="application/vnd.openxmlformats-officedocument.presentationml.tags+xml"/>
  <Override PartName="/ppt/notesSlides/notesSlide3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handoutMasterIdLst>
    <p:handoutMasterId r:id="rId37"/>
  </p:handoutMasterIdLst>
  <p:sldIdLst>
    <p:sldId id="443" r:id="rId2"/>
    <p:sldId id="491" r:id="rId3"/>
    <p:sldId id="380" r:id="rId4"/>
    <p:sldId id="439" r:id="rId5"/>
    <p:sldId id="490" r:id="rId6"/>
    <p:sldId id="486" r:id="rId7"/>
    <p:sldId id="534" r:id="rId8"/>
    <p:sldId id="514" r:id="rId9"/>
    <p:sldId id="444" r:id="rId10"/>
    <p:sldId id="447" r:id="rId11"/>
    <p:sldId id="493" r:id="rId12"/>
    <p:sldId id="494" r:id="rId13"/>
    <p:sldId id="540" r:id="rId14"/>
    <p:sldId id="515" r:id="rId15"/>
    <p:sldId id="539" r:id="rId16"/>
    <p:sldId id="474" r:id="rId17"/>
    <p:sldId id="517" r:id="rId18"/>
    <p:sldId id="518" r:id="rId19"/>
    <p:sldId id="526" r:id="rId20"/>
    <p:sldId id="527" r:id="rId21"/>
    <p:sldId id="525" r:id="rId22"/>
    <p:sldId id="520" r:id="rId23"/>
    <p:sldId id="521" r:id="rId24"/>
    <p:sldId id="522" r:id="rId25"/>
    <p:sldId id="528" r:id="rId26"/>
    <p:sldId id="535" r:id="rId27"/>
    <p:sldId id="532" r:id="rId28"/>
    <p:sldId id="516" r:id="rId29"/>
    <p:sldId id="536" r:id="rId30"/>
    <p:sldId id="530" r:id="rId31"/>
    <p:sldId id="531" r:id="rId32"/>
    <p:sldId id="523" r:id="rId33"/>
    <p:sldId id="524" r:id="rId34"/>
    <p:sldId id="533" r:id="rId35"/>
  </p:sldIdLst>
  <p:sldSz cx="9144000" cy="6858000" type="screen4x3"/>
  <p:notesSz cx="7315200" cy="9601200"/>
  <p:embeddedFontLst>
    <p:embeddedFont>
      <p:font typeface="CMEX10" panose="020B0604020202020204"/>
      <p:regular r:id="rId38"/>
    </p:embeddedFont>
    <p:embeddedFont>
      <p:font typeface="CMSY8" panose="020B0604020202020204"/>
      <p:regular r:id="rId39"/>
    </p:embeddedFont>
    <p:embeddedFont>
      <p:font typeface="Comic Sans MS" panose="030F0702030302020204" pitchFamily="66"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
      <p:font typeface="LCMSS8" panose="020B0604020202020204"/>
      <p:regular r:id="rId48"/>
    </p:embeddedFont>
  </p:embeddedFontLst>
  <p:custDataLst>
    <p:tags r:id="rId49"/>
  </p:custDataLst>
  <p:defaultTextStyle>
    <a:defPPr>
      <a:defRPr lang="en-US"/>
    </a:defPPr>
    <a:lvl1pPr algn="ctr" rtl="0" eaLnBrk="0" fontAlgn="base" hangingPunct="0">
      <a:spcBef>
        <a:spcPct val="0"/>
      </a:spcBef>
      <a:spcAft>
        <a:spcPct val="0"/>
      </a:spcAft>
      <a:defRPr sz="2000" kern="1200">
        <a:solidFill>
          <a:srgbClr val="0033CC"/>
        </a:solidFill>
        <a:latin typeface="Helvetica" pitchFamily="34" charset="0"/>
        <a:ea typeface="+mn-ea"/>
        <a:cs typeface="+mn-cs"/>
      </a:defRPr>
    </a:lvl1pPr>
    <a:lvl2pPr marL="457200" algn="ctr" rtl="0" eaLnBrk="0" fontAlgn="base" hangingPunct="0">
      <a:spcBef>
        <a:spcPct val="0"/>
      </a:spcBef>
      <a:spcAft>
        <a:spcPct val="0"/>
      </a:spcAft>
      <a:defRPr sz="2000" kern="1200">
        <a:solidFill>
          <a:srgbClr val="0033CC"/>
        </a:solidFill>
        <a:latin typeface="Helvetica" pitchFamily="34" charset="0"/>
        <a:ea typeface="+mn-ea"/>
        <a:cs typeface="+mn-cs"/>
      </a:defRPr>
    </a:lvl2pPr>
    <a:lvl3pPr marL="914400" algn="ctr" rtl="0" eaLnBrk="0" fontAlgn="base" hangingPunct="0">
      <a:spcBef>
        <a:spcPct val="0"/>
      </a:spcBef>
      <a:spcAft>
        <a:spcPct val="0"/>
      </a:spcAft>
      <a:defRPr sz="2000" kern="1200">
        <a:solidFill>
          <a:srgbClr val="0033CC"/>
        </a:solidFill>
        <a:latin typeface="Helvetica" pitchFamily="34" charset="0"/>
        <a:ea typeface="+mn-ea"/>
        <a:cs typeface="+mn-cs"/>
      </a:defRPr>
    </a:lvl3pPr>
    <a:lvl4pPr marL="1371600" algn="ctr" rtl="0" eaLnBrk="0" fontAlgn="base" hangingPunct="0">
      <a:spcBef>
        <a:spcPct val="0"/>
      </a:spcBef>
      <a:spcAft>
        <a:spcPct val="0"/>
      </a:spcAft>
      <a:defRPr sz="2000" kern="1200">
        <a:solidFill>
          <a:srgbClr val="0033CC"/>
        </a:solidFill>
        <a:latin typeface="Helvetica" pitchFamily="34" charset="0"/>
        <a:ea typeface="+mn-ea"/>
        <a:cs typeface="+mn-cs"/>
      </a:defRPr>
    </a:lvl4pPr>
    <a:lvl5pPr marL="1828800" algn="ctr" rtl="0" eaLnBrk="0" fontAlgn="base" hangingPunct="0">
      <a:spcBef>
        <a:spcPct val="0"/>
      </a:spcBef>
      <a:spcAft>
        <a:spcPct val="0"/>
      </a:spcAft>
      <a:defRPr sz="2000" kern="1200">
        <a:solidFill>
          <a:srgbClr val="0033CC"/>
        </a:solidFill>
        <a:latin typeface="Helvetica" pitchFamily="34" charset="0"/>
        <a:ea typeface="+mn-ea"/>
        <a:cs typeface="+mn-cs"/>
      </a:defRPr>
    </a:lvl5pPr>
    <a:lvl6pPr marL="2286000" algn="l" defTabSz="914400" rtl="0" eaLnBrk="1" latinLnBrk="0" hangingPunct="1">
      <a:defRPr sz="2000" kern="1200">
        <a:solidFill>
          <a:srgbClr val="0033CC"/>
        </a:solidFill>
        <a:latin typeface="Helvetica" pitchFamily="34" charset="0"/>
        <a:ea typeface="+mn-ea"/>
        <a:cs typeface="+mn-cs"/>
      </a:defRPr>
    </a:lvl6pPr>
    <a:lvl7pPr marL="2743200" algn="l" defTabSz="914400" rtl="0" eaLnBrk="1" latinLnBrk="0" hangingPunct="1">
      <a:defRPr sz="2000" kern="1200">
        <a:solidFill>
          <a:srgbClr val="0033CC"/>
        </a:solidFill>
        <a:latin typeface="Helvetica" pitchFamily="34" charset="0"/>
        <a:ea typeface="+mn-ea"/>
        <a:cs typeface="+mn-cs"/>
      </a:defRPr>
    </a:lvl7pPr>
    <a:lvl8pPr marL="3200400" algn="l" defTabSz="914400" rtl="0" eaLnBrk="1" latinLnBrk="0" hangingPunct="1">
      <a:defRPr sz="2000" kern="1200">
        <a:solidFill>
          <a:srgbClr val="0033CC"/>
        </a:solidFill>
        <a:latin typeface="Helvetica" pitchFamily="34" charset="0"/>
        <a:ea typeface="+mn-ea"/>
        <a:cs typeface="+mn-cs"/>
      </a:defRPr>
    </a:lvl8pPr>
    <a:lvl9pPr marL="3657600" algn="l" defTabSz="914400" rtl="0" eaLnBrk="1" latinLnBrk="0" hangingPunct="1">
      <a:defRPr sz="2000" kern="1200">
        <a:solidFill>
          <a:srgbClr val="0033CC"/>
        </a:solidFill>
        <a:latin typeface="Helvetica" pitchFamily="34" charset="0"/>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283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CCFFFF"/>
    <a:srgbClr val="CCECFF"/>
    <a:srgbClr val="99FFCC"/>
    <a:srgbClr val="00FF99"/>
    <a:srgbClr val="006600"/>
    <a:srgbClr val="66FF99"/>
    <a:srgbClr val="008000"/>
    <a:srgbClr val="33CC33"/>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7761E-D83A-4239-88DE-4E315A3C9F90}" v="29" dt="2023-07-11T10:37:20.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93825" autoAdjust="0"/>
  </p:normalViewPr>
  <p:slideViewPr>
    <p:cSldViewPr>
      <p:cViewPr varScale="1">
        <p:scale>
          <a:sx n="96" d="100"/>
          <a:sy n="96" d="100"/>
        </p:scale>
        <p:origin x="705" y="78"/>
      </p:cViewPr>
      <p:guideLst>
        <p:guide orient="horz" pos="2176"/>
        <p:guide pos="2832"/>
      </p:guideLst>
    </p:cSldViewPr>
  </p:slideViewPr>
  <p:outlineViewPr>
    <p:cViewPr>
      <p:scale>
        <a:sx n="50" d="100"/>
        <a:sy n="50" d="100"/>
      </p:scale>
      <p:origin x="0" y="-5418"/>
    </p:cViewPr>
  </p:outlineViewPr>
  <p:notesTextViewPr>
    <p:cViewPr>
      <p:scale>
        <a:sx n="100" d="100"/>
        <a:sy n="100" d="100"/>
      </p:scale>
      <p:origin x="0" y="0"/>
    </p:cViewPr>
  </p:notesTextViewPr>
  <p:sorterViewPr>
    <p:cViewPr>
      <p:scale>
        <a:sx n="33" d="100"/>
        <a:sy n="33" d="100"/>
      </p:scale>
      <p:origin x="0" y="0"/>
    </p:cViewPr>
  </p:sorterViewPr>
  <p:notesViewPr>
    <p:cSldViewPr>
      <p:cViewPr>
        <p:scale>
          <a:sx n="100" d="100"/>
          <a:sy n="100" d="100"/>
        </p:scale>
        <p:origin x="1746" y="-15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ton Caves" userId="f0e521a00891a9a3" providerId="LiveId" clId="{2CB7761E-D83A-4239-88DE-4E315A3C9F90}"/>
    <pc:docChg chg="undo custSel delSld modSld">
      <pc:chgData name="Carlton Caves" userId="f0e521a00891a9a3" providerId="LiveId" clId="{2CB7761E-D83A-4239-88DE-4E315A3C9F90}" dt="2023-07-11T10:37:18.347" v="328" actId="20578"/>
      <pc:docMkLst>
        <pc:docMk/>
      </pc:docMkLst>
      <pc:sldChg chg="addSp delSp modSp mod">
        <pc:chgData name="Carlton Caves" userId="f0e521a00891a9a3" providerId="LiveId" clId="{2CB7761E-D83A-4239-88DE-4E315A3C9F90}" dt="2023-06-29T22:50:00.946" v="315"/>
        <pc:sldMkLst>
          <pc:docMk/>
          <pc:sldMk cId="0" sldId="443"/>
        </pc:sldMkLst>
        <pc:spChg chg="mod">
          <ac:chgData name="Carlton Caves" userId="f0e521a00891a9a3" providerId="LiveId" clId="{2CB7761E-D83A-4239-88DE-4E315A3C9F90}" dt="2023-06-28T18:44:23.930" v="303" actId="5793"/>
          <ac:spMkLst>
            <pc:docMk/>
            <pc:sldMk cId="0" sldId="443"/>
            <ac:spMk id="403458" creationId="{00000000-0000-0000-0000-000000000000}"/>
          </ac:spMkLst>
        </pc:spChg>
        <pc:grpChg chg="del mod">
          <ac:chgData name="Carlton Caves" userId="f0e521a00891a9a3" providerId="LiveId" clId="{2CB7761E-D83A-4239-88DE-4E315A3C9F90}" dt="2023-06-29T22:49:58.189" v="310"/>
          <ac:grpSpMkLst>
            <pc:docMk/>
            <pc:sldMk cId="0" sldId="443"/>
            <ac:grpSpMk id="6" creationId="{F5CB6B72-487B-7F1C-0EEE-1076CAC0F150}"/>
          </ac:grpSpMkLst>
        </pc:grpChg>
        <pc:grpChg chg="del mod">
          <ac:chgData name="Carlton Caves" userId="f0e521a00891a9a3" providerId="LiveId" clId="{2CB7761E-D83A-4239-88DE-4E315A3C9F90}" dt="2023-06-29T22:50:00.946" v="315"/>
          <ac:grpSpMkLst>
            <pc:docMk/>
            <pc:sldMk cId="0" sldId="443"/>
            <ac:grpSpMk id="10" creationId="{3C9F4AC8-00D1-EA22-8067-AFD986483D4A}"/>
          </ac:grpSpMkLst>
        </pc:grpChg>
        <pc:inkChg chg="add del mod">
          <ac:chgData name="Carlton Caves" userId="f0e521a00891a9a3" providerId="LiveId" clId="{2CB7761E-D83A-4239-88DE-4E315A3C9F90}" dt="2023-06-29T22:50:00.946" v="311"/>
          <ac:inkMkLst>
            <pc:docMk/>
            <pc:sldMk cId="0" sldId="443"/>
            <ac:inkMk id="3" creationId="{164273A7-6026-D141-491B-CC0AA48B63B5}"/>
          </ac:inkMkLst>
        </pc:inkChg>
        <pc:inkChg chg="add del">
          <ac:chgData name="Carlton Caves" userId="f0e521a00891a9a3" providerId="LiveId" clId="{2CB7761E-D83A-4239-88DE-4E315A3C9F90}" dt="2023-06-28T18:44:16.063" v="301"/>
          <ac:inkMkLst>
            <pc:docMk/>
            <pc:sldMk cId="0" sldId="443"/>
            <ac:inkMk id="3" creationId="{30B63C8C-9199-620C-B471-E2FFA7EE4E61}"/>
          </ac:inkMkLst>
        </pc:inkChg>
        <pc:inkChg chg="add del mod">
          <ac:chgData name="Carlton Caves" userId="f0e521a00891a9a3" providerId="LiveId" clId="{2CB7761E-D83A-4239-88DE-4E315A3C9F90}" dt="2023-06-29T22:50:00.946" v="315"/>
          <ac:inkMkLst>
            <pc:docMk/>
            <pc:sldMk cId="0" sldId="443"/>
            <ac:inkMk id="5" creationId="{25BC7641-BDC7-D06F-D773-C694393705BE}"/>
          </ac:inkMkLst>
        </pc:inkChg>
        <pc:inkChg chg="add del mod">
          <ac:chgData name="Carlton Caves" userId="f0e521a00891a9a3" providerId="LiveId" clId="{2CB7761E-D83A-4239-88DE-4E315A3C9F90}" dt="2023-06-29T22:50:00.946" v="314"/>
          <ac:inkMkLst>
            <pc:docMk/>
            <pc:sldMk cId="0" sldId="443"/>
            <ac:inkMk id="7" creationId="{966C3996-9825-7AD3-FFF4-0A7B7AE6FA5A}"/>
          </ac:inkMkLst>
        </pc:inkChg>
        <pc:inkChg chg="add mod">
          <ac:chgData name="Carlton Caves" userId="f0e521a00891a9a3" providerId="LiveId" clId="{2CB7761E-D83A-4239-88DE-4E315A3C9F90}" dt="2023-06-29T22:50:00.946" v="315"/>
          <ac:inkMkLst>
            <pc:docMk/>
            <pc:sldMk cId="0" sldId="443"/>
            <ac:inkMk id="8" creationId="{80DCE5C3-6F0A-C6A0-C914-67EF04381C6A}"/>
          </ac:inkMkLst>
        </pc:inkChg>
        <pc:inkChg chg="add del mod">
          <ac:chgData name="Carlton Caves" userId="f0e521a00891a9a3" providerId="LiveId" clId="{2CB7761E-D83A-4239-88DE-4E315A3C9F90}" dt="2023-06-29T22:50:00.946" v="312"/>
          <ac:inkMkLst>
            <pc:docMk/>
            <pc:sldMk cId="0" sldId="443"/>
            <ac:inkMk id="9" creationId="{A190B3A0-AD03-66AC-4644-EF01201D8A8B}"/>
          </ac:inkMkLst>
        </pc:inkChg>
      </pc:sldChg>
      <pc:sldChg chg="del">
        <pc:chgData name="Carlton Caves" userId="f0e521a00891a9a3" providerId="LiveId" clId="{2CB7761E-D83A-4239-88DE-4E315A3C9F90}" dt="2023-06-28T02:44:23.106" v="7" actId="47"/>
        <pc:sldMkLst>
          <pc:docMk/>
          <pc:sldMk cId="0" sldId="488"/>
        </pc:sldMkLst>
      </pc:sldChg>
      <pc:sldChg chg="modSp">
        <pc:chgData name="Carlton Caves" userId="f0e521a00891a9a3" providerId="LiveId" clId="{2CB7761E-D83A-4239-88DE-4E315A3C9F90}" dt="2023-06-28T02:44:16.199" v="6" actId="20577"/>
        <pc:sldMkLst>
          <pc:docMk/>
          <pc:sldMk cId="0" sldId="514"/>
        </pc:sldMkLst>
        <pc:spChg chg="mod">
          <ac:chgData name="Carlton Caves" userId="f0e521a00891a9a3" providerId="LiveId" clId="{2CB7761E-D83A-4239-88DE-4E315A3C9F90}" dt="2023-06-28T02:44:16.199" v="6" actId="20577"/>
          <ac:spMkLst>
            <pc:docMk/>
            <pc:sldMk cId="0" sldId="514"/>
            <ac:spMk id="397343" creationId="{00000000-0000-0000-0000-000000000000}"/>
          </ac:spMkLst>
        </pc:spChg>
      </pc:sldChg>
      <pc:sldChg chg="addSp delSp modSp mod">
        <pc:chgData name="Carlton Caves" userId="f0e521a00891a9a3" providerId="LiveId" clId="{2CB7761E-D83A-4239-88DE-4E315A3C9F90}" dt="2023-07-11T10:37:18.347" v="328" actId="20578"/>
        <pc:sldMkLst>
          <pc:docMk/>
          <pc:sldMk cId="3185134089" sldId="521"/>
        </pc:sldMkLst>
        <pc:spChg chg="mod">
          <ac:chgData name="Carlton Caves" userId="f0e521a00891a9a3" providerId="LiveId" clId="{2CB7761E-D83A-4239-88DE-4E315A3C9F90}" dt="2023-07-11T10:37:18.347" v="328" actId="20578"/>
          <ac:spMkLst>
            <pc:docMk/>
            <pc:sldMk cId="3185134089" sldId="521"/>
            <ac:spMk id="434179" creationId="{00000000-0000-0000-0000-000000000000}"/>
          </ac:spMkLst>
        </pc:spChg>
        <pc:inkChg chg="add del">
          <ac:chgData name="Carlton Caves" userId="f0e521a00891a9a3" providerId="LiveId" clId="{2CB7761E-D83A-4239-88DE-4E315A3C9F90}" dt="2023-07-11T10:35:05.910" v="320"/>
          <ac:inkMkLst>
            <pc:docMk/>
            <pc:sldMk cId="3185134089" sldId="521"/>
            <ac:inkMk id="4" creationId="{0077C639-28E1-14D1-D020-90065F0083D4}"/>
          </ac:inkMkLst>
        </pc:inkChg>
        <pc:inkChg chg="add del mod">
          <ac:chgData name="Carlton Caves" userId="f0e521a00891a9a3" providerId="LiveId" clId="{2CB7761E-D83A-4239-88DE-4E315A3C9F90}" dt="2023-07-11T10:37:11.993" v="327"/>
          <ac:inkMkLst>
            <pc:docMk/>
            <pc:sldMk cId="3185134089" sldId="521"/>
            <ac:inkMk id="5" creationId="{16C961D4-4DC3-8A6D-0435-89A26FC6CEBE}"/>
          </ac:inkMkLst>
        </pc:inkChg>
      </pc:sldChg>
      <pc:sldChg chg="del">
        <pc:chgData name="Carlton Caves" userId="f0e521a00891a9a3" providerId="LiveId" clId="{2CB7761E-D83A-4239-88DE-4E315A3C9F90}" dt="2023-06-28T01:59:55.174" v="0" actId="47"/>
        <pc:sldMkLst>
          <pc:docMk/>
          <pc:sldMk cId="2415247649" sldId="537"/>
        </pc:sldMkLst>
      </pc:sldChg>
      <pc:sldChg chg="del">
        <pc:chgData name="Carlton Caves" userId="f0e521a00891a9a3" providerId="LiveId" clId="{2CB7761E-D83A-4239-88DE-4E315A3C9F90}" dt="2023-06-28T02:00:39.923" v="1" actId="47"/>
        <pc:sldMkLst>
          <pc:docMk/>
          <pc:sldMk cId="3201750282" sldId="538"/>
        </pc:sldMkLst>
      </pc:sldChg>
      <pc:sldChg chg="addSp delSp modSp mod">
        <pc:chgData name="Carlton Caves" userId="f0e521a00891a9a3" providerId="LiveId" clId="{2CB7761E-D83A-4239-88DE-4E315A3C9F90}" dt="2023-06-28T02:58:45.646" v="298" actId="164"/>
        <pc:sldMkLst>
          <pc:docMk/>
          <pc:sldMk cId="1510493707" sldId="539"/>
        </pc:sldMkLst>
        <pc:spChg chg="add mod">
          <ac:chgData name="Carlton Caves" userId="f0e521a00891a9a3" providerId="LiveId" clId="{2CB7761E-D83A-4239-88DE-4E315A3C9F90}" dt="2023-06-28T02:58:45.646" v="298" actId="164"/>
          <ac:spMkLst>
            <pc:docMk/>
            <pc:sldMk cId="1510493707" sldId="539"/>
            <ac:spMk id="7" creationId="{3951FF30-C301-4C5F-D062-54A90A19DE9F}"/>
          </ac:spMkLst>
        </pc:spChg>
        <pc:grpChg chg="del">
          <ac:chgData name="Carlton Caves" userId="f0e521a00891a9a3" providerId="LiveId" clId="{2CB7761E-D83A-4239-88DE-4E315A3C9F90}" dt="2023-06-28T02:53:12.451" v="87" actId="165"/>
          <ac:grpSpMkLst>
            <pc:docMk/>
            <pc:sldMk cId="1510493707" sldId="539"/>
            <ac:grpSpMk id="12" creationId="{DA1B4CCC-FACF-47C1-82E4-49C581F51641}"/>
          </ac:grpSpMkLst>
        </pc:grpChg>
        <pc:grpChg chg="add mod">
          <ac:chgData name="Carlton Caves" userId="f0e521a00891a9a3" providerId="LiveId" clId="{2CB7761E-D83A-4239-88DE-4E315A3C9F90}" dt="2023-06-28T02:58:45.646" v="298" actId="164"/>
          <ac:grpSpMkLst>
            <pc:docMk/>
            <pc:sldMk cId="1510493707" sldId="539"/>
            <ac:grpSpMk id="13" creationId="{8837D161-6914-88F5-C607-F049A7327B40}"/>
          </ac:grpSpMkLst>
        </pc:grpChg>
        <pc:picChg chg="del mod topLvl">
          <ac:chgData name="Carlton Caves" userId="f0e521a00891a9a3" providerId="LiveId" clId="{2CB7761E-D83A-4239-88DE-4E315A3C9F90}" dt="2023-06-28T02:58:12.731" v="296" actId="478"/>
          <ac:picMkLst>
            <pc:docMk/>
            <pc:sldMk cId="1510493707" sldId="539"/>
            <ac:picMk id="2" creationId="{11825875-130E-4699-9958-888DF6460DBC}"/>
          </ac:picMkLst>
        </pc:picChg>
        <pc:picChg chg="mod topLvl">
          <ac:chgData name="Carlton Caves" userId="f0e521a00891a9a3" providerId="LiveId" clId="{2CB7761E-D83A-4239-88DE-4E315A3C9F90}" dt="2023-06-28T02:58:45.646" v="298" actId="164"/>
          <ac:picMkLst>
            <pc:docMk/>
            <pc:sldMk cId="1510493707" sldId="539"/>
            <ac:picMk id="5" creationId="{2E086870-9D6F-4B84-A1DC-D81BF7B28AF0}"/>
          </ac:picMkLst>
        </pc:picChg>
        <pc:picChg chg="mod topLvl">
          <ac:chgData name="Carlton Caves" userId="f0e521a00891a9a3" providerId="LiveId" clId="{2CB7761E-D83A-4239-88DE-4E315A3C9F90}" dt="2023-06-28T02:58:45.646" v="298" actId="164"/>
          <ac:picMkLst>
            <pc:docMk/>
            <pc:sldMk cId="1510493707" sldId="539"/>
            <ac:picMk id="6" creationId="{A267BFC9-DFC8-4C87-A173-FA3764B84561}"/>
          </ac:picMkLst>
        </pc:picChg>
        <pc:inkChg chg="add del">
          <ac:chgData name="Carlton Caves" userId="f0e521a00891a9a3" providerId="LiveId" clId="{2CB7761E-D83A-4239-88DE-4E315A3C9F90}" dt="2023-06-28T02:50:31.174" v="42"/>
          <ac:inkMkLst>
            <pc:docMk/>
            <pc:sldMk cId="1510493707" sldId="539"/>
            <ac:inkMk id="3" creationId="{5C39A741-5C57-6E46-125B-A1F34C53640D}"/>
          </ac:inkMkLst>
        </pc:inkChg>
      </pc:sldChg>
      <pc:sldChg chg="modSp mod">
        <pc:chgData name="Carlton Caves" userId="f0e521a00891a9a3" providerId="LiveId" clId="{2CB7761E-D83A-4239-88DE-4E315A3C9F90}" dt="2023-06-28T02:46:27.567" v="36" actId="1037"/>
        <pc:sldMkLst>
          <pc:docMk/>
          <pc:sldMk cId="1693022466" sldId="540"/>
        </pc:sldMkLst>
        <pc:spChg chg="mod">
          <ac:chgData name="Carlton Caves" userId="f0e521a00891a9a3" providerId="LiveId" clId="{2CB7761E-D83A-4239-88DE-4E315A3C9F90}" dt="2023-06-28T02:46:17.101" v="16" actId="1038"/>
          <ac:spMkLst>
            <pc:docMk/>
            <pc:sldMk cId="1693022466" sldId="540"/>
            <ac:spMk id="8" creationId="{31BE9304-17B9-443D-B147-20FA476ADB76}"/>
          </ac:spMkLst>
        </pc:spChg>
        <pc:spChg chg="mod">
          <ac:chgData name="Carlton Caves" userId="f0e521a00891a9a3" providerId="LiveId" clId="{2CB7761E-D83A-4239-88DE-4E315A3C9F90}" dt="2023-06-28T02:46:27.567" v="36" actId="1037"/>
          <ac:spMkLst>
            <pc:docMk/>
            <pc:sldMk cId="1693022466" sldId="540"/>
            <ac:spMk id="10" creationId="{55F6694B-6FB9-4767-A86F-BC2B16033488}"/>
          </ac:spMkLst>
        </pc:spChg>
        <pc:graphicFrameChg chg="mod">
          <ac:chgData name="Carlton Caves" userId="f0e521a00891a9a3" providerId="LiveId" clId="{2CB7761E-D83A-4239-88DE-4E315A3C9F90}" dt="2023-06-28T02:46:20.172" v="17" actId="1037"/>
          <ac:graphicFrameMkLst>
            <pc:docMk/>
            <pc:sldMk cId="1693022466" sldId="540"/>
            <ac:graphicFrameMk id="4" creationId="{830C9B17-E44B-40B2-89A9-8874BC391D6D}"/>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0243"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0244"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0245"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A0056FBC-A479-49BF-827E-3859A7D3B4FE}" type="slidenum">
              <a:rPr lang="en-US"/>
              <a:pPr/>
              <a:t>‹#›</a:t>
            </a:fld>
            <a:endParaRPr lang="en-US"/>
          </a:p>
        </p:txBody>
      </p:sp>
    </p:spTree>
    <p:extLst>
      <p:ext uri="{BB962C8B-B14F-4D97-AF65-F5344CB8AC3E}">
        <p14:creationId xmlns:p14="http://schemas.microsoft.com/office/powerpoint/2010/main" val="34090935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6-29T22:49:56.900"/>
    </inkml:context>
    <inkml:brush xml:id="br0">
      <inkml:brushProperty name="width" value="0.05" units="cm"/>
      <inkml:brushProperty name="height" value="0.05" units="cm"/>
    </inkml:brush>
  </inkml:definitions>
  <inkml:trace contextRef="#ctx0" brushRef="#br0">1295 74 6503 0 0,'0'0'696'0'0</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traceFormat>
        <inkml:channelProperties>
          <inkml:channelProperty channel="X" name="resolution" value="999.99994" units="1/cm"/>
          <inkml:channelProperty channel="Y" name="resolution" value="999.99994" units="1/cm"/>
        </inkml:channelProperties>
      </inkml:inkSource>
      <inkml:timestamp xml:id="ts0" timeString="2018-03-14T02:37:17.779"/>
    </inkml:context>
    <inkml:brush xml:id="br0">
      <inkml:brushProperty name="width" value="0.02032" units="cm"/>
      <inkml:brushProperty name="height" value="0.0381" units="cm"/>
      <inkml:brushProperty name="color" value="#FF0000"/>
      <inkml:brushProperty name="tip" value="rectangle"/>
      <inkml:brushProperty name="fitToCurve" value="1"/>
    </inkml:brush>
    <inkml:brush xml:id="br1">
      <inkml:brushProperty name="width" value="0.02032" units="cm"/>
      <inkml:brushProperty name="height" value="0.0381" units="cm"/>
      <inkml:brushProperty name="color" value="#333399"/>
      <inkml:brushProperty name="tip" value="rectangle"/>
      <inkml:brushProperty name="fitToCurve" value="1"/>
    </inkml:brush>
    <inkml:brush xml:id="br2">
      <inkml:brushProperty name="width" value="0.02032" units="cm"/>
      <inkml:brushProperty name="height" value="0.0381" units="cm"/>
      <inkml:brushProperty name="tip" value="rectangle"/>
      <inkml:brushProperty name="fitToCurve" value="1"/>
    </inkml:brush>
    <inkml:context xml:id="ctx1">
      <inkml:inkSource xml:id="inkSrc181">
        <inkml:traceFormat>
          <inkml:channel name="X" type="integer" max="27760" units="cm"/>
          <inkml:channel name="Y" type="integer" max="15694" units="cm"/>
        </inkml:traceFormat>
        <inkml:channelProperties>
          <inkml:channelProperty channel="X" name="resolution" value="1000" units="1/cm"/>
          <inkml:channelProperty channel="Y" name="resolution" value="1000.25494" units="1/cm"/>
        </inkml:channelProperties>
      </inkml:inkSource>
      <inkml:timestamp xml:id="ts1" timeString="2018-03-14T02:37:17.960"/>
    </inkml:context>
  </inkml:definitions>
  <inkml:trace contextRef="#ctx0" brushRef="#br0">6794 1638,'0'0,"-6"-2,6 2,0 0,8 9,-2-2,0 4,0 1,-1 7,2-1,-4 3,-3 6,1 0,-4 2,-4-1,0 2,-1-3,-3-2,3-3,1-6,0 0,2-6,3-2,2-8,0 0,9 2,1-4,-1-2,0 0,4 0,1 3,-1-1,0 1,0 2,-2-1,2 2,-1 1,2-2,0-1,2 0,3-1,-1-1,1 1,1-1,-3 1,0-2,-7 2,-10 1,11-3,-11 3,0 0,-8-3,-1 3,0 0,0 0,9 0,-13 4,13-4,-12 1,12-1,0 0,-29-12,29 12,-2-10,2 10,-3-13,3 13</inkml:trace>
  <inkml:trace contextRef="#ctx0" brushRef="#br0" timeOffset="1">7139 1855,'0'0,"0"0,5 11,-2-4,1 1,1 4,-1 1,1 2,-2-2,-1-1,-1 1,-2-2,-3-4,4-7,-10 6,10-6,-10-8,6-3,14 6,-19-14,15 9,-10-12,12 10,-9-10</inkml:trace>
  <inkml:trace contextRef="#ctx0" brushRef="#br0" timeOffset="2">7065 1680,'-8'-15,"8"15,3 25,-3-25,14-2,-7 8,7 2,-14-8,13 11,-13-11,8 13,-8-13</inkml:trace>
  <inkml:trace contextRef="#ctx0" brushRef="#br0" timeOffset="3">7396 1886,'16'-1,"-16"1,13-5,-6 5,2-1,-9 1,9-2,-9 2,8 0,-8 0,0 0,0-10,0 10,-12-8,4 2,-5 0,-2-1,-3 5,2-1,-3 1,0 2,1 0,3 2,0 1,2 3,2 2,4 1,3 2,3 2,1 0,1 3,1-1,5-1,-2-3,1-1,1-2,1-3,-1-4,0-3,2-3,2-2,0 0,0-4,-1 1,0 0,-1 0,-2 3,-7 7,9-8,-9 8,0 0,0 0,0 10,0-1,0 4,0 0,1 4,1 3,2 1,-4 4,4 0,0 1,-1 1,-1-2,-1 1,4-2,-10 0,1-4,-3-3,-9-4,-2-7,-8-4,-2-4,-7-6,1-4,0-1,-2-2,6 1,5 3,7 2,6 0,12 9,0 0,16-8,8 14,-7-11,7 11,-10-9,8 9,-22-6</inkml:trace>
  <inkml:trace contextRef="#ctx0" brushRef="#br0" timeOffset="4">7488 1662,'11'13,"-3"-3,5 5,3 3,-2 5,0 2,-4 1,1 0,-7 2,-1-3,-6-1,-2-7,-4-1,0-4,-1-4,2-4,8-4,-10-4,10 4,5-13,2 5,2-3,3 1,-1-1,2-3,0 5,1 1,-1-1,-3 2,-1 1,-1 4,-8 2,9 2,-9-2,0 0,9 11,-9-11,5 11,-5-11,9 10,-9-10,9 11,-9-11,10 16,-6-9,-1 2,-1 3,-2-2,0 3,-2-1,-5-1,2 0,-2-1,0-2,7-8,-11 5,11-5,0 0,8-13,-3 2,3 2,-4-6,8 12,-12-10,6 11,-10-6,4 8</inkml:trace>
  <inkml:trace contextRef="#ctx0" brushRef="#br0" timeOffset="5">7875 1658,'-7'-2,"7"2,0 0,0 11,0-11,7 18,-2-7,0 5,0 3,2 5,-2 1,-1 2,-3 3,-2-1,1 0,-3-4,-3-3,1-4,0-5,-2-3,7-10,-6 9,6-9,0 0,0 0,6-9,-6 9,13-14,-9 6,1 0,-5 8,-1-15,1 15,-5-10,5 10,-13-4</inkml:trace>
  <inkml:trace contextRef="#ctx0" brushRef="#br0" timeOffset="6">7780 1833,'1'-8,"7"11,-8-3,13-6,-2 5,5 1,2 0,3 2,3-1,-1 0,-1 3,1-2,-6-2,-3-1,-6-1,-8 2,1-9,-6 0,-3 12,-13-12,11 12,-9-7,11 10</inkml:trace>
  <inkml:trace contextRef="#ctx0" brushRef="#br0" timeOffset="7">8744 1632,'6'-7,"-10"-5,-68-1,59 0,-5 0,-5-1,-3 2,-2 3,3 2,1 6,4 8,4 2,7 9,7 5,6 6,0 5,7 4,-2 4,3-4,-4 4,-1-3,-4-4,0-6,-6-5,0-7,-3-5,6-12,-7 8,7-8,-5-11,5 1,5-1,-1 2,1-1,-5 10,11-13,-7 24,-4-11,0 0,0 0,0 0,-9-7</inkml:trace>
  <inkml:trace contextRef="#ctx0" brushRef="#br0" timeOffset="8">8378 1791,'0'-7,"0"7,10-3,-1 1,0 3,4-1,3 4,2-3,1 4,0-4,4 2,-3-1,-1-2,-6 0,-2-4,-3 2,-8 2,0 0,-10-3,10 3,-16-3,16 3,-16 2</inkml:trace>
  <inkml:trace contextRef="#ctx0" brushRef="#br0" timeOffset="9">8648 1818,'0'0,"-1"9,1-9,0 0,11 8,0-1,0 1,3 1,3 0,2 2,-1 3,0-3,-1 1,-6-1,0-4,-11-7,6 9,-6-9,-11-1,3-3,0-4,-2 1,1-4,4 1,0 0,6-1,2 2,2-2,1 3,2-2,2 2,1 1,1-3,-3 4,1-1,-1 2,-1-1,-8 6,8-7,-8 7,0 0,0 0,0 0,0 0,0 0,6 11,-3-3,4 4,0 1,1 3,3-4,3 3,-1-2,2-1,0-2,0-5,2-5,-2 0,-3-5,1-2,-3-3,-3-4,-2 1,-5-2,-2 2,-6-1,-3 4,-5 2,0 0,-3 8,-1-1,5 3,0 3,5-1,1 1,-9-2,21 9,-3-12,3 7,-3-7,0 0</inkml:trace>
  <inkml:trace contextRef="#ctx0" brushRef="#br0" timeOffset="10">9109 1854,'6'10,"-6"-10,9 4,2 3,-2-1,2 0,-2 2,3-2,-7 1,-5-7,11 9,-11-9,0 0,0 0,-11-8,4-2,0 1,3-4,-2 2,2 0,4 3,2-1,2 2,-4 7,15-10,-3 7,1 1,-3-2,4 2,-2 2,-1 1,1 3,-7-1,-5-3,13 17,-10-6,-1 1,-1 1,-2 0,-1-1,4-3,-2-9,-2 9,2-9,0 0,0 0,10-11,-6 0,6-2,-2 0,2-3,4 1,-3 3,-1 1,0 3,-10 8,11-7,-11 7,9 6,-9-6,7 9,-7-9,8 13,0-4,-2-1,0 0,1 3,-2 0,-1 2,-3-2,-1 2,-2-1,-1-1,-2-3,0 0,5-8,-8 6,8-6,0 0,-4-12,8 2,-8-6,4 16,4-25,0 17,-11-13,7 21</inkml:trace>
  <inkml:trace contextRef="#ctx0" brushRef="#br0" timeOffset="11">9942 1608,'0'0,"0"0,0 0,0 0,3 14,3-5,-1 3,2 4,-3 5,1 3,-3 1,1 3,-3 1,-4 2,3-2,0-3,-3-6,3-3,1-3,0-14,1 10,-1-10,0 0,7-11,-4 0,-1 2,-2-2,0 1,-2 3,2 7,0 0,-17-16,17 16,-15-3,15 3,-18 0</inkml:trace>
  <inkml:trace contextRef="#ctx0" brushRef="#br0" timeOffset="12">9870 1769,'-7'-9,"7"9,-66-9,66 9,14-3,-4 3,2 0,5 1,1-1,0 2,2 0,1 0,-3 0,1-2,-2 2,1-4,-1 2,-3-2,0-2,-3-3,1 2,-4-1,1 0,-9 6,12-9,-12 9,15-4,-19-3,11 10,-9-12,10 13,-11-13</inkml:trace>
  <inkml:trace contextRef="#ctx0" brushRef="#br0" timeOffset="13">10127 1630,'-6'-11,"6"11,0 0,7 0,-2 8,0 5,2 3,-1 5,-1 3,2 6,-1 0,-3 1,-5-2,1-1,0-5,-5-4,2-4,4-15,-9 6,9-6,3-14,1 0,5-2,1-4,4 1,0 2,1-1,0 6,-1 4,2 2,-6 6,-1 5,0 1,-2 3,-4 6,2 1,-5 1,0 2,0-2,-3 0,2-2,-1-4,2-11,-1 7,1-7,1-7,2-2,2 1,-1 0,0-1,-4 2,3-3,-3 10,-11-4,11 4,-19-1,19 1</inkml:trace>
  <inkml:trace contextRef="#ctx0" brushRef="#br0" timeOffset="14">10430 1811,'13'5,"-2"-2,5-1,3 0,-2-3,1 1,-3-4,-5 2,-10 2,7-13,-7 13,-9-11,1 5,-6-1,-2 2,-4 3,2-3,0 4,0 2,3 0,2 3,4-1,1 2,8-5,-3 14,7-3,2 0,2 3,3-1,-1 3,1-1,2 0,-1-1,1-3,1-1,1-6,-1 2,-1-5,3-1,-4 0,-2-5,-3 2,-7 3,7-11,-7 11,-10-7,2 4,-2 2,-1 25,-1-29,12 5,-11-3,11 3,2-11</inkml:trace>
  <inkml:trace contextRef="#ctx0" brushRef="#br0" timeOffset="15">6956 2963,'0'0,"0"0,0 0,7-8,-7 8,0 0,0 0,0 0,0 0,7-7,-7 7,0 0,10-4,-10 4,0 0,0 0,0 0,7-9,-7 9,0 0,0 0,-7-8,-3 7,3 1,-3 0,-2 0,-3 0,0 2,0-1,-2 0,3 3,0-2,1 2,3 0,2 1,8-5,-6 10,4-2,2-8,8 12,-8-12,13 12,-4-6,1-1,1 1,2-1,1-1,0-1,-1-1,-1 1,0-2,-3 1,2-2,-2 3,-9-3,12 3,-12-3,10 5,-10-5,9 7,-9-7,10 7,-10-7,8 7,-8-7,8 4,-8-4,7 4,-7-4,0 0,9 3,-9-3,7 9,-7-9,9 10,-9-10,10 12,-10-12,11 15,-5-8,-4 1,2 0,-4-8,-4 14,4-14,-13 13,3-10,-7 2,1-3,-5-2,-5-2,-2 0,2-3,-2-1,2-2,4-1,3 2,2 0,7 1,10 6,-8-8,8 8,8-5,-1 5,1 0,-1 1,2 24,-9-25,14 5,-14-5,0 0,0 0</inkml:trace>
  <inkml:trace contextRef="#ctx0" brushRef="#br0" timeOffset="16">7146 3038,'-3'-6,"3"6,0 0,0 0,0 0,7 0,-7 0,9 9,-9-9,14 15,-3-5,0 4,3-3,-2 1,3 0,-1 0,1-1,-3-3,-3-3,-2-2,-7-3,0 0,1-11,-1 11,-12-11,12 11,-13-13,13 13</inkml:trace>
  <inkml:trace contextRef="#ctx0" brushRef="#br0" timeOffset="17">7342 3027,'-3'-8,"3"8,0 0,-8-6,8 6,0 0,0 0,-7 0,7 0,-2 13,2-1,-1 4,-1 7,0 3,-2 2,-4 3,2 1,-4 2,-3-2,0 0,-1-3,-1-2,2-5,2-2,0-7,4 0,7-13,-5 8,5-8,0 0,12-12,-4 3,-1-4,10 7,-10-12,9 7,-13-8,13 7</inkml:trace>
  <inkml:trace contextRef="#ctx0" brushRef="#br0" timeOffset="18">7441 3063,'0'0,"0"0,0 0,13 9,-13-9,15 8,-6-4,-9-4,10 13,-4-4,-6-9,0 13,0-13,-7 11,-1-11,1 0,0-5,0-1,-1-1,4-3,4-2,2 2,4-1,2 0,3 3,1 1,2-1,2 4,-2 2,1 4,-1 1,-1 2,-4 3,0 3,-4 1,0 1,-5 1,0-2,-3 2,1-5,2-9,-5 10,5-10,0 0,3-17,3 5,-1-4,5 1,4-3,-1 4,-1 1,1 2,0 4,-1 3,1 5,-5 4,1 3,-4 6,-1 1,0-1,-3 5,5-2,-5 0,1-2,1-1,-3-7,0 0,0-7,0 0,0 0,0 0,0 0,1-7,-1 7,3-11,-3 11,0-12,2-23,-2 35,-6-8,6 8,-12-7,12 7</inkml:trace>
  <inkml:trace contextRef="#ctx0" brushRef="#br0" timeOffset="19">7831 3095,'10'4,"4"3,-1-1,-2 1,-2-1,-9-6,12 11,-12-11,0 0,0 0,0 0,-8-6,3-3,0 2,2-2,3-3,-1 1,2 0,3 2,5 0,-2 3,3-1,1 4,1 0,1 4,2 1,-2 0,1 2,-3 0,-1 5,-4 0,-4 1,1 2,-3-2,0 1,-3-2,3-9,-3 8,3-8,0 0,5-11,0 3,1-5,4-2,-1 1,-1-1,1 3,-1 1,-8 11,12-12,-12 12,8 2,-8-2,8 16,-5-7,4 3,-1 1,2 1,-5-1,3-1,-2-2,-1 0,-3-2,0-8,0 11,0-11,0 0,0 0,0 0,-8 7,8-7,0 0,1-8,-1 8,2-11,0 35,-8-37,6 13,-5-23,5 23,-8-23</inkml:trace>
  <inkml:trace contextRef="#ctx0" brushRef="#br0" timeOffset="20">8371 3031,'0'0,"0"0,9-3,-9 3,8-2,-8 2,10-5,-10 5,9-6,-9 6,0 0,9-7,-9 7,0 0,0 0,-9-6,9 6,-16 0,2 0,0 2,-4 2,0-2,-6 3,2 1,3 0,0 1,2 3,4-2,5 2,5 3,6 0,4 4,6-1,8 1,2-1,5-2,0-1,3-3,-2-2,-2-6,-4-2,-5-2,-4-3,-4-2,-6 0,-4-3,0 10,-18-19,18 19,-23-19,13 15,-6-9</inkml:trace>
  <inkml:trace contextRef="#ctx0" brushRef="#br0" timeOffset="21">8358 3032,'-9'12,"-2"-9,0 4,-3 2,-3-1,1-1,0 2,2-6,7 7,-7-14,14 4,-7-2,7 2</inkml:trace>
  <inkml:trace contextRef="#ctx0" brushRef="#br0" timeOffset="22">8562 2878,'-10'-6,"10"6,0 0,-11 8,11-8,0 13,1 3,4 1,-3 5,3 3,3 2,-1 0,0-1,-2 1,-2-5,0-3,-2-6,0-3,-1-10,-4 8,4-8,0 0,2-13,-1 6,0-1,4-2,-1 2,-4 8,-2-13,10 11,-14-9,6 11,-2-9</inkml:trace>
  <inkml:trace contextRef="#ctx0" brushRef="#br0" timeOffset="23">8456 3015,'0'0,"4"8,1-8,2 0,5 0,1 0,2 0,0 3,1-3,1 0,-1 0,-3 0,-1-3,-3 2,-1 0,-8 1,0 0,0 0,0 0,0 0,0 0,11 5,-18-10,7 5,0 0,0 0</inkml:trace>
  <inkml:trace contextRef="#ctx0" brushRef="#br0" timeOffset="24">8639 3034,'0'0,"14"9,-6-5,3 3,0 2,3 0,0 5,0-3,-1 3,0-4,-4 0,-3-2,-6-8,5 6,-5-6,-9-5,0-1,4-3,-2-3,1 0,1-1,3 0,3 0,2 2,3 1,1 2,3 2,1 0,0 2,-1 2,2 1,-4 1,1 0,-9 0,9 1,-9-1,0 0,0 0,0 0,-4 7,4-7,0 0,-7-9,7 9</inkml:trace>
  <inkml:trace contextRef="#ctx0" brushRef="#br0" timeOffset="25">8902 3015,'8'-2,"-8"2,10 8,-6 0,0 2,1 2,0 3,-3 3,-1-1,-1 0,0-2,0 0,0-5,0 0,0-10,0 0,0 0,0 0,-13-23,16 16,-11-14,11 9,-11-15,10 15</inkml:trace>
  <inkml:trace contextRef="#ctx0" brushRef="#br0" timeOffset="26">8836 2920,'0'0,"-1"-10,9 11,-8-1,8-6,-8 6,9-2,-9 2,0 0,0 0,0 0,-3 9,-7-11</inkml:trace>
  <inkml:trace contextRef="#ctx0" brushRef="#br0" timeOffset="27">9157 3043,'12'4,"-14"-13,13-16,-11 25,0 0,0-12,0 12,-14-6,3 2,-1 2,-5-1,-1 6,2-1,-2 2,0 4,7 4,0 4,3-1,6 4,-2 0,8 2,-1 0,4-3,1-2,5-3,3-6,4-1,4-5,0-5,1-2,1 2,-2-4,-7 3,-3-1,-14 6,0 0,-15 1,6 6,-17-13,11 13,-10-10</inkml:trace>
  <inkml:trace contextRef="#ctx0" brushRef="#br0" timeOffset="28">9663 3012,'0'0,"0"0,11-3,-11 3,9 6,-1 1,1 2,4 0,1 2,-3 2,2 0,-3 0,-1 0,0-2,-6-2,-2-1,-1-8,0 0,-9 0,9 0,-13-14,7 5,3-2,0 0,5-1,2-2,4 1,1 1,2 0,0 2,4 0,-2 3,1 2,-5 0,0 5,1 0,-10 0,11 8,-11-8,6 14,-2-6,-3 2,1-1,-1 1,4-2,-3 2,-2-10,4 11,-4-11,0 0,0 0,0 0,0 0,-12-4,12 4,-7-11,7 11,-1-9,1 9,0-10,0 10,13-9,-13 9,14-12,-8 5,2-1,-1 0,-1 1,4 4,-10 3,9-7,-9 7,12 2,-12-2,9 3,-9-3,13 8,-13-8,13 16,-7-7,2 2,-3 1,-1 2,1 1,-4 0,-1 0,-2-1,-3-3,2-1,-3-1,6-9,-8 8,8-8,0 0,-6-8,6 8,2-16,2 8,-19-4,24 10,-13-13,14 14,-13-11,12 13</inkml:trace>
  <inkml:trace contextRef="#ctx0" brushRef="#br0" timeOffset="29">10145 3041,'0'0,"0"0,0 0,0 0,0 0,6 10,-3-1,3 0,2 2,1 2,1-1,3-2,-3 1,2-3,-1-4,1-2,0-3,-2-4,1-2,-1 0,-2-4,-2-1,-1 2,0-2,-4-1,-1 3,-1-3,-4 2,-2 3,-1 1,-2 0,-4 3,3-1,-2 3,0 2,1 1,2 1,-3 2,4 0,1 3,1-1,0 19,0-24,12 12,-5-13,9 8,-9-8</inkml:trace>
  <inkml:trace contextRef="#ctx0" brushRef="#br0" timeOffset="30">10535 3053,'0'0,"13"-7,-13 7,4-12,-4 12,-8-13,-1 5,-1 1,-2 1,-3 2,1 3,0 3,1 3,0 6,5 2,1 2,5 4,-2 1,6 0,2-3,4-3,2-3,1-4,0-7,4-5,-1-5,2-3,-5-5,-1-4,1-2,-4-2,-2 1,-3-3,-3 7,0-2,-3 5,2 4,-2 3,0 3,4 8,0 0,-9-2,9 2,-3 11,3-1,0 0,0 4,3 0,0 6,3 1,-2 0,4 2,1-1,2 2,1-2,2-3,-1-4,1 0,-1-7,-2-4,-1-4,-1-3,-4-5,-5-2,-6-6,6 16,-17-20,17 20,-19-14,19 14</inkml:trace>
  <inkml:trace contextRef="#ctx0" brushRef="#br0" timeOffset="31">10814 3017,'-16'-13,"3"10,-6-1,2 2,-3-1,1 5,4 2,4 4,2 1,9 5,5 0,4 3,4 0,4-1,2-3,2 0,0-4,3-3,-3-2,-4-3,0-2,-6-4,-4 0,4 4,-17-12,6 13,-15-14,15 14,-21-17</inkml:trace>
  <inkml:trace contextRef="#ctx0" brushRef="#br0" timeOffset="32">10807 3037,'-4'13,"-8"-13,0 2,-1 3,-3 2,-3 0,-3 6,-1-13,11 11,-4-13,16 2,-19-2</inkml:trace>
  <inkml:trace contextRef="#ctx0" brushRef="#br0" timeOffset="33">6873 3576,'0'0,"-8"7,8-7,0 0,-10 8,10-8,-1 14,4-6,8 2,1-1,5 4,4-4,6-2,2 0,-1-6,0 0,-1-6,-6 1,-6-7,-4-3,-6-1,-10-1,-4-2,-6 2,-5 2,-1 1,-1 0,-3 4,2 2,3 4,4 0,0 6,3 0,1 4,-10-3,17 11,-11-10,9 14,-9-13,12 12</inkml:trace>
  <inkml:trace contextRef="#ctx0" brushRef="#br0" timeOffset="34">7282 3313,'-11'-8,"2"6,-4 12,0 56,3-67,-1 3,4 5,5 5,6 6,0 4,4 6,4 3,-1 4,1-2,-3 3,4-5,-8-3,0-6,-3-5,-2-1,-1-8,1-8,0 0,0 0,0 0,0 0,0 0,-4-8,4 8,12-5,-16-6,13 11,-12-9,3 9,3-11</inkml:trace>
  <inkml:trace contextRef="#ctx0" brushRef="#br0" timeOffset="35">7088 3568,'0'0,"10"2,-10-2,19 5,0-5,4 1,4 0,0 2,0-2,-1 2,-2-1,-8-2,-2 0,-14 0,36 4,-50-12,1 10,-9-12,8 12,-8-13</inkml:trace>
  <inkml:trace contextRef="#ctx0" brushRef="#br0" timeOffset="36">7862 3597,'0'0,"0"10,0-10,19 12,-5-5,6 0,3-1,1-2,-1-2,1-2,-1-3,-3-3,-6-5,-5-2,-4-3,-5-2,-4 3,-6-3,-7 5,-5 3,0 4,-4 3,2 5,0 3,6 3,4 1,1 0,13-9,4 12,-4-12,18 11,-8-15,11 9</inkml:trace>
  <inkml:trace contextRef="#ctx0" brushRef="#br0" timeOffset="37">8381 3518,'0'0,"9"-6,-70 6,61 0,8-5,-8 5,8-4,-8 4,0 0,0 0,0 0,0 0,0 0,0 0,0 0,0 0,-13-7,5 5,-2 2,-3 0,0 0,-2 1,0 0,-2 1,5 0,-2 0,4 3,1-3,9-2,0 0,-2 10,2-10,11 9,-4-4,5 1,-2-1,2-3,-1 4,0-3,-1-2,-2 0,-8-1,9 1,-9-1,9 2,-9-2,0 0,7 5,-7-5,0 0,12 6,-12-6,12 5,-12-5,13 5,-13-5,14 8,-14-8,11 11,-11-11,10 13,-6-5,-1 1,-3-2,-2 1,-2 1,-3-2,-4-1,-2-2,-3-1,-3-4,-2-3,-1-1,-1-4,8-2,-4 1,9-3,-2 5,7 0,5 8,-2-8,2 8,7 17,-7-17,12 10,-12-10,10 14,-10-14</inkml:trace>
  <inkml:trace contextRef="#ctx0" brushRef="#br0" timeOffset="38">8618 3563,'0'0,"7"-12,-7 12,0 0,9-5,-9 5,10-2,-10 2,9-5,-9 5,7-4,-7 4,7-3,-7 3,0 0,0 0,-1-7,1 7,-15-4,3 5,-2 2,-6-2,-2 1,1 5,-2-1,2 3,3-1,3 0,5 3,2 0,9 1,5-1,8 1,0-3,6-1,4 2,-1-6,3 0,-3-2,-4-2,-3-4,-3 3,-3-3,-10 4,7-6,-7 6,0 0,-12-13,12 13,-7 0,7 0,0 0,0 0</inkml:trace>
  <inkml:trace contextRef="#ctx0" brushRef="#br0" timeOffset="39">8727 3578,'0'0,"0"0,66-4,-66 4,0 0,0 0,0 0,0 0,0 0,0 0,7 12,-1-4,-3 4,0 0,-2 2,-1-1,-1-2,1 0,-5-3,5-8,-8 7,0-9,-3-9,11 11,-13-25,15 14,-13-11,12 6</inkml:trace>
  <inkml:trace contextRef="#ctx0" brushRef="#br0" timeOffset="40">8700 3481,'0'0,"-8"-11,8 11,0 0,8-5,23 7,-31-2,0 0,-4-10,4 10,0 0</inkml:trace>
  <inkml:trace contextRef="#ctx0" brushRef="#br0" timeOffset="41">8986 3432,'-10'-5,"10"5,0 0,0 0,0 0,0 0,11-3,-11 3,12 6,-6 0,2 4,-3 4,0 4,-2 2,-3 4,0 0,-4 1,0-2,-2-2,-1 1,0-7,3-3,-1-3,5-9,0 0,0 0,0 0,-5-17,18 7,-12-10,13 9,-11-10</inkml:trace>
  <inkml:trace contextRef="#ctx0" brushRef="#br0" timeOffset="42">9137 3429,'0'0,"0"0,0 0,0 0,8 11,-4-2,0 7,0 2,-3 2,1 4,0 1,-5 1,1-1,2-1,-4-3,3-6,0-2,-1-4,2-9,0 0,0 0,6-11,-3-15,6 20,-11-11,10 7,-10-8,2 18</inkml:trace>
  <inkml:trace contextRef="#ctx0" brushRef="#br0" timeOffset="43">9345 3581,'8'-9,"-8"9,73-6,-73 6,10-4,-10 4,9-7,-9 7,6-9,-6 9,8-6,-8 6,5-9,-5 9,3-9,-3 9,-5-8,5 8,-10-11,0 6,-3 2,-5-2,0 1,-2 3,-1 1,0 1,1 3,2 2,4 2,5 4,7 4,4 2,6 2,2 1,6 1,-1-3,3-2,0-6,-1-3,-3-7,-3-5,0 0,-5-7,-2-1,-1 0,-2 1,0 1,-1 10,3-11,-3 11,6 3,-6-3,18 14,-6-6,1-1,2 0,-1 2,-1-3,0-2,-4 0,0-2,-9-2,8 0,-8 0,0 0,-8-8,-10 0,18 8,-19-5,19 5,-23-9,23 9</inkml:trace>
  <inkml:trace contextRef="#ctx0" brushRef="#br0" timeOffset="44">9668 3403,'0'0,"0"0,0 0,-3 8,7 1,1 3,2 3,-2 5,2 1,-3 4,2 0,-4 0,-1-2,-1-2,0-3,-1-5,-1-3,2-10,-3 8,3-8,0 0,4-7,-4 7,3-13,-1 3,-7-4,5 14,-4-18,4 18,-10-14,10 14</inkml:trace>
  <inkml:trace contextRef="#ctx0" brushRef="#br0" timeOffset="45">9566 3532,'-2'-7,"11"10,-9-3,13-2,0 1,4-3,2 2,2 1,-1-1,1 1,0 2,-5-1,-1-1,-4 2,-4-1,-7 0,0 0,0 0,0 0,0 0,0 0,-14 3,14-3,0 0,0 0,0 0,8-5</inkml:trace>
  <inkml:trace contextRef="#ctx0" brushRef="#br0" timeOffset="46">9909 3532,'1'11,"-1"-11,5 17,-3-7,2 2,1 0,-1 2,0-1,-2-2,0-1,-2-2,0-8,0 10,0-10,0 0,-8-4,8 4,-7-8,-2-3,9 11,-7-14,7 14,-5-18,8 9</inkml:trace>
  <inkml:trace contextRef="#ctx0" brushRef="#br0" timeOffset="47">9845 3467,'0'0,"-7"-9,9-19,-2 28,0 0,0 0,0 0,18 5,-18-5,0 0,0 0,12 7,-12-7</inkml:trace>
  <inkml:trace contextRef="#ctx0" brushRef="#br0" timeOffset="48">10023 3580,'5'8,"-5"-8,8 2,0 5,3 1,2 4,2-2,7-1,0 0,-2-2,2-1,-1-6,-3-4,-3-5,-6-4,-3-2,-6-5,-5 1,-6 0,-4 0,-6 6,1 1,-2 6,-1 4,2 3,7 3,2 4,2 18,1-21,14 10,-5-15,8 20,-8-20,14 13</inkml:trace>
  <inkml:trace contextRef="#ctx0" brushRef="#br0" timeOffset="49">10310 3586,'23'14,"-23"-14,15 2,-15-2,0 0,0 0,0 0,0 0,-8-5,8 5,-7-8,7 8,-4-12,6 5,-2 7,9-13,-1 6,2 0,1 1,6 2,0 2,-1 2,0 1,-2 2,-3 5,-2 1,-1 4,-6 4,-4 2,1 0,-4 0,-2-2,1-4,1 0,5-13,-7 7,7-7,4-12,3 2,0-1,0-1,8 6,-17-11,2 17,-7-18,7 18,-30-12</inkml:trace>
  <inkml:trace contextRef="#ctx0" brushRef="#br0" timeOffset="50">10667 3722,'0'0,"0"0,0 0,0 0,0 0,0 0,12 10,-12-10,13 16,-9-7,3 2,-4 0,-1 1,-2-1,-6-2,2-3,-5 1,2-3,-1-2,8-2,0 0,0 0,15 0,-10-8,10 8,-10-10,11 8,-15-10</inkml:trace>
  <inkml:trace contextRef="#ctx0" brushRef="#br0" timeOffset="51">6873 4040,'0'0,"-11"-2,-57-1,68 3,0 0,0 0,0 0,0 0,0 0,9 4,0 0,2 3,2 2,0 2,2 3,0 1,3 1,-5 2,1-2,-4 0,2-2,-2-4,-2-2,-8-8,13 2,-13-2,10-12,-7 4,2-4,-3 0,2-1,-4-2,0 5,0-1,0 0,-2 2,2 9,-2-11,2 11,0 0,0-9,0 9,0 0,0 0,8 3,-8-3,11 8,-2-1,2 3,3-1,3 3,1-2,2 1,1-2,-2 0,-1-3,-3-4,-1-2,-6 0,-8 0,10-10,-10 10,-3-14,1 5,-3-2,0 1,-1 1,4 0,-3 2,2-2,3 9,1-15,-1 15,4-10,-4 10,5-11,-5 11,0 0,0 0,9-5,-9 5,-4-18,5 25,-10-10,9 3,0 0,-2 9</inkml:trace>
  <inkml:trace contextRef="#ctx0" brushRef="#br0" timeOffset="52">7300 3915,'0'0,"0"0,0 0,0 0,8 14,-1-1,-1 4,2 3,-3 3,1 2,-6 1,1-1,-3-2,-2 0,1-5,2-5,-3-6,4-7,0 0,0 0,-3-10,7 0,3-5,-1 0,3 0,4 1,-3 2,-1 3,3 3,-4 3,-1 3,-7 0,13 7,-13-7,7 17,-4-7,1 2,-2-2,0 5,2-3,0 0,0-3,-1 1,1-3,-4-7,3 9,-3-9,0 0,0 0,0 0,-8-7,8 7,-9-9,9 9,-5-10,5 10,0 0,0 0,0 0,3-8,-3 8,0 0,7 0,-9-7,12 9,-14-12,12 14,-10-11</inkml:trace>
  <inkml:trace contextRef="#ctx0" brushRef="#br0" timeOffset="53">7563 4099,'0'0,"0"0,9-3,-9 3,6 12,-5-2,-1 2,0 0,-1 1,-2-1,1 1,0-4,2-9,-6 13,6-13,0 0,0 0,-12-19,19 12,-14-14,12 10,-10-15,14 9</inkml:trace>
  <inkml:trace contextRef="#ctx0" brushRef="#br0" timeOffset="54">7486 3958,'0'0,"0"0,0 0,8-4,-30 1,32 10,-10-7,12 6,-12-6,12 9</inkml:trace>
  <inkml:trace contextRef="#ctx0" brushRef="#br0" timeOffset="55">7810 4086,'13'-6,"-6"1,-7 5,13-9,-13 9,9-7,-9 7,3-9,-3 9,-9-10,1 7,-5-1,-1 0,-7 4,2-1,-2 5,3-1,1 3,5 4,2 1,6 3,5 0,6 3,3 1,4-1,5-4,0 0,2-2,0-7,-2 0,0-2,-1-5,-3 0,-2-3,-4 2,-9 4,10-3,-17-7,7 10,-10-9,10 9,-13-7</inkml:trace>
  <inkml:trace contextRef="#ctx0" brushRef="#br0" timeOffset="56">7953 3934,'0'0,"0"0,7 12,-2-3,1 8,2 3,-3 4,-1 3,0 2,-2-2,-3 0,-1-4,-2-4,1-5,-2-4,5-10,0 0,0 0,1-9,6-1,4-5,2 1,3-3,1 3,0 1,-1 6,1 1,-6 6,1 6,-4 2,-2 5,-5 3,2 3,-3-1,0 0,0-2,-1-3,0-4,1-9,0 0,0 0,6-9,-2-1,1-7,-7 1,11 10,-14-7,5 13,-4-10,4 10</inkml:trace>
  <inkml:trace contextRef="#ctx0" brushRef="#br0" timeOffset="57">8639 4078,'0'0,"5"-8,3 7,-8 1,13-7,-5 3,-8 4,14-7,-14 7,10-5,-10 5,0 0,5-9,-5 9,-8-4,8 4,-18-2,8 0,-4 5,-2-3,0 5,-1-3,1 2,-2 3,3-2,2 0,3 5,4 2,3-1,8 3,7 2,2-1,3 2,2-2,4-3,4-1,-2-4,-1-2,-2-3,-2-4,-1-3,-2-2,-4 2,-5-3,-3-22,-5 30,-5-13,5 13,-17-7,17 7</inkml:trace>
  <inkml:trace contextRef="#ctx0" brushRef="#br0" timeOffset="58">8710 4074,'0'0,"0"0,7 0,-7 0,-9 10,0-4,-3 0,-2 4,-1-2,-3 1,1-3,25 4,-26-11,17 8,-9-10,10 3,0 0</inkml:trace>
  <inkml:trace contextRef="#ctx0" brushRef="#br0" timeOffset="59">8814 4066,'0'0,"0"0,12-4,-12 4,15 4,-2 4,4-1,3 5,2 0,3 1,-3 0,0 0,-2-1,-4-1,-3-3,-3-2,-10-6,9 5,-9-5,-3 32,-8-40,11 8,-16-9,16 9,-18-13</inkml:trace>
  <inkml:trace contextRef="#ctx0" brushRef="#br0" timeOffset="60">8982 4058,'0'0,"-12"-1,12 1,0 0,-8 6,8-6,-3 11,3-11,-7 16,3-4,0 0,-3 3,-2-2,1-1,-3-1,-2 0,2-4,0 1,0-2,2-4,9-2,-10-1,10 1,-7-13,19 11,-11-11,13 8,-8-9,9 9</inkml:trace>
  <inkml:trace contextRef="#ctx0" brushRef="#br0" timeOffset="61">9151 4062,'7'0,"-7"0,0 0,6 10,-6-10,8 16,-2-5,-3 2,0 0,-2 2,0-3,-2-1,-3-1,4-10,-3 10,3-10,-1-25,5 53,-7-41,10 7,-11-12,15 6</inkml:trace>
  <inkml:trace contextRef="#ctx0" brushRef="#br0" timeOffset="62">9108 3934,'0'0,"0"0,0 0,35 6,-35-6,13 0,-13 0,10 1,-10-1</inkml:trace>
  <inkml:trace contextRef="#ctx0" brushRef="#br0" timeOffset="63">9326 3927,'0'0,"-2"-14,2 14,2 8,3 0,-1 5,1 4,2 3,-1 3,-1 2,-2 1,-2 2,2-2,-6-2,3-6,0-4,-2-2,2-4,0-8,0 0,8 0,-8 0,11-13,-7 1,7 6,-12-12,1 18,0-25,0 25</inkml:trace>
  <inkml:trace contextRef="#ctx0" brushRef="#br0" timeOffset="64">9271 4037,'0'0,"15"-3,-6 2,3 0,2 1,7-1,-3-1,2 2,0 2,-3-1,-1-1,-6-3,-1 3,-9 0,0 0,0 0,0 0,-12 3,12-3,-9 0,9 0,0 0</inkml:trace>
  <inkml:trace contextRef="#ctx0" brushRef="#br0" timeOffset="65">9676 4047,'2'-9,"10"11,-12-2,0 0,5-9,-5 9,0 0,-4-6,4 6,-9-3,1 2,-3 1,-1-1,-2 2,-3-1,2 1,-2 0,3 1,2 0,1 2,11-4,-10 7,10-7,2 11,-2-11,14 13,-4-6,3-1,-1-1,1-2,0 1,-2-3,1 0,-5-1,0-1,-7 1,13 0,-13 0,0 0,8-1,-8 1,0 0,6 3,-6-3,8 5,-8-5,13 6,-6-1,0-2,2 2,2 0,-2 0,0 0,-1-1,1 1,-2 2,-7-7,7 15,-7-15,-3 15,-5-7,-1 1,-4-2,-3-4,-4 2,-2-2,-1-3,2-5,2 0,0-3,4-2,3-1,5 1,1-2,6 2,1 2,-1 8,2-11,6 16,-8-5,7 9,-7-9,3 15</inkml:trace>
  <inkml:trace contextRef="#ctx0" brushRef="#br0" timeOffset="66">10278 3939,'0'0,"0"0,0-10,0 10,0 0,0 0,0 0,0 0,1 9,0-1,0 5,4 1,-3 5,1 1,-2 1,1-1,0 1,-3-1,0-5,0-1,-3-4,4-3,0-7,0 0,-4 9,4-9,0 0,0 0,0 0,0 0,0 0,0 0,-1-10,1 10,-4-43,4 43,0-14,0 14,-3-16,3 16</inkml:trace>
  <inkml:trace contextRef="#ctx0" brushRef="#br0" timeOffset="67">10148 4015,'0'0,"-9"-1,9 1,0 0,0 0,0 0,0 0,9-5,-1 5,4 3,0-1,5 0,2 2,3-2,-1 3,0-3,2 0,-2-4,-3 0,-1 0,-3-2,-2-1,-4 1,-8 4,11-9,-11 9,0 0,12-2,-12 2,0 0,-1-9,9 15</inkml:trace>
  <inkml:trace contextRef="#ctx0" brushRef="#br0" timeOffset="68">10447 3903,'0'0,"11"12,-4-1,2 3,1 4,-2 3,2 2,-5 2,1 0,-5-2,-1-2,-3-2,-2-5,2-5,3-9,-6 12,6-12,0 0,0 0,1-12,6 5,2-1,0-2,2-3,1 3,0 2,-1-2,-1 4,-1 2,-9 4,9-3,-9 3,10 9,-9-2,0 2,0 2,4-3,-2 7,-2-3,4 2,-1-1,-4-2,0-3,3-1,-3-7,-3 9,3-9,0 0,0 0,3-12,-3 12,-3-12,3 2,0 4,0 6,-10-14,10 14,-8-14,8 14,-6-16</inkml:trace>
  <inkml:trace contextRef="#ctx0" brushRef="#br0" timeOffset="69">10712 4084,'19'4,"-8"-9,10 8,-2-1,4 0,-2 2,-2-4,-2-2,-4-1,-6 0,-7 3,6-14,-6 14,-11-12,-2 5,-2 1,-2 2,-4 0,1 3,1-2,-2 3,7 4,0 3,6-1,3 6,7 2,2 4,3 0,4 1,0-1,3-1,0 1,2-6,-1-3,-2-3,-1-3,1-2,-1-4,-2 1,1 0,-5-2,-6 4,8-5,-8 5,0 0,0 0,0 0,0 0,0 0,0 0,-10 5,29 1,-27-13,8 7,-7-8,7 8,-8-21</inkml:trace>
  <inkml:trace contextRef="#ctx0" brushRef="#br0" timeOffset="70">6954 4634,'-8'2,"8"-2,0 0,0 0,0 0,0 0,0 0,0 0,7 9,-7-9,7 11,-4-4,3 5,-4-1,1 2,-2 0,-3 0,-1 0,0-1,-2-2,5-10,-7 11,7-11,0 0,-7-9,9 1,3-1,-3-1,4-21,4 24,-13-10,10 11,-11-10,4 16</inkml:trace>
  <inkml:trace contextRef="#ctx0" brushRef="#br0" timeOffset="71">6899 4550,'0'0,"-5"-6,9-20,-4 26,0 0,0 0,0 0,12 8,-12-8,0 0,0 0,14 12</inkml:trace>
  <inkml:trace contextRef="#ctx0" brushRef="#br0" timeOffset="72">7076 4673,'17'8,"-8"-3,0 0,-1 2,2-1,-1 2,2 0,-3 0,-8-8,8 13,-8-13,-4 8,4-8,-9 2,1-2,8 0,-13-3,13 3,-6-10,6 10,0-10,4 2,2 1,3-2,0 0,3 1,1 1,-4 0,0 1,1 1,-10 5,14-6,-14 6,9-1,-9 1,0 0,8 5,-8-5,8 7,-8-7,10 9,-10-9,14 12,-8-5,2 3,-4-2,1 3,0 0,-4 1,0-3,-1 1,-1-3,-1 1,2-8,-9 11,9-11,0 0,-8 2,8-2,0 0,0 0,-2-9,11 9,-12-12,12 10,-11-12,12 12,-13-11</inkml:trace>
  <inkml:trace contextRef="#ctx0" brushRef="#br0" timeOffset="73">7389 4495,'-8'-4,"8"4,60 0,-60 0,5 12,1 0,-1 1,-1 6,3 3,0 1,-2 2,-2 0,0 0,0 0,-6-1,6-4,-6-3,3-2,-1-5,-1-2,2-8,0 0,0 0,6-7,-3-1,-1-2,1 0,-14-3,11 13,3-12,-3 12,0 0,-8 0</inkml:trace>
  <inkml:trace contextRef="#ctx0" brushRef="#br0" timeOffset="74">7364 4670,'9'-1,"8"2,2 0,3 2,1 0,1-1,-1-1,-4 0,-5-1,-6-1,-8 1,10-6,-23-4,13 10,-18-10,18 10</inkml:trace>
  <inkml:trace contextRef="#ctx0" brushRef="#br0" timeOffset="75">7829 4693,'-6'-8,"6"8,-11-10,-3 4,-6 4,1-1,-4 3,2 3,2 1,3 6,2 1,9 3,2 3,9 1,3 1,7-1,3-3,1 1,7-4,-1-4,-2-3,0-5,-3-3,-9 3,2 0,-15-14,1 14,-11-15,11 15,-24-10</inkml:trace>
  <inkml:trace contextRef="#ctx0" brushRef="#br0" timeOffset="76">7818 4717,'0'0,"0"0,0 0,0 0,-8 8,8-8,-12 10,5-7,-6 2,1-1,-1 4,-4-9,17 1,-21 1,21-1,-9-5</inkml:trace>
  <inkml:trace contextRef="#ctx0" brushRef="#br0" timeOffset="77">7888 4699,'0'0,"14"-8,-3 10,1 0,1 4,2-1,2 6,-1-2,-2 2,1 0,-3 0,-4-2,-1-3,-7-6,0 0,0 0,0 0,0 0,-9-17,3 4,1-1,1-2,1 0,6 3,0-2,2 6,2-1,2 3,3 3,-2 2,-1 0,3 0,-3 2,-9 0,10 4,-10-4,0 0,0 0,-19 0,19 0,-14-8</inkml:trace>
  <inkml:trace contextRef="#ctx0" brushRef="#br0" timeOffset="78">8373 4521,'0'0,"-6"-12,6 12,-14-9,0 4,-1 0,-1 3,1 2,1 2,3 5,2 4,4 5,8 5,1 2,3 4,1 3,1 3,-1-3,-4-1,1-1,-4-6,-3-3,-2-3,0-6,4-10,-11 11,11-11,-8-6,8 6,-3-12,4 4,1-1,3 2,26 6,-31-11,10 15,-14-11,12 12,-8-4</inkml:trace>
  <inkml:trace contextRef="#ctx0" brushRef="#br0" timeOffset="79">8162 4685,'0'0,"23"-3,-9 3,4 0,1-1,0 1,1-1,-2 0,-3-2,-2 1,-5-3,-8 5,30-2,-38-7,8 9,-10-6,10 6,0 0</inkml:trace>
  <inkml:trace contextRef="#ctx0" brushRef="#br0" timeOffset="80">8555 4664,'13'2,"-18"-12,5 10,-8-8,-6 3,-3 0,-3 1,-1 4,0 0,3 4,2 0,3 4,5 3,7-2,1 7,5-1,2 3,2-1,3 1,0-1,5-6,0 1,0-4,3-2,-1-4,-1-2,-31-8,29 8,-15-12,7 8,-11-10,3 14</inkml:trace>
  <inkml:trace contextRef="#ctx0" brushRef="#br0" timeOffset="81">8555 4667,'1'10,"-11"-11,10 1,-17 12,6-3,-3-1,-1 1,-2 0,5-18,6 20,-9-12,15 1,-9-4,9 4</inkml:trace>
  <inkml:trace contextRef="#ctx0" brushRef="#br0" timeOffset="82">8626 4677,'-8'-2,"8"2,8 1,-8-1,12 3,-3 0,1 3,5 0,-1 3,1 0,1 1,1 0,-5-1,-2-1,-2-1,-8-7,3 9,-3-9,-9-3,9 3,-15-11,9 1,-1-2,4 0,3-1,0 0,5 2,-2 1,4 2,0 1,3 3,-3-1,1 2,1 2,-1-1,-8 2,10 0,-10 0,0 0,8-1,-8 1,10 0,-10 0,11 0,-11 0,16 0</inkml:trace>
  <inkml:trace contextRef="#ctx0" brushRef="#br0" timeOffset="83">8896 4681,'13'20,"-13"-20,24 19,-4-5,0-5,2 2,2-3,0-2,-2-3,-2-5,-4-2,-3-6,-5-1,-5-4,-4-2,-3-1,-8-1,-3 0,1 6,-7 1,2 4,-3 6,3 2,2 3,4 5,3 3,1-15,9 21,-10-12,10 11,-13-13,11 11</inkml:trace>
  <inkml:trace contextRef="#ctx0" brushRef="#br0" timeOffset="84">9142 4675,'8'2,"1"8,68-4,-65 5,1-1,-2 1,1 2,-3-2,-2-3,-1 1,-6-9,0 0,0 0,0 0,-9-10,2 1,1-2,4-2,-1 0,2 1,5 2,-2 1,-2 9,16-12,-6 8,-2 3,4 1,-2 1,1 2,-3-1,0 3,-1-1,-7-4,10 14,-6-7,-4-7,2 15,-2-15,3 13,-3-13,0 10,0-10,0 0,0 0,0 0,5-13,1 2,1 2,-1-1,1-1,1 3,-1 1,-7 7,12-9,-12 9,7-4,-7 4,0 0,0 0,7 0,-7 0,0 0,7 10,-7-10,8 11,-2-4,1 4,-1 0,-1-1,1 1,-1 2,-4-2,0 2,-3-4,-2 0,2-2,2-7,-9 10,9-10,0 0,0 0,0 0,7-13,-3 4,-4-6,9 9,-13-10,4 16,-1-24,1 24</inkml:trace>
  <inkml:trace contextRef="#ctx0" brushRef="#br0" timeOffset="85">9698 4677,'0'0,"0"0,7-15,-7 15,0 0,0 0,11-4,-11 4,8-2,-8 2,11-2,-11 2,14-5,-14 5,10-4,-10 4,8-2,-8 2,0 0,0 0,0 0,-14-4,5 3,-4 1,-5 2,0 0,-1 1,-3 0,0 0,3 4,1-1,6 1,2 2,4-1,8 2,3 3,8 1,5-1,4 2,4-3,-1 1,2-3,0-4,-3-1,-3-5,-4 0,-3-6,-6 0,-6-2,-4 31,-9-38,11 15,-15-14,15 14,-15-10</inkml:trace>
  <inkml:trace contextRef="#ctx0" brushRef="#br0" timeOffset="86">9742 4664,'0'0,"0"0,7 2,-7-2,-11 5,0 0,-2-1,-2 3,-2-2,-2 2,0-3,-25-4,37 7,-5-11,12 4,0 0,13 0</inkml:trace>
  <inkml:trace contextRef="#ctx0" brushRef="#br0" timeOffset="87">9921 4483,'-8'1,"8"-1,-1 14,2-4,1 3,3 3,-1 3,2 1,0 4,0-1,-2 0,-2 0,-1-1,-2-5,-2-1,0-5,-1-2,4-9,-7 10,7-10,0 0,0 0,-2-7,2 7,6-13,-5 4,2 2,2-3,-8-3,3 13,1-10,-1 10,-6-10,6 10</inkml:trace>
  <inkml:trace contextRef="#ctx0" brushRef="#br0" timeOffset="88">9809 4627,'0'0,"0"0,15 0,-6 0,3 0,2 0,4 0,1 0,2 0,-2 2,-3-1,1-2,-5 1,-2 0,-3 0,-7 0,0 0,4 22,-4-22,0 0,-4-8,11 13,-10-14</inkml:trace>
  <inkml:trace contextRef="#ctx0" brushRef="#br0" timeOffset="89">10182 4637,'0'0,"0"0,0 0,-13-3,-4 2,-2 0,-1-1,-1 2,0 1,4 2,3 3,6 3,5 3,10 2,4 2,5 0,4 2,2-2,0-2,4-4,-2-1,-3-3,-2-5,0-1,-6-3,-5 9,-9-19,1 13,-12-28,7 20,-13-11</inkml:trace>
  <inkml:trace contextRef="#ctx0" brushRef="#br0" timeOffset="90">10176 4657,'0'0,"-9"7,9-7,-11 10,3-7,-2 2,-2-1,-1 3,-8-9,21 2,-21-2,21 2,-10-4</inkml:trace>
  <inkml:trace contextRef="#ctx0" brushRef="#br0" timeOffset="91">10231 4638,'8'10,"-1"-2,11 2,2 4,-2-1,6 4,-3-2,1 2,-5-3,-3-2,-5-5,-9-7,9 9,-9-9,0 0,-14-11,8 3,-1-6,2 4,-1-5,4 2,3 0,2 1,4 1,0 3,3 0,2 3,-3-1,-1 2,0 2,-8 2,11-2,-11 2,0 0,0 0,0 0,-4 7,-5-11,9 4,0 0,0 0</inkml:trace>
  <inkml:trace contextRef="#ctx0" brushRef="#br0" timeOffset="92">10893 4465,'-12'-2,"12"2,0 0,0 13,4 1,6 2,-1 4,3 5,2 2,-2 2,-2-2,-1 0,-2-5,-5-1,-3-9,0-4,1-8,0 0,-10 0,7-10,4 0,-1-5,2 1,0-3,4 7,-2-4,3 6,-1 0,-6 8,14-10,-14 10,8 0,-8 0,10 3,-10-3,9 9,-9-9,9 11,0-4,-1 3,2 0,1 5,3-3,-4 1,4 1,-4-2,-5 0,-2-1,-8-4,-3-2,-7-3,-6-2,-1-4,-8 0,1-4,2 1,3 1,2-1,7 4,5-1,10 4,0 0,0 0,19 7,-19-7,23 0,-13-6</inkml:trace>
  <inkml:trace contextRef="#ctx0" brushRef="#br0" timeOffset="93">11268 4673,'0'0,"10"2,-13 5,3-7,6-5,-6 5,0 0,11-6,-11 6,10-4,-10 4,10-7,-10 7,17-8,-17 8,10-9,-10 9,5-9,-5 9,-1-7,1 7,-9-7,9 7,-14-3,3 1,-1 1,-1 1,-2 1,0 3,1-3,-4 5,8-1,1 2,2 0,2 5,4-2,3-1,2 1,4 1,0-1,2 0,3-2,-3-3,2-3,-5-3,-7 1,11-11,-10-1,-1 3,-3-2,0 0,1 3,2 8,-5-11,5 11,0 0,13 6,-13-6,18 15,-8-6,6 1,0-2,0 2,0-2,-1-2,2-2,-6-3,-1-2,-10 1,5-14,-5 14,-9-15,9 15,-12-17,12 17</inkml:trace>
  <inkml:trace contextRef="#ctx0" brushRef="#br0" timeOffset="94">11554 4637,'-3'-11,"3"11,49-9,-65 3,-2 1,2 0,-1 5,-1 0,2 5,4 3,3 3,8 4,2 3,5 3,3-1,-1-1,5 0,-3-2,7 0,-4-8,1-2,-4-3,4-3,1-3,-1-4,4 3,-15-12,9 11,-13-11,1 15,-1-19</inkml:trace>
  <inkml:trace contextRef="#ctx0" brushRef="#br0" timeOffset="95">11694 4513,'0'0,"5"9,-3 2,3 7,2 3,2 3,-2 1,-2 4,1-2,-3 0,-3-2,0-6,-4-2,-2-4,2-5,4-8,0 0,0 0,1-8,8-2,-1-1,6-3,1 3,-1-1,3 2,-2 4,-2-3,-3 7,-2-3,-8 5,8-2,-8 2,-8-1,-1-1,-3 1,1 0,0 2,1 0,0 2,10-3,-8 8,11 1,2-2,6 5,2 0,2-2,2 1,3-1,-1-4,-1-4,1 0,-1-3,-4-2,-4 0,-10 3,0 0,0 0,0 0,-17-6,5 10,-1 1,-3-7,11 11,-8-14,13 5,-13-11</inkml:trace>
  <inkml:trace contextRef="#ctx0" brushRef="#br0" timeOffset="96">4646 194,'2'10,"-2"-10,-78 0,78 0,0 0,0 9,0-9,0 0,0 12,0-12,4 13,-2-4,-2-9,7 20,-1-5,0 2,1 2,0 1,1 2,-1 1,-1-2,1 1,-3-2,1-5,-4 0,3-3,-4-3,0-9,1 13,-1-13,0 0,0 0,0 0,-8-9,8 9,0 0,-4-11,4 11,-2-8,2 8,-1-12,1 12,0-11,0 11,1-12,-1 12,1-13,-1 13,2-11,-2 11,0 0,4-11,-4 11,0 0,0 0,0 0,0 0,0 0,0 0,0 0,0 0,7 10,-7-10,3 18,-2-7,2 2,-2 0,5-1,-4 0,2 1,0-2,-4-2,5 1,-4-4,4 4,-5-10,3 18,-2-8,1-1,0 6,-1-5,0 0,0 3,1-1,-1-2,-1-1,1 1,-1-10,1 14,-1-14,4 14,-4-14,1 13,-1-13,2 14,-2-14,1 9,-1-9,3 11,-3-11,1 8,-1-8,1 11,-1-11,1 12,-1-12,1 15,0-6,-1-1,2 2,-2-10,1 13,-1-13,1 15,-1-15,0 13,0-13,1 14,-1-4,0 1,0-3,1 2,-1 3,1-3,1-1,-2 3,2-4,1 2,-2 2,-1-4,4 2,-4-1,1 2,-1 1,0-1,-1 0,1 0,0-1,-1 1,0-2,-1 3,1-2,1-1,0 4,0-2,0 0,0 6,0-5,0 1,0-1,0 1,3-1,-2 1,0 0,-1 0,0 0,0 0,0-1,0 1,1 2,-1-2,0 1,2-1,0 3,-2 1,1-2,2 3,-2 1,2-1,-3 0,1-1,1 2,-2-3,1 1,-1-3,-1 2,1-2,-1 3,0-2,1 3,0 0,-1 4,2-2,1 1,-2 1,0 1,1 2,1 1,-2 0,2-2,-1 3,0-3,0 3,2-1,-1 0,-1-1,3-1,-2 1,0-2,0-1,-2 2,0-2,0-2,0 0,0 1,-2-1,2 1,0 3,-1-2,2-1,-2 0,4-1,-5 1,2 2,0-3,2 1,-2-2,0 5,0-4,0 1,0 2,-4 0,3 2,1 0,-2-3,-3 3,4-1,0 1,-3 2,-1-5,4 3,-2 0,0 1,1-3,0 5,1-1,-1 1,-1-1,1 1,0-1,1 1,-2 0,-1 0,1-1,1 2,-1-3,0 3,-1 0,1-1,-1 1,2-4,-2 2,0-2,-1-3,4 1,-4-3,3 1,-2-1,3 2,1-2,-2 0,2 5,-1-1,1 0,-4 0,3 3,0-3,-3 1,3 0,0-1,-2-2,1 2,1-3,-2-1,2 3,-1 0,-1-1,3 0,-1-2,-3 0,4 3,-3-1,2-4,1 2,-3-2,1 0,1-2,-2-1,0 4,2 0,-3-1,2 1,0 1,-1 2,1-1,-2-2,3-1,0 0,-1-3,-1 0,3 2,-1-1,0-1,0 0,0 4,-3 0,2 0,-3 3,4-5,-4 2,3-4,-1 2,0-3,2-2,1 0,0 1,-2-1,2-4,0 2,-1-2,1-8,0 10,0-10,0 0,0 11,0-11,0 0,0 0,9-8,-9 8,0 0,9-11,-9 11,5-14,-5 14,-4-14,-3-3,7 17,-3-27,11 13,-9-15,11 6</inkml:trace>
  <inkml:trace contextRef="#ctx0" brushRef="#br0" timeOffset="97">4979 251,'0'0,"0"0,-1 9,1-9,-4 8,4-8,-5 14,-1-5,4 0,-2 3,-3 1,4 2,-3-2,-2 3,2-2,-1 1,0 1,0 3,0 0,0 3,2 1,-4 1,2 1,1 1,-2 3,2-4,-1-1,1-3,3 1,-2-2,2-7,-2 2,5-15,-1 13,1-13,0 0,-4 8,4-8,0 0,0 0,0 0,0 0,0 0,4 10,-4-10,0 0,0-15,9 15</inkml:trace>
  <inkml:trace contextRef="#ctx0" brushRef="#br0" timeOffset="98">4918 485,'0'0,"3"16,-6-3,-2 4,-1 3,-1 4,-1 1,1 0,0 3,0-2,0-4,0 1,1 0,1-4,0-3,-1 1,5 0,-3-2,-1-2,5 4,-4-1,4 0,-4 1,2 1,0 0,-1-1,1 2,-2 1,3-2,0 1,0 1,-1 0,2 2,0-3,0 3,0-1,0 1,-2-2,5 1,-3-2,0-2,-1 2,2-2,-2-3,1-1,1-1,-1-1,0-1,0-2,0-8,0 14,0-14,0 11,0-11,0 0,1 11,-1-11,0 0,0 0,0 0,0 0,0 0,-2-13,2 13,1-16,0 8,-1-2,0-3,2 5,-2-3,1 1,3 1,-2 0,-2 9,5-10,-5 10,0 0,0 0,0 0,6 15,-6-3,-3 0,3 4,-1 2,0-1,-1 3,1 0,-1 0,-1 0,1 2,-1-2,2 0,0 0,0-1,1 1,0 1,0 2,0 1,-1-3,-1 4,0 1,1 1,-1-1,0 5,1-3,-2 2,2-3,1 2,0-2,-2-1,2 3,-1-4,4 0,-6 0,6 1,-3-1,1-1,-2 0,-2 0,3-2,0 0,0-1,0-2,-1 3,1-3,0 0,-3 3,3-4,0 2,0-1,-2 2,0-1,2 0,-1 0,0 1,-3-3,4-1,-1-1,-1 1,1-2,-2 2,2-2,1 1,0 3,0-3,0 1,-2 1,-1 0,3 1,-1 2,0-2,-1 1,1 1,-1 0,2-2,-2 1,2-1,0 4,0-3,-2-1,3-1,-2 0,1 0,1 2,0-3,-1 1,2 1,-2-2,0 1,2-3,-4 2,2-2,2 1,-1-1,-1 1,0-3,0 3,0-1,0 1,2-1,-3-1,0 4,2 0,-2-2,1 2,0-1,0-1,0-3,-1 6,-1-4,2-1,0 1,0-1,0 1,0-1,0 2,3-1,-3 1,0 1,0-1,0-1,2 1,-3 2,1-1,0-3,-1 2,1-1,-1 2,2 1,-2 0,1-4,-2 6,4-1,-2-3,0 5,1-3,-2-3,1 3,0 0,2-3,-1-2,0 5,-1-4,0 2,1-2,-1 1,0-1,-1-1,1 2,0-4,1 4,-1-4,2 3,-4 0,2-1,2 0,-2-1,0 0,0 1,2-2,-2 0,0 3,2-2,-2 1,3 0,-2 4,2-3,-3 1,1 0,-1 1,3-2,-1 0,-1 0,-1-2,3 3,-2-1,-1 3,1-4,2 0,0 1,-4-2,4 3,-3-3,1-2,0-1,2 0,-3 1,1-1,-1-9,5 17,-4-9,-1-8,3 15,-3-15,3 14,-1-6,-1 1,-1-9,1 16,0-6,1 1,-2-2,2 1,-2-10,1 13,-1-13,5 11,-5-11,0 0,0 0,4 9,-4-9,0 0,0 0,0 0,9 10,-9-10,0 0,0 0,2 8,-2-8,0 0,0 0,0 0,0 0,0 0,0 0,0 0,0 0,-5-12,4 37,-11-40,12 15,-5-15,5 15,-7-15</inkml:trace>
  <inkml:trace contextRef="#ctx0" brushRef="#br0" timeOffset="99">4762 4262,'0'0,"0"0,10 17,-9-5,4 3,-2 4,2 4,-1 2,2 3,2-1,3 2,-2-2,2 4,0-6,-1-1,-1-1,0-3,0-3,-1-4,-2-2,-6-11,7 14,-7-14,8 13,-8-13,0 0,4 10,-4-10,0 0,0 0,2 12,-2-12,0 0,0 0,-3 8,3-8,0 0,0 0,0 0,0 0,0 0,0 0,0 0,0 0,0 0,0 0,0 0,0 0,-2 8,2-8,0 0,0 11,0-11,0 0,0 0,-1 8,1-8,0 0,-8-12,8 12,-11-19,5 7,-2 2,1-6,1 3,-1 1,0 3,3-1,4 10,-7-12,7 12,0 0,-10-4,10 4,0 0,-3 16,0-6,3-1,3 3,-2 0,0-3,0 1,-1-10,1 10,-1-10,0 0,-10-14,3 5,-2-2,-2-1,2 1,-2 2,4 4,7 5,-11-5,11 5,0 0,0 16,0-16,11 14,-5-4,0-2,-6-8,10 10,-10-10,0 0,0 0,-16-13,6 2,-3 1,0 0,4 1,-2 2,11 7,0 0,0 0,1 12,9-4,0 1,3 0,0-2,-3-1,-2-6,-8 0,5-9,-11-4,-3 0,-3-2,-2 0,0 0,0 3,3 6,1 3,10 3,-5 9,8 0,2 2,2-3,3-1,1 0,-2-2,0-7,-9 2,8-12,-6 0,-5 1,-3 0,1-2,-2 4,0 0,7 9,-13-8,13 8,0 0,0 0,0 0,0 0,0-14,3-1,2-3,0-4,-1-3,1 0,-4-2,3 3,-2 3,-2 9,0 12,0 0,-7 23,1 1,3 8,-5 5,1 3,1 1,0-4,1-7,1-10,1-10,3-10,-2-23,5-9,2-10,0-13,2-1,1-4,2 3,0 8,-3 7,0 16,-2 10,-5 16,4 17,-6 8,-5 12,0 5,-3 7,2-3,-3-3,0-6,5-9,-1-14,7-14,-8-16,8-18,1-9,4-9,1-1,1-3,0 5,0 7,1 13,-2 10,-6 21,0 0,4 28,-8 6,-1 8,-2 7,0 8,-3-1,0-4,1-8,1-11,1-15,7-18,-10-15,10-19,3-17,5-8,1-3,1-1,2 8,-2 8,-1 13,-1 13,-8 21,7 9,-10 17,-2 14,-3 9,-3 8,-1 7,-1 1,-1-4,0-8,3-11,1-19,10-23,-8-13,9-27,5-17,5-9,2-8,2-2,2 4,-1 9,-4 13,2 16,-8 16,-6 18,4 16,-8 13,-6 15,1 12,-3 9,-3 3,0 0,4-9,-5-9,9-14,0-20,7-16,-4-36,8-17,4-12,1-14,5-4,-1-1,-1 8,3 11,-7 15,-1 13,-1 25,-6 12,-2 26,-4 11,-1 16,-2 10,-3 9,1 4,1-1,1-10,-2-10,5-17,2-18,4-20,0-14,4-14,2-9,2-2,-1 1,1 2,-1 7,-2 14,-5 15,4 11,-7 15,1 8,-3 8,2 8,-7 3,6-1,0-5,0-9,1-12,1-11,2-15,0 0,5-12,-4-5,2 1,-2-1,-1 2,0 6,0 9,0 0,-5 13,0 2,4 4,1-1,0 3,1-2,4-3,-1-6,-4-10,17 8,-8-8,0-1,1-2,-2-2,-8 5,11-7,-11 7,0 0,10-2,-10 2,0 0,4 11,-4-11,4 12,-4-12,3 10,-3-10,0 0,0 0,0 0,-2-15,-3 7,0 0,-1-2,0-2,1 3,5 9,-9-17,5 7,4-4,3-3,-1-8,3-3,1-9,3-3,-1-7,4-2,-7 0,5 0,-3 3,-4 7,0 7,-1 3,-2 11,-2 9,2 9,0 0,-12 2,7 9,1 0,0 4,1-3,-1-2,4-10,0 0,-1-9,1-12,5-8,-4-9,2-4,-2-1,3 3,-2 4,-1 5,3 7,-4 11,0 13,0 0,0 16,0 4,0 3,-1 0,-2 3,0-4,2-3,0-7,1-12,0 0,-7-20,7-3,0-8,0-8,1-1,0-4,1 5,2 3,-1 7,-2 6,2 9,-3 14,2-9,-2 9,-3 8,-1 3,-1-3,0 0,5-8,-14 9,14-9,-14-13,8-3,5-2,-4-4,5-6,1 3,3-1,0 3,2 3,0 3,0 5,-2 3,-4 9,0 0,0 0,7 13,-10 2,-2 3,1 5,-1 3,-1 0,2 1,-2-5,5-1,-2-11,3-10,0 0,8-1,1-12,-1-8,0-2,0-3,0-3,-2 2,1 0,-2 9,-4 2,-1 16,0 0,0 0,-12 24,6 4,-1 12,0 4,0 6,2 5,-2-4,4-7,-1-3,1-10,1-9,2-11,0-11,5-12,-2-9,1-5,-2-7,1 1,0 0,-2 2,-1 6,0 10,0 14,0 0,-7 11,5 12,-3 8,1 5,0 5,0 1,2-1,-2-4,1-10,2-11,1-16,0 0,0-24,0-8,3-8,-2-6,-1-4,3-2,-1 0,-1 5,3 0,-3 7,4 4,-1 0,1 3,1-2,-1 0,2 0,-2-1,2-2,-5-7,3 4,-4-5,3-1,-4-2,1 0,-1 0,0 0,2 0,-1 1,3 3,-2-1,2 5,-1-1,1 3,-2 3,0 1,-2 1,0 3,-2 3,2 1,-2 3,1 1,1 0,-3 4,3 1,0-3,0-1,0 0,1 0,2-2,-3 1,2-3,0 3,1-1,1 1,-1 0,-3 6,2-3,-2 0,0 2,1 2,-1-4,0 1,0 1,0-1,0-1,0 1,0 0,0-3,0 2,0 0,0-3,0 3,0-3,-1-1,1 0,1 1,-1-1,0-1,0 1,0-1,1 2,2 2,-3 1,0 0,1 2,-1 5,1 2,-1 11,0-10,0 10,0 0,1 16,0-1,-2 0,2 3,-2 0,0 1,0-2,0-4,1-13,0 0,0 0,-5-10,6-11,-1-5,0-9,1-3,3-6,-3 0,-1-2,2 4,0 7,-2 2,0 8,-3 5,2 3,0 8,1 9,0 0,0 0,-9 7,6 4,2 5,-4 5,5 1,-4 5,1 4,1-4,0 1,1-7,-3-3,3-5,1-13,0 0,-7-12,6-6,1-7,0-5,1-3,1-5,2-2,-3 5,-1 6,2 1,1 9,-3 10,0 9,0 9,-5 16,3 10,-1 9,0 11,-2 6,3 6,-1 2,0-5,1-5,-1-11,1-10,1-14,4-11,-3-13,3-20,1-9,1-12,1-6,0-7,1-5,0 2,-3 5,2 4,-4 10,2 9,-3 12,-1 17,0 0,-6 19,3 12,-1 12,0 11,1 7,2 7,-1-1,1 2,1-8,1-6,-1-15,1-5,0-14,1-11,-2-10,5-13,-4-5,2-7,-3-6,-2-6,2-5,-1-3,-2-2,2 0,-2 0,2 0,1 3,0 3,0 2,2 6,0 4,0 7,1-2,-1 5,-1-3,1 4,2-4,-3-3,-1-2,0-3,1 1,-1-5,0 3,-1-1,1 6,0-2,-4 2,1 2,0 1,1 3,0 1,-1 0,2 3,0 2,-1-3,2 6,3-1,-3 1,3 1,-3 10,0-16,0 16,0 0,0 0,0 0,-6 13,3 3,0 6,1 4,-1 2,3 0,-2-3,1-3,1-10,0-12,0 0,3-27,1-5,-2-7,-1-4,3-1,-4 1,3 5,-3 10,0 11,0 17,0 9,-1 15,-1 10,2 8,-1 6,-2 2,2-5,0-5,0-9,-3-15,4-16,-2-20,0-12,0-13,0-9,2-3,-1-1,0 7,0 9,-1 14,1 16,1 12,-2 21,1 9,1 9,0 8,-1 2,-1 0,1-10,0-8,-2-13,3-18,-3-14,1-15,2-14,0-7,-1-3,1 1,1 9,-1 6,0 13,-1 15,1 9,-5 25,2 0,2 12,-2 0,0 3,0-4,2-5,0-13,1-18,0 0,-6-22,5-9,2-8,-1-4,1 3,2 3,-2 6,1 10,-2 9,0 12,-1 21,0 0,1 8,-1 4,0-1,-2-2,1-4,-2-9,4-17,0 0,-7-17,4-9,2-8,0-1,-1-1,1 5,-1 4,1 10,1 17,0 0,1 14,1 11,-1 6,1 0,-1 4,-1-4,0-9,0-9,0-13,-6-11,2-12,1-8,-1-5,1 1,-1 1,2 7,1 6,0 13,1 8,2 22,2 7,0 6,0 4,0 1,1-1,0-4,-2-13,0-8,-3-14,3-9,-3-10,2-6,1-5,-1-1,0 5,1 2,-2 7,-1 17,0 0,13 4,-9 17,4 8,-1 12,4 5,-4 10,1-1,-3-1,2-2,-5-9,0-7,-2-12,0-12,0-12,-3-18,3-8,1-5,-1-4,2-2,1 3,1 1,-1 8,1 10,-4 15,0 0,9 11,-8 14,-2 8,1 6,-3 7,0 0,-2-2,3-4,-3-9,0-13,5-18,0 0,-10-31,9-6,0-12,2-6,2-5,0 3,1 9,-3 4,4 15,-3 15,-2 14,3 17,-6 15,0 12,-1 11,0 8,-3 5,1-4,-2-7,3-11,-1-17,-1-18,4-21,-1-16,2-21,4-13,3-10,1-6,2 6,1 6,-1 9,2 16,-2 13,-2 17,-6 9,8 29,-8 1,2 9,1 7,-2 0,-2-2,-2-3,2-14,0-10,1-17,-2-24,4-13,0-9,3-9,1-1,0 1,2 5,0 10,-1 13,0 10,-7 17,9 5,-4 9,0 8,-4-1,0 7,0-3,0-4,-4-8,3-13,0 0,-6-10,5-6,-3-9,4 0,-1 0,1 1,0 5,0 6,0 13,0 0,0 0,1 20,0-1,2-2,-2 2,0-4,1-3,-2-12,0 0,0 0,11-9,-9-3,3-6,-2 1,-1 1,1 1,-1 2,-2 13,5-11,-5 11,0 0,11 8,-11-8,9 10,-9-10,12 6,-12-6,9 3,-9-3,0 0,0 0,9-10,-9 10,0 0,0 0,0 0,-8 16,7-3,-4 1,1 2,0 0,2 0,-1-2,1-4,2-10,0 0,0 0,12-13,-8-5,1 1,1-2,0 0,-4 2,4 2,-5 5,-1 10,0 0,0 0,0 10,-2 3,2 0,-4 0,1-5,0 3,3-11,-8 4,8-4,-11-15,5 7,-4-4,0 1,-2 2,-2 2,0 2,-1 5,0 5,0-1,0 5,1-1,1 0,5 0,8-8,-13 10,13-10,0 0,0 0,0 0,8-12,-1 3,1-1,4 2,-2-4,0 6,-1-2,-9 8,14-9,-14 9,12-3,-12 3,10-1,-10 1,12-6,-12 6,10-8,-10 8,14-9,-14 9,12-7,-12 7,0 0,8-6,-8 6,0 0,-9 7,9-7,-19 9,7-3,-3 0,2 2,-2-1,2-3,2 0,1-2,1 0,9-2,-7-3,7 3,2-8,-2 8,10-10,-2 4,4 5,2 0,2 1,-1 1,1 0,0 3,-5-2,-1 1,-10-3,12 3,-12-3,0 0,0 0,-2-9,2 9,0 0,-6-12,6 12,0 0,0 0,0 0,0 0,0 0,0 0,8-3,-8 3,11 3,-11-3,10-3,-10 3,10-4,-10 4,0 0,8-7,-8 7,0 0,0 0,0 0,0 0,0 0,0 0,0 0,0 0,-6 14,1-1,1 4,-2 5,-2 5,-4 1,0 4,0 3,-5 2,4-5,1-1,0-2,3-8,3-4,1-5,5-12,0 0,-3-9,6-8,-1-5,1-2,3-2,-4 2,1-1,1 9,-3 4,-1 12,0 0,-1 16,-3 8,-1 6,0 6,-1 6,0-2,-1-3,3-5,-1-8,1-11,4-13,-4-10,6-15,-1-9,5-2,0-2,-1 2,0 4,-3 12,-2 20,0 0,-2 20,-3 14,-5 6,3 9,-1 4,-1 1,2-3,1-8,1-9,2-16,3-18,0 0,0-23,13 0,-12-18,15 17,-14-16</inkml:trace>
  <inkml:trace contextRef="#ctx0" brushRef="#br0" timeOffset="100">5362 2433,'-8'-3,"8"3,0 0,0 0,9 0,-9 0,11-1,-1 1,3 0,3 0,2 0,2 0,4 0,2 0,3 4,2-4,2 0,0 2,2-2,-3 0,1 1,-5-1,0-3,-5 3,-3-4,1 4,-7-5,-2 2,-12 3,10-9,-10 9,0 0,0-9,0 9,-7-2,7 2,-11 2,2 3,9-5,-9 9,-4-11,13 2,-13 1,13-1,-12-2</inkml:trace>
  <inkml:trace contextRef="#ctx0" brushRef="#br0" timeOffset="101">5591 2211,'-10'-3,"10"3,0 0,0 0,0 0,0 0,0 0,0 0,0 10,0-10,4 11,-4-11,7 16,-4-4,1 3,0 3,0 3,2 2,-2 2,2 1,-1 4,-2 0,0-4,0 4,-4-6,1 2,0-2,-3-5,3-2,-2-3,2-3,-1-3,1-8,3 12,-3-12,0 0,0 0,0 0,0 0,0 0,0 0,0 0,-11 5,11-5,0 0,-3-10,4 1,0-7,9 8,-11-15,15 9,-14-13,11 14</inkml:trace>
  <inkml:trace contextRef="#ctx0" brushRef="#br0" timeOffset="102">6812 2331,'-9'-7,"9"7,0 0,0 0,0 0,-7-6,7 6,0 0,0 0,0 0,6 12,-2-4,-1 6,0 1,1 4,-1 5,0 4,-2-2,0 6,-1-2,-1-2,0-1,0-7,0-2,1-6,0-12,0 9,0-9,3-12,0 2,-3-1,0 11,2-25,-2 25,-6-20,6 20,-12-10</inkml:trace>
  <inkml:trace contextRef="#ctx0" brushRef="#br0" timeOffset="103">7060 2521,'0'0,"0"0,0 0,-2-7,2 7,0 0,3-11,-3 11,5-7,-5 7,3-8,-3 8,5-11,-5 11,0-7,0 7,0 0,1-10,-1 10,0 0,0 0,-3-9,3 9,0 0,-7-5,7 5,-8-1,8 1,-14 0,5 1,2-1,-3 1,4-1,-4 0,1 0,2 0,-1 0,-1 2,2 1,7-3,-14 8,10 1,0 0,1 2,2 1,5 3,-3 2,6-1,0-1,2-1,-1-2,4-2,-3-1,1-6,-2-3,-8 0,9-13,-4 1,-5 0,0-1,2 0,-1 1,1 2,-2 10,7-7,-7 7,10 3,-1 3,1 3,-2-1,1 3,1 0,-1-1,-1 0,-2-1,-6-9,11 12,-11-12,10 9,-10-9,6 1,-6-1,8-1,-8 1,7-3,-7 3,9-2,-9 2,0 0,11-12,-11 12,0-8,0 8,-9-12,9 12</inkml:trace>
  <inkml:trace contextRef="#ctx0" brushRef="#br0" timeOffset="104">7342 2478,'8'-3,"-8"3,0 0,0 0,0 0,9-10,-9 10,0 0,0 0,9-8,-9 8,0 0,0 0,3-8,-3 8,0 0,0 0,0 0,0 0,-8-6,8 6,-10-1,3 1,-1-1,-2 1,-3 0,1 0,0 0,-1 1,1-1,2 3,1-1,2 2,7-4,-7 10,7-10,4 12,4-5,2 2,0-2,2-2,1 0,0-2,-3 2,1-4,-6 0,-5-1,13 3,-13-3,8 4,-8-4,0 0,0 0,5 8,-5-8,0 0,0 0,4 9,-4-9,0 0,8 4,-8-4,8 1,-8-1,7 0,-7 0,0 0,10 6,-10-6,9 9,-9-9,9 11,-4-2,-1-2,2 1,1 0,-7-8,7 14,-7-14,1 11,-1-11,-10 8,-1-4,-2-1,-2-2,-1-1,-3 0,2-4,2 1,2-1,1-3,5 2,7 5,-7-12,7 12,5-9,-5 9,9-3,-9 3,0 0,9 8,-9-8,-4 12,-7-11,12 11</inkml:trace>
  <inkml:trace contextRef="#ctx0" brushRef="#br0" timeOffset="105">7614 2491,'0'-8,"9"14,-9-6,0 0,8-5,-8 5,0 0,0 0,0 0,0 0,0 0,0 0,0 0,-1-7,1 7,-9-6,9 6,-11-7,3 3,-1 1,0 0,-4 1,1 1,-1 2,3 2,-1 1,3 4,2 0,2 3,1 1,3 3,3 0,0 1,2-1,3 1,0-1,3-3,2-2,2-4,-1-2,2-4,1-1,-1-1,-1-2,0-3,-5 2,-10 5,12-12,-12 12,-3-8,3 8,-14-8,14 8</inkml:trace>
  <inkml:trace contextRef="#ctx0" brushRef="#br0" timeOffset="106">7635 2534,'0'0,"0"0,2-14,-2 14,-10 5,2-1,-6 6,1-4,-2 0,-2 1,2-1,4-2,0-9,11 5,0 0,0 0,11-12,1 11</inkml:trace>
  <inkml:trace contextRef="#ctx0" brushRef="#br0" timeOffset="107">7669 2506,'8'-5,"-8"5,12 2,-12-2,14 3,-6 0,3 2,-1 1,0 3,4 2,-3 2,0 2,1-1,-4 0,0-1,-2-1,-1-5,-5-7,3 8,-3-8,0 0,-3-14,1 3,2-4,0 0,0-4,2 1,1-1,4 0,2 1,1 2,2 4,-2 1,2 4,0 0,-4 4,-8 3,10 2,-10-2,-6 15,-3-16,6 12,-11-13,9 9,-8-13</inkml:trace>
  <inkml:trace contextRef="#ctx0" brushRef="#br0" timeOffset="108">8540 2447,'1'-9,"10"11,-9 16,-2-18,9-9,-9 9,7-4,-7 4,0 0,0 0,0 0,0 0,-2-7,2 7,-16-4,3 3,-2 0,-3 1,0 0,0 3,1 2,-1-2,2 5,4 1,3 2,5 2,4 1,4 4,5 1,4-1,2-1,6 1,1-5,2 0,1-6,0-4,-1-5,-4 0,-3-4,-1 0,-4-2,-7-1,-5 9,-7-8,7 8,-16-11,16 11,-26-8,20 12</inkml:trace>
  <inkml:trace contextRef="#ctx0" brushRef="#br0" timeOffset="109">8564 2466,'9'3,"-9"-3,0 0,-13 8,2-2,0 1,-5 4,0-3,0 3,1-3,4 5,-2-15,15 10,-2-8,9-6,-4-7</inkml:trace>
  <inkml:trace contextRef="#ctx0" brushRef="#br0" timeOffset="110">8699 2442,'17'0,"-9"5,2 0,5 2,0 3,4 3,-1 0,3 4,-1-1,1 2,-3-2,-2-4,-2-4,-5 1,-2-7,-7-2,0 0,0 0,0 0,-14-16,14 16,-20-19,20 19,-22-20</inkml:trace>
  <inkml:trace contextRef="#ctx0" brushRef="#br0" timeOffset="111">8856 2436,'0'0,"-8"9,8-9,-7 15,1-6,4 1,-3 3,-1 2,2 0,-5 0,1-3,-1-1,0 0,-2-4,3-2,0-2,8-3,-7-4,7 4,-4-16,17 15,-13-14,18 10,-16-11,14 13</inkml:trace>
  <inkml:trace contextRef="#ctx0" brushRef="#br0" timeOffset="112">9080 2469,'0'0,"0"0,0 0,10-9,-10 9,13-6,-13 6,8-5,-8 5,0 0,0 0,0 0,-11-7,-1 7,-3 1,0 3,-4-2,-2 2,2 1,3 1,1 1,2 0,4 3,4-2,5 4,4 3,2 2,5-1,1 0,5-2,0 0,1-2,1-4,0-3,-2-3,-2-2,-1-1,-2-3,-5 2,-7 2,7-9,-7 9,0 0,-7-11,7 11,-13-4,13 4,-10-2</inkml:trace>
  <inkml:trace contextRef="#ctx0" brushRef="#br0" timeOffset="113">9265 2489,'0'0,"0"0,0 0,5 12,-1-5,0 5,1 1,-2 0,0 0,0 0,0-2,-6 0,2-4,1-7,0 0,-10 6,10-6,-11-13,11 13,-9-26,9 16,-10-16</inkml:trace>
  <inkml:trace contextRef="#ctx0" brushRef="#br0" timeOffset="114">9223 2365,'0'0,"-8"-7,9-13,-1 20,0 0,0 0,0 0,14 3,-14-3,13 0,-13 0,15-1,-15 1</inkml:trace>
  <inkml:trace contextRef="#ctx0" brushRef="#br0" timeOffset="115">9345 2273,'0'0,"0"0,69 7,-66 1,2 1,-1 4,1 2,2 3,-2 4,-1 3,1 0,-3 0,2 0,-4-2,0-2,0-3,0-1,-2-5,2-3,0-9,-2 13,2-13,0 0,0 0,0 0,7-6,-7-3,0 9,0-16,-2 9,-18-6,20 13,-14-10,14 10,-20-5,20 5</inkml:trace>
  <inkml:trace contextRef="#ctx0" brushRef="#br0" timeOffset="116">9360 2451,'-5'-9,"18"12,-13-3,12-3,1 4,3 1,3 0,-1 2,5-2,-3 3,-1-4,-2 1,-6 0,-3-4,-6 16,-9-25,7 11,-11-11,11 11,-15-11,15 11</inkml:trace>
  <inkml:trace contextRef="#ctx0" brushRef="#br0" timeOffset="117">9753 2469,'-8'-3,"-7"-4,-1 3,-1-2,2 6,-2-2,3 2,-2 2,6 3,0 2,2 1,3 2,1 1,4 3,3 2,3-2,2 1,3-1,5-2,0-4,0 0,2-3,0-1,0-4,-1 0,-3-3,17 6,-25-14,5 12,-13-13,2 12,-1-10</inkml:trace>
  <inkml:trace contextRef="#ctx0" brushRef="#br0" timeOffset="118">9735 2484,'-3'11,"-5"-11,7 11,-8-5,0 2,-4-1,-5 1,9 7,-14-15,16 9,-8-14,15 5,-13-5</inkml:trace>
  <inkml:trace contextRef="#ctx0" brushRef="#br0" timeOffset="119">10002 2428,'0'0,"0"0,4-7,-4 7,-8-4,8 4,-14-5,4 4,-1 1,-2 1,-3 1,-1 0,5 3,-6-3,5 4,4-2,9-4,-11 8,11-8,7 12,-7-12,17 8,-6-3,1-1,-4-1,5 1,-4-2,-2 1,-7-3,12 3,-12-3,7 0,-7 0,0 0,9 0,-9 0,0 0,10 1,-10-1,9 4,-9-4,9 7,-9-7,17 9,-17-9,12 9,-12-9,13 12,-13-12,12 13,-12-13,5 13,-5-4,-2 0,-1 1,3-10,-16 14,5-8,1 1,-6-4,1-2,0-4,1 0,-1-3,2-4,3 1,-1-2,2 0,4 1,5 10,-8-12,8 12,-8 1,11 6,-3-7,0 9,-8-5</inkml:trace>
  <inkml:trace contextRef="#ctx0" brushRef="#br0" timeOffset="120">10429 2235,'0'0,"0"0,6 69,-6-69,0 0,0 0,0 0,0 15,2-6,3 7,0 2,4 4,-4 3,3 0,-1 1,-2-1,-2-2,-1-4,0 0,-5-7,2-2,1-10,-1 9,1-9,0 0,0 0,0 0,2-13,-2 13,3-10,-3 10,5-10,-16-1,11 11,3-10,-3 10,0-9,0 9</inkml:trace>
  <inkml:trace contextRef="#ctx0" brushRef="#br0" timeOffset="121">10326 2408,'0'0,"0"0,0 0,0 0,8 1,-8-1,18-1,-5 1,6 1,3 0,0 1,3 0,1-2,-1-2,-3-1,0-7,-5 1,-6-6,3 0,-8-1,0-3,-4 4,-2 2,1 2,-1 11,-1-8,1 8,-4 12,4 3,0 2,0 5,2 5,-1 1,3 2,-2-4,0-2,2-2,-3-3,2-6,-4-6,1-7,0 0,-3-7,2-4,3-3,-1-4,3 3,5-2,0 4,-1 0,5 8,0-1,-2 6,-1 5,3-1,-4 4,-1 2,1 2,-5-1,-3 6,3-2,-4-4,0 2,-4-2,3-3,1-8,-3 7,3-7,0 0,0-8,0 8,4-12,-4 12,5-13,-5 13,0 0,-6-11,6 11,0 0,0 0,0 0</inkml:trace>
  <inkml:trace contextRef="#ctx0" brushRef="#br0" timeOffset="122">10852 2484,'8'0,"5"1,5 0,1-2,-1-2,3-1,-2 2,-5-5,-2 1,-3-2,-4 0,-5 8,-8-13,-3 6,-2 1,-8 3,1 1,-2 2,-3 1,3 3,2 2,2 1,5 4,6 2,5 0,4 2,4 3,7-1,1 0,4-2,0 0,3-2,-1-5,1-3,-6-2,3-1,-6-5,-2 1,-2-1,-8 3,8-8,-8 8,0 0,0 0,0 0,-9 0,9 0,-8 8,8-8,-4 9,-4-13,10 13,-9-18,7 9</inkml:trace>
  <inkml:trace contextRef="#ctx0" brushRef="#br1" timeOffset="123">4174 4902,'0'0,"0"0,4-72,-4 72,11 0,-11 0,14-2,-7 2,-7 0,16-3,-7 2,2 0,-2 0,0 0,3-1,-1 1,0-1,0 1,2 1,-1-3,0 2,2 1,-2-1,-1 1,2 0,0 1,-2 0,0-1,2 1,0-1,-1 2,0-2,1 1,2-2,-3 1,0 0,-1 0,3 0,-3 0,1 0,-3 0,3 1,2-1,-4-1,3 1,-1 0,-1-3,0 2,3 0,-4 0,1 1,-2-1,-1 3,0-2,3 0,-2 0,-9 0,15 2,-4-1,0-1,-1-1,1-1,-1 1,4 1,-3-3,3 2,-3 0,4 0,-4 2,3-2,-3 1,2 1,0-2,-1 2,-2-1,4 0,-1-2,0 2,1 0,-1-3,-1 2,1 0,2 0,-3-2,1 2,0 0,-2 0,2-1,-2 2,5-2,-3 2,2-2,-2 2,2-2,0 1,-2 0,-3 0,-1 0,-9 1,9-3,-9 3,0 0,0 0,-9-8,9 8,-12-1,12 1,0 0,0 0,0 0,12 9,-12-9,0 0,-6-9,6 9,-8-9</inkml:trace>
  <inkml:trace contextRef="#ctx0" brushRef="#br1" timeOffset="124">4223 4874,'-13'2,"13"-2,0 0,0 0,0 0,-3-9,3 9,0 0,7-11,-7 11,9-8,-9 8,0 0,10-12,-10 12,0 0,2-8,-2 8,0 0,0 0,-1-11,1 11,0 0,-4-12,4 12,-2-9,2 9,2-12,-2 12,2-12,-2 12,2-10,-2 10,0 0,7-9,-7 9,0 0,0 0,0 0,0 0,7-10,-7 10,0 0,0 0,1-12,-1 12,0 0,3-11,-3 11,0 0,0-10,0 10,0 0,0 0,0 0,0 0,0 0,0 0,0 0,0 0,0 0,0 0,0 10,0-10,1 11,-1-11,2 12,-2-12,5 13,-5-3,0-3,0-7,-4 18,0-9,0 2,-2-1,-1-1,7-9,-5 15,5-15,-6 10,6-10,0 0,0 0,0 0,0 0,0 0,-7-10,7 10,-5-14,5 14,-7-13,7 13,-6-12,6 12,-4-8,4 8,0 0,-4-12,4 12,2-11,-2 11,2-12,-2 12,2-12,-2 12,-2-15,2 15,-2-13,2 13,-4-13,4 13,-5-11,5 11,-5-14,5 14,0-12,0 12,3-15,-3 15,3-14,-3 14,1-14,-1 14,3-12,-3 12,1-13,-1 13,0 0,3-10,-3 10,0 0,0 0,2-11,-2 11,0 0,0 0,0 0,0 0,8-9,-8 9,0 0,0 0,0 0,0 0,0 9,0-9,0 0,0 11,0-11,0 0,4 8,-4-8,0 0,10 4,-10-4,8-1,-8 1,9 0,-9 0,13-1,-13 1,12 3,-12-3,10 6,-10-6,13 9,-13-9,16 8,-8-5,4 1,0-2,2 1,1 0,0-3,-1 3,0-2,0-1,-2 2,-3 0,0 0,0 2,-1-2,-8-2,16 7,-7-3,1-1,-1 0,-1-1,2-1,-1 0,-9-1,15 2,-15-2,11 1,-11-1,10 0,-10 0,0 0,9 5,-9-5,11 1,-11-1,20-1,-10 1,0-2,1 4,0-2,-3 1,2-1,-10 0,13 2,-13-2,12 6,-12-6,13 4,-13-4,10 2,-10-2,13 2,-5 0,3 0,3-3,-4 3,3-2,0 0,4-1,-3 1,-1 0,0 0,0 0,-3 0,2 1,-2 0,1-1,3 2,-1-4,-3 2,3-1,0-1,-3-1,3 1,-2 1,-1-3,1 3,-2-1,2 1,0-2,-1 1,-2 2,1-1,0-2,0 3,0-5,-1 5,-8 0,14-3,-14 3,11-5,-11 5,7-5,-7 5,9-7,-9 7,10-8,-10 8,17-9,-17 9,16-9,-16 9,16-7,-5 3,-3-1,-8 5,13-6,-13 6,9-6,-9 6,0 0,11-9,-11 9,0 0,0 0,8-8,-8 8,0 0,0 0,7-9,-7 9,0 0,0 0,8-1,-8 1,0 0,0 0,0 0,0 0,0 0,0 0,0 0,0 0,0 0,0 0,8 5,-8-5,0 0,0 0,0 0,0 0,0 0,0 0,0 0,0 0,0 0,0 0,0 0,0 0,0 0,0 0,0 0,0 0,0 0,0 0,0 0,0 0,0 0,0 0,0 0,0 0,0 0,0 0,-2 8,2-8,0 0,0 0,0 0,0 0,0 0,-5-8,5 8,0 0,0 0,0 0,0 0,0 0,0 0,0 0,4 13,-4-13,2 12,-2-12,2 14,-2-14,5 18,-3-7,1-4,-1 4,-1-1,0 0,0 0,-2-1,2 2,-1-11,-1 15,1-15,0 15,0-15,-1 9,1-9,2 9,-2-9,0 0,3 8,-3-8,0 0,0 0,0 0,0 0,0 0,0 0,0 0,0 0,0 0,0 0,0 0,0 0,0 0,0 0,0 0,0 0,0 0,0 0,0 0,0 0,0 0,0 0,0 0,-10-5,10 5,0 0,0 0,-8-6,8 6,0 0,-8-1,8 1,0 0,-9 4,9-4,-8 1,8-1,-12 0,12 0,-15-4,4 1,1-1,0-2,1 2,9 4,-9-7,9 7,0 0,0 0,14-8,-3 7,3-2,2 2,-1-1,-2-1,-1 1,-12 2,10-4,-10 4,-13-4,1 2,-6 0,-3 0,-3 2,2-2,1 1,7-1,6 1,8 1,0 0,12-11,1 6,5 0,3 1,-2-1,-2-1,-3 2,-3 1,-11 3,0 0,-10-3,-5 6,-1-1,0 3,-4-3,4 3,2-1,14-4,-12 2,12-2,9-4,2 2,4-3,1-1,0-1,-2 0,-1 2,-2-1,-11 6,10-7,-10 7,-15 4,3-1,-3 3,-1 0,0 4,2-4,1 1,13-7,0 0,0 0,0 0,17 1,-6-6,-1 1,1-2,-1 0,-10 6,0 0,0 0,-16 2,0 4,-9 3,2 3,-6 2,2 0,0-2,5 0,4-3,6 0,12-9,-9 6,9-6,0 0,12-8,-12 8,13-7,-13 7,0 0,0 0,-8-2,-7 3,-2 5,-4-2,-2 0,2 1,2-1,3-3,5 3,11-4,0 0,0 0,11-9,1 6,0-2,8 0,-1 0,-3 2,-2 1,-2 2,-12 0,0 0,0 0,-13 5,-8 0,-1-3,-8 2,-1-2,1 2,2-3,3-1,8-1,4-1,13 2,0 0,0-11,9 7,3 2,-1-1,3 0,-4 4,2 0,-12-1,10 5,-10-5,-10 6,-4-1,-6 2,-5-2,-6-2,-3 1,-1-1,4 0,3-3,4 0,7 0,4-3,13 3,0 0,15-10,0 6,4 1,1 1,2-1,-2 2,-3 1,-3 0,-4 2,-10-2,0 0,-11 8,-7-5,-6 2,-4-4,-3 1,-4-1,0-2,4-2,7 3,5-5,8 1,11 4,-4-9,4 9,18-6,-3 2,-1 4,2-2,0 4,-2-1,-3-1,-11 0,8 5,-8-5,-9 5,-6-2,-5 0,-2-1,-4 1,-3-3,2 0,5-3,3 3,4-2,7-2,8 4,0 0,6-9,2 6,5 3,-3-1,3 1,-3 1,2-1,-3 3,1-1,-10-2,10 2,-10-2,0 0,-10 0,-1 0,-3-2,-2 2,2-5,-4 3,3-2,5 1,0-4,10 7,-8-10,8 10,0-8,0 8,0 0,7-10,-7 10,0 0,0 0,0 0,11-5,-11 5,11 2,2-2,-1 0,4 0,1 3,-2-3,-1 1,-3-1,-11 0,0 0,0 0,-18 0,-3 0,-3 0,-1 0,-1-3,-1 0,4 0,5-1,5-1,3-1,10 6,-1-13,1 13,17-13,-4 10,5 0,-1 3,2 1,1 2,-5 0,-2 3,-5 0,-8-6,2 15,-11-11,-6 1,1-2,-7-2,0-1,0-3,2-1,3-1,5 0,2-3,9 8,-7-12,7 12,2-11,-2 11,9-5,-9 5,0 0,11 0,-11 0,0 0,10 10,-10-10,0 0,0 0,-6 8,6-8,-13 3,13-3,-13 1,13-1,-10 0,10 0,0 0,0 0,0 0,0 0,0 0,0 0,0 0,0 0,7 9,-7-9,0 0,8 11,-8-11,15 8,-8-5,6 2,-2-1,2-1,1 0,-1 0,-1 0,-12-3,12 5,-12-5,0 0,-7 8,-1-6,-6 2,-1-1,-4 0,2 0,2-2,2 1,5-1,8-1,0 0,19-1,0 0,5-3,2 4,5-2,-1-1,-5 0,-6 2,-6 2,-13-1,0 0,-21 11,-4-6,-6 3,0-1,-3 2,5-4,4 0,9-1,16-4,0 0,11 2,11-4,8 1,5-3,1 2,3 0,-4-1,-5 5,-9-2,-9 1,-12-1,-12 9,-11-2,-7-2,-6 1,-1 0,3-2,4-1,9-1,9-2,12 0,15-3,10 0,4-1,9-1,4 0,-1 1,2 0,-4 0,-8 2,17 8,-38-12,-1 10,-9-4,0 0,-9-13</inkml:trace>
  <inkml:trace contextRef="#ctx0" brushRef="#br1" timeOffset="125">4989 4744,'0'0,"0"0,0 0,13-7,-5 5,2-1,2 2,3-1,4 2,-2-1,0 1,-1-2,-2 2,1 0,-4 2,-1-2,-10 0,11 3,-11-3,0 0,0 0,0 0,0 0,0 0,0 0,0 0,0 0,0 0,-13-5,5 8,-2 0,0 1,-2-3,2 3,3-3,7-1,-10 2,10-2,0 0,14-2,-6 2,5-3,0 3,0-1,-1 1,-2 1,-10-1,9 5,-9-5,-8 9,-5-5,-3 1,-4-2,-3-2,0-1,3-1,-1-2,6 2,4-3,11 4,0 0,-3-8,3 8,14-4,-14 4,15-1,-15 1,0 0,0 0,-13 12,-5-9,-5 1,-3 1,-5-1,1-2,-2-2,3 0,2-2,4 1,-1-3,3 2,5-2,-4 0,-2 3,2-1,1 1,1 2,1 0,1 1,1 0,6-2,9 0,-16-2,16 2,-7-6,7 6,-9-6,9 6,-10-6,10 6,-14-5,14 5,-13-6,13 6,-13-4,13 4,0 0,0 0,0 0,0 0,15 2,-1 0,3-2,1 1,2-2,-1 1,0-4,-4 3,0-2,-6 1,-9 2,12-4,-12 4,0 0,0 0,-14-2,2 7,5 8,-14-15,8 12,-12-14,8 8,-11-16</inkml:trace>
  <inkml:trace contextRef="#ctx0" brushRef="#br0" timeOffset="126">4778 4882,'0'0,"0"0,0 0,0 0,-10 0,10 0,0 0,0 0,0 0,0 0,0 0,0 0,0 0,-3 9,3-9,0 0,-4 7,4-7,0 0,-6 13,6-13,-3 10,3-10,-4 11,4-11,0 10,0-10,2 11,-2-11,2 10,-2-10,3 8,-3-8,0 12,0-12,-1 12,1-12,-3 12,3-12,0 12,0-12,0 10,0-10,4 9,-4-9,4 9,-4-9,3 9,-3-9,3 12,-3-12,0 9,0-9,-3 13,3-13,-3 12,3-12,0 11,0-11,0 11,0-11,0 13,5-5,-4 1,-1 1,0 0,-1 1,1 1,-2-3,4 4,-5-4,2 1,2 0,-1-2,1 2,-1-10,2 13,-2-13,1 11,-1-11,2 10,-2-10,1 10,-1-10,0 11,0-11,-1 10,1-10,-1 15,1-15,1 10,-1-10,0 14,0-14,1 13,-1-13,3 10,-3-10,1 12,-1-12,0 15,0-15,-4 15,4-5,-3 1,3-3,-3 3,1-2,1 3,1-4,0 2,-1-2,1 2,-4-2,4-8,-1 16,1-16,-6 16,6-16,-1 16,-2-8,3-8,0 15,0-15,0 16,0-16,0 13,0-13,1 14,-1-14,-1 12,1-12,0 9,0-9,-2 10,2-10,-3 8,3-8,0 13,0-13,0 13,0-13,2 16,-2-16,3 12,-3-12,1 14,-1-14,-1 16,1-16,0 13,0-13,-3 16,3-16,-2 17,2-9,0-8,0 15,0-5,0-10,0 16,0-8,0-8,-1 16,1-7,-4 0,4-9,-3 14,3-14,-5 13,2-3,3-10,-3 16,3-16,-3 15,3-15,0 16,0-16,-1 14,1-14,0 12,0-12,-1 15,1-15,-2 12,2-12,-1 13,1-13,-1 11,1-11,0 11,0-11,0 9,0-9,0 0,1 12,-1-12,0 10,0-10,-1 12,1-12,-2 14,2-6,0 1,0 3,0-4,0 1,0 2,3-1,-2-2,1 0,1 2,-3-10,1 15,-1-6,3 0,-6 2,4 0,-1 0,-2-2,2 3,0-5,0-7,1 16,-1-16,1 10,-1-10,2 11,-2-11,3 11,-3-11,2 14,1-4,-2-2,0 2,1-1,-2 1,3-2,-3 2,0-10,2 14,-2-14,5 13,-5-13,1 11,-1-11,2 9,-2-9,1 14,-1-14,0 15,-2-7,2 2,-1 1,1-3,-1 2,1-2,0 2,0-2,0-8,0 15,0-15,2 15,-2-15,1 16,-1-6,-1-2,0 1,0 0,-1 0,2 0,0-9,2 16,-2-8,0 0,0-8,4 16,-4-7,1 0,2 2,-4-2,2 1,-1-3,0 2,-3 1,3-2,0-8,-1 16,1-8,0-8,0 16,0-16,3 14,-3-14,1 13,-1-13,1 16,-1-16,-1 10,1-10,0 12,0-12,0 12,0-12,0 10,0-10,0 10,0-10,1 11,-1-11,2 10,-2-10,1 10,-1-10,0 0,2 12,-2-12,0 0,-2 10,2-10,0 0,0 0,-3 11,3-11,0 0,0 0,-1 9,1-9,0 0,0 11,0-11,0 0,0 0,-3 12,3-12,0 0,0 0,0 0,0 0,4-11,-4 11,3-17,2 9,-3 0,3-34,-5 42,-5-24,9 15,-13-15,11 8</inkml:trace>
  <inkml:trace contextRef="#ctx0" brushRef="#br0" timeOffset="127">4778 4627,'0'0,"0"0,-10 7,10-7,0 0,0 0,0 0,0 0,0 0,0 0,-6-9,6 9,0 0,0 0,0 0,0 0,3-11,-3 11,0 0,0 0,0-11,0 11,0 0,-1-10,1 10,-3-9,3 9,-1-12,1 12,-5-14,5 14,-1-18,-1 10,0 0,0-3,0 1,0 2,-3-2,4 1,1-1,-1 1,0-3,1 3,2 0,-2-1,1 0,3 0,-3 2,1-2,-1 1,0 0,2 0,-3-3,1 3,-1 0,0 0,1 1,0-1,-1 9,1-17,-1 17,4-13,-4 13,2-16,-2 16,5-14,-3 4,-2 10,6-14,-6 14,6-12,-6 12,6-12,-6 12,4-9,-4 9,5-11,-5 11,5-11,-5 11,4-8,-4 8,0 0,3-12,-3 12,0 0,0 0,1-10,-1 10,0 0,0 0,0 0,0 0,0 0,0-8,0 8,0 0,0 0,0 0,0 0,0 0,-1 10,1-10,0 0,-1 9,1-9,0 0,-2 11,2-11,0 0,0 0,0 0,11 3,-11-15,10 11</inkml:trace>
  <inkml:trace contextRef="#ctx0" brushRef="#br1" timeOffset="128">4116 53,'-9'-6,"11"15,71-9,-73 0,0 0,0 0,0 0,0 0,0 0,0 0,4-11,-4 11,9-6,-9 6,8-4,-8 4,9-2,-9 2,8 2,-8-2,10 2,-10-2,12-2,-12 2,20 0,-9 0,0 3,0-4,2 1,-3 1,2-1,2 0,-5-1,3 1,-3-3,2 3,-1 0,-1 3,1-1,0 1,1 0,0-2,1 1,1 0,1-2,1 0,3-2,-2 0,1 2,-1-2,-1 0,1 0,-1 0,0 2,-2 0,1 4,-3-4,2 3,-2-2,2 3,0-2,-4-1,4 0,-3-1,6 2,-6-4,2 1,1-1,-2-1,1 1,0 0,0 0,-1-2,2 4,-3 0,2 2,-3-1,3 2,-2-1,3 3,-1-4,0 1,-2 0,4-1,0-2,2 1,-3 0,1-3,3 2,-3 0,0-3,0 3,-3 1,1-2,-2 2,2 0,-3 1,3 0,-1-1,0 0,0 0,1 0,-2 0,0-1,0 0,0-1,-1 0,1-1,-10 3,13-3,-13 3,9-1,-9 1,0 0,8 0,-8 0,0 0,9 4,-9-4,9 1,-9-1,8 0,-8 0,0 0,10-6,-10 6,0 0,0 0,3-11,-3 11,0 0,-11 4,11-4,-8 4,8-4,0 0,-9 15,9-15,2 13,-9-19,7 6,-12-5,12 5,-15-8</inkml:trace>
  <inkml:trace contextRef="#ctx0" brushRef="#br1" timeOffset="129">5383 72,'0'0,"0"0,0 0,0 0,-1-8,1 8,0 0,0 0,0 0,0 0,0 0,0 0,0 0,0 0,0 0,0 0,0 0,0 0,0 0,0 0,0 0,0 0,0 0,0 0,0 0,0 0,0 0,0 0,1 12,-1-12,1 9,-1-9,2 9,-2-9,0 0,10 11,-10-11,0 0,4 10,-4-10,0 9,0-9,-3 10,3-10,-5 15,1-7,4 0,-2 1,2-9,0 16,0-16,4 14,-4-14,0 0,2 10,-2-10,0 0,-9 11,9-11,-11 10,11-10,-11 9,11-9,-10 9,10-9,0 0,0 0,0 0,5-15,-5 15,13-14,-5 4,-1 1,-7 9,14-21,-5 23,-14-14,5 12,-6-10,6 10</inkml:trace>
  <inkml:trace contextRef="#ctx0" brushRef="#br1" timeOffset="130">4214 42,'0'0,"0"0,0 0,0 0,0 0,0-9,0 9,0 0,0 0,0 0,4 13,-4-13,1 18,1-5,0-2,2 0,1 3,1 0,-2-1,2-1,0 0,0-2,-3-2,-3-8,1 13,-1-13,-3 10,3-10,0 0,0 0,-9 8,9-8,0 0,0 0,0 0,0 0,9 3,-9-3,0 0,0 0,0 0,0 0,0 0,0 0,-9 8,9-8,-10 6,10-6,0 0,-8 8,8-8,0 0,0 0,0 0,0 0,0 0,8 0,-8 0,5 9,-7-18,2 9,0-13,0 13,-3-17</inkml:trace>
  <inkml:trace contextRef="#ctx0" brushRef="#br1" timeOffset="131">4242 38,'0'0,"-7"-5,7 5,0 0,0 0,0 0,0 0,0 0,-7 4,7-4,0 0,0 0,0 0,0 0,2 8,-2-8,3 9,2 1,-1 1,1 3,1 2,0-1,-2 2,-3-1,4 0,-5-2,-5-2,2-3,3-9,-9 13,9-13,-12 3,12-3,0 0,0 0,-5-14,5 14,7-16,-1 8,0-1,-1 0,-5 9,9-15,-9 15,1-16,-1 16,-9-12,9 12,-18-6,8 3,-1 3,-1-3,3 1,9 2,-14 2,14-2,0 0,0 0,-4 11,4-11,10 13,-3-3,1 0,1 1,-2-4,2 2,-9-9,10 9,-10-9,0 0,0 0,0 0,-11-7,11 7,-13-14,13 14,-11-17,11 17,-7-18,7 18,0-11,0 11,0 0,3-8,-3 8,0 0,0 0,4 8,-4-8,-1 11,1-11,-3 10,3-10,0 10,0-10,0 0,0 0,0 0,0 0,0 0,9-7,-9 7,0-14,0 14,0-13,0 13,-3-12,3 12,0 0,-3-8,3 8,0 0,0 0,0 0,0 0,0 0,6 8,-6-8,0 0,6 9,-6-9,8 16,-6-5,2 2,-3 0,3 1,-4 2,0-3,-3 1,2-2,1-5,0-7,-3 15,3-15,0 0,0 0,0 0,0 0,5-11,-5 11,7-13,-7 13,13-13,-13 13,9-7,-9 7,0 0,0 0,0 0,-9 10,9-10,-10 12,10-12,-11 10,11-10,-8 3,8-3,0 0,-3-9,3 9,0 0,7-12,-7 12,0 0,0 0,0 0,0 0,0 0,0 0,-3 11,3-11,0 0,-8 8,8-8,0 0,0 0,0 0,0 0,0 0,0 0,0 0,0 0,0 0,0 0,0 0,6-10,-6 10,0 0,10-6,-10 6,12-8,-12 8,15-8,-6 3,0 3,0-2,1 3,0-2,-3 1,2 1,-1 1,-8 0,14-3,-14 3,14-1,-14 1,17 0,-6 0,0-2,0 1,0-1,4-1,-3 2,-2 1,2 0,-3-2,3 1,-2 0,0 1,-1-1,2 0,1-2,-1 3,1 0,-1-1,1 1,-2-2,1 1,-2 1,1 0,-2 0,2-2,0 1,0 0,4 1,-2 0,-2 0,3-1,-1 0,-3 1,1 0,1 0,-3-2,-1 2,4 0,-4-1,1 1,1 0,-9 0,15 0,-5 0,-2 0,1 0,0 0,-9 0,17 4,-7-5,0 2,-3 1,2-1,1 1,2-2,-3 0,2 1,-1 0,0 0,0 0,1-1,2 0,-3 2,2 0,-1-2,0 1,-2-1,4 0,-5 0,0 1,3 2,-3-2,0 0,-8-1,13 2,-5 3,0-2,3-2,-3 1,1 2,1-2,0 2,1-3,-2 4,0-4,1 1,0 2,-10-4,15 9,-5-4,-1-1,-1 1,-8-5,14 6,-14-6,13 3,-13-3,8 2,-8-2,0 0,0 0,0 0,0 0,0 0,0-10,0 10,0 0,-10-5,10 5,0 0,-9 0,9 0,0 0,0 0,0 0,0 0,0 0,0 0,0 0,0 0,0 0,0 0,0 0,0 0,0 0,0 0,0 0,0 0,0 0,0 0,0 0,0 0,-7-13,7 13,-10-12,10 12,-26-16,12 13</inkml:trace>
  <inkml:trace contextRef="#ctx0" brushRef="#br1" timeOffset="132">4390 59,'-15'-6,"15"6,0 0,0 0,18-5,-2 3,5 2,2 1,4 0,4 1,-5-1,-3 1,-7 2,-6-1,-10-3,0 0,-24 14,-2-10,-6 0,-3-1,-5-1,3-1,2-2,4-4,9 4,12-4,10 5,0 0,25-10,4 8,9-3,3 4,5 0,-3 1,-3 2,-5-2,-12 1,-10 4,-13-5,-21 12,-11-7,-10 3,-6-2,-2 0,3 1,0-4,13-3,15-1,19 1,0 0,23-9,7 6,10-3,0 3,5 1,-2 2,-5 0,-8 1,-8 0,-11 3,-11-4,-21 12,-11-5,-5 0,-9 0,3 0,0 2,7-6,11 2,12-5,13 0,24-2,6-1,9 0,3-2,3 0,2 2,-2-1,-9 3,-6-2,-13 3,-17 0,-8 9,-19-7,-13 4,-10-1,0-2,-4 2,7-2,7-3,17 1,23-1,0 0,26-12,15 6,7 1,7-1,6-1,0-1,-3 3,-6 0,-11 2,-10 0,-13 2,-18 1,0 0,-24 4,-2-2,-4 0,0 1,1-2,6 3,11-4,12 0,11-5,12 1,10 2,5-3,9 0,5 0,1-1,-4 4,-6-6,-7 4,-10 1,-7 0,-19 3,0 0,-15 5,-9-3,-3 2,-1 2,-1-3,2 2,7-4,6 3,14-4,0 0,12-2,9 0,3 1,5-4,3 4,-2 0,-3 0,-4 0,-7 1,-16 0,0 0,-19 6,-7-5,-5 1,-4-1,0 1,1 0,7-2,7 1,12-2,8 1,15 0,9 0,5 1,8 0,0 3,3 1,-5 1,-5 0,-6-3,-14 2,-10-5,-17 12,-11-10,-7 4,-3-3,-4-1,3-1,6-1,9-1,14-1,10 2,17-6,8 2,10 2,6 1,0-2,2 4,-3-1,-4 0,-7 0,-12-2,-17 2,0 0,-15 4,-14-4,-6 0,-1 0,-2 0,3 0,5 0,12-3,18 3,0 0,25-7,2 6,6-4,4 3,1-3,-1 4,-2-2,-10 1,-8 0,-17 2,0 0,-13-2,-10 4,-6 1,-3 2,-2 1,9 0,0 0,13 0,12-6,10 3,8-3,7-2,3 0,3-7,4 6,-6-3,-5 5,-4-3,-6 0,-14 4,0 0,0 0,-13 0,-1 3,-1-2,1 4,1-1,5 0,8-4,-3 10,11-7,3-3,4 3,0-3,3-2,-2 0,-3 0,-3 0,-10 2,0 0,0 0,-12-7,0 7,-1 6,1-3,1 0,1 0,10-3,-4 9,4-9,13 5,-4-5,1-4,1 4,-2-1,-1-1,-8 2,5-10,-5 10,-8-8,0 3,0 5,-2-2,10 2,-16 2,16-2,-11 11,11-11,7 12,-7-12,14 13,-7-7,2-4,0 1,-1-1,-8-2,0 0,0 0,0 0,0 0,0 0,-13 4,13-4,0 0,0 0,3 10,-3-10,14 6,-14-6,17 5,-17-5,13-1,-13 1,0 0,5-11,-5 11,-9-11,9 11,-12-7,5 2,7 5,-11-4,11 4,0 0,0 0,8 1,-8-1,14 5,-14-5,18 3,-18-3,11 5,-11-5,10 4,-10-4,0 0,0 0,-12 0,12 0,-10-8,10 8,-13-6,13 6,-5-8,5 8,5-8,-5 8,8-7,-8 7,13-5,-13 5,0 0,0 0,0 0,-17 5,1-3,-6 2,-6-3,0-1,-5 0,-3-3,2 1,4-3,1 2,4-5,7 4,1-2,5 3,12 3,-13-10,13 10,0 0,0 0,0 0,0 0,0 0,14 7,-1-1,3-2,4 1,2-1,1 4,-2-7,-3 2,-4-3,-5-4,-9 4,0 0,-20-9,-4 4,-8-2,-9 1,-5-1,-3 2,-5 0,4-2,4 4,4-1,10 0,6 1,9 4,7-1,10 0,11 1,6 5,3 0,5-34,0 43,-10-16,5 12,-20-11,7 8,-17-16</inkml:trace>
  <inkml:trace contextRef="#ctx0" brushRef="#br0" timeOffset="133">4803 256,'0'0,"0"0,0 0,0 0,0 0,0 0,0 0,0 0,0 0,0 0,0 0,0 0,0 0,0 8,0-8,0 0,0 0,-1 9,1-9,0 0,0 0,0 0,0 0,0 0,0 0,-2 9,2-9,0 0,0 0,1 9,-1-9,0 0,2 8,-2-8,1 8,-1-8,3 14,-3-14,1 10,-1-10,2 12,-2-12,5 10,-5-10,0 0,2 10,-2-10,0 0,1 10,-1-10,-1 12,1-12,-2 11,2-11,-1 13,1-13,3 13,-3-13,4 10,-4-10,4 10,-4-10,2 15,-2-15,-2 13,2-4,0-9,0 16,0-16,-1 14,1-14,0 13,0-13,1 9,-1-9,0 9,0-9,2 11,-2-11,0 13,0-13,0 13,0-13,-2 13,2-13,0 13,0-13,0 11,0-11,0 10,0-10,0 0,0 0,0 0,0 0,0 0,0 0,0 0,-3-11,3 11,-9-17,2 6,1 0,1-1,0 0,5 12,0-24,0 24,3-26,-3 26,6-29</inkml:trace>
  <inkml:trace contextRef="#ctx0" brushRef="#br0" timeOffset="134">4773 233,'3'-16,"-3"16,9-5,-9 5,0 0,5-8,-5 8,0 0,0 0,0 0,0 0,0 0,0 0,-8 6,8-6,0 0,0 0,0 0,0 0,-9 1,9-1,0 0,0 0,0 0,0 0,-8-3,8 3,0 0,0 0,0 0,-6 12,6-12,0 0,-4 13,4-13,0 16,0-16,0 14,0-14,4 16,-3-8,1 3,1-3,-1 3,-1-3,2 5,-1 1,-2-5,0 4,2-4,-2 0,3 2,-3-11,3 15,-3-15,1 12,-1-12,3 15,-3-15,0 12,0-12,0 14,0-6,0 2,0-10,2 15,0-5,-2-10,0 13,0-13,1 10,-1-10,0 9,0-9,0 12,0-12,0 12,-1-3,1-9,1 16,-1-16,3 13,-3-13,2 8,-2-8,0 0,0 0,0 0,5 9,-5-9,0 0,0 0,0 0,0 0,0 0,0 0,0 0,0 0,0 0,-5-9,5 9,-9-11,9 11,-18-12</inkml:trace>
  <inkml:trace contextRef="#ctx0" brushRef="#br0" timeOffset="135">4543 256,'0'0,"-6"11,81-14,-75 3,0 0,0 0,0 0,0 0,0 0,0 0,0 0,11 12,-11-12,5 12,-3-3,3-1,-2 3,0-3,-3 0,4 2,-4-10,3 16,-3-16,3 16,-3-16,2 13,-2-13,2 16,-2-16,4 14,-4-14,2 13,-2-13,2 18,-2-9,0-9,4 14,-4-14,1 15,-1-15,5 15,-5-15,3 13,-3-13,4 12,-4-12,1 13,-1-13,2 9,-2-9,4 9,-4-9,0 0,3 11,-3-11,0 0,4 11,-4-11,0 0,2 10,-2-10,0 0,0 0,0 0,0 0,0 0,-15-21,15 21,-5-24,10 15,-10-12</inkml:trace>
  <inkml:trace contextRef="#ctx0" brushRef="#br0" timeOffset="136">7029 5022,'0'0,"-7"-9,7 9,-3-9,3 9,0 0,0 0,0 0,0 15,3-2,-3 4,4 2,-1 6,-1 1,-1 3,3 0,-2 0,-4-1,3-1,-2-3,2-6,-2-4,2-3,-1-11,1 8,-1-8,7-8,-5 1,1-2,1-1,-1-1,-3 11,-6-10,6 10,-7-9,7 9,-12-4</inkml:trace>
  <inkml:trace contextRef="#ctx0" brushRef="#br0" timeOffset="137">6842 5195,'-8'-3,"8"3,0 0,9 0,0 0,4-1,1 2,5 0,2 1,2 0,2 0,-2-1,0-1,-4 0,2-2,-7-4,1 3,-4 0,-3-1,-8 4,8-6,-8 6,9 0,-9 0,0 0,13 9,-13-9,8 7,-8-7,10 11,-10-11,8 15,-2-3,2 0,5 3,3 2,3 0,2-2,0-3,2 0,-1-3,-4-6,-3-4,-2-7,-4-2,-4-7,-5-1,-7-3,-4 1,-6-1,-3 2,-6 7,3 3,-2 4,5 7,3 2,5 4,5 1,4 0,6 1,1-25,9 30,-13-15,10 17,-10-17,5 14</inkml:trace>
  <inkml:trace contextRef="#ctx0" brushRef="#br0" timeOffset="138">7412 5237,'-7'-7,"14"-9,-7 16,0 0,0 0,0 0,13 2,-2 7,1 1,1 5,2 2,4-3,-1 3,-4-3,2-1,-4-3,-4-2,-8-8,12 3,-12-3,6-10,-6 10,3-19,-3 7,0 0,3 1,-2 2,3 1,-4 8,10-2,-10 2,15 9,-4-2,-2 5,3-4,-3 2,2-2,-4-2,0 0,-7-6,10 4,-10-4,0 0,7-11,-7 11,4-11,-1 2,1-1,-2-1,0-1,3-1,-1 0,-1 0,2-3,-4 2,1 1,-1 0,-1 5,0 8,-9-33,9 33,-8-3,8 3,-14 7,14 4</inkml:trace>
  <inkml:trace contextRef="#ctx0" brushRef="#br0" timeOffset="139">8008 5248,'11'1,"-11"-1,11-7,-11 7,7-12,-7 12,-2-14,-4 4,-7-2,1 3,-8 0,-2 2,-1 5,5 1,-3 3,6 3,3 5,7 5,8 1,1 6,6-1,-1-1,5-1,-1-3,1-4,-1-5,-1-2,-2-6,-2-5,0-1,-1-4,-2-1,-2 0,1 3,-3 0,-1 1,0 8,0 0,0 0,13 14,-6-5,2 1,-1 0,0 1,2-3,-2-1,-8-7,8 4,-8-4,5-9,-5 9,-7-13,7 13,-7-16,7 16</inkml:trace>
  <inkml:trace contextRef="#ctx0" brushRef="#br0" timeOffset="140">8080 5235,'0'0,"4"9,-4-9,12 10,-1 1,4-1,2 3,3-2,-5 2,2-2,-2 0,-4-4,-4 0,-7-7,0 0,0 0,0 0,-7-8,1-3,0 1,5-3,-2 0,3-1,3 0,1-1,4 1,-1 6,3-1,0 2,1 3,-3 2,-1 1,-7 1,10 2,-10-2,-7 4,7-4,0 0,-1 9,-8-13</inkml:trace>
  <inkml:trace contextRef="#ctx0" brushRef="#br0" timeOffset="141">8545 5237,'9'-1,"-9"1,8-6,-8 6,0 0,9-11,-9 11,-1-11,1 11,-14-13,-2 7,-2 3,-2-1,-4 4,-3 3,4 1,1 5,4 3,8 2,4 5,8 0,2-1,6 0,0-1,4-5,-1-5,2-7,0-9,-3-3,-1-5,-3-5,2-5,-7-1,2-3,-2 3,-3 0,0 4,-3 5,3 2,-4 4,3 6,1 7,-8-8,8 8,-7 6,7-6,-9 15,6-2,1 3,1 2,3 2,5 2,1 0,5 3,1-2,0-2,4-3,-3-3,-1-3,-3-4,-1-2,-2-5,-1-2,-7 1,8-11,-8 11,0 0,-9-19,9 19,-12-7,12 7,-21-6</inkml:trace>
  <inkml:trace contextRef="#ctx0" brushRef="#br0" timeOffset="142">9178 5114,'0'0,"-11"-9,14-16,-3 25,-8-5,8 5,0 0,-9-7,9 7,0 0,0 0,6 12,0-3,-1 3,2 5,-4 2,3 5,-4 0,1 2,-3-1,-4 0,1-5,-1-3,1-3,-1-5,4-9,-6 9,6-9,0 0,4-8,-4 8,6-14,-4 4,-2 10,-2-24,2 24,-3-24,3 24,-8-18</inkml:trace>
  <inkml:trace contextRef="#ctx0" brushRef="#br0" timeOffset="143">8999 5191,'0'0,"0"0,10-25,-1 25,4-2,4 4,4-1,5 1,0 0,2-2,0 3,-4-3,1-1,-7-4,-2 3,-4-4,-1 1,-11 5,12-13,-12 13,-19-18,29 19,-14-12,14 14,-12-12,12 13</inkml:trace>
  <inkml:trace contextRef="#ctx0" brushRef="#br0" timeOffset="144">9321 5051,'-8'-7,"8"7,0 0,5 11,-2-2,2 8,1 2,0 7,-2 3,-1 4,-3-2,0 0,-4-1,0-7,-1-4,-1-5,6-14,0 0,0 0,-1-12,8-3,3 0,1-2,2 1,2 3,0 2,0 6,-2 5,0 4,-1 4,-4 4,0 1,-4 3,1-2,-4-1,-1 2,0-8,-3 1,3-8,0 0,0 0,0 0,0 0,0-9,0 9,16-6,-16-9,11 9,-11-8,10 10,-10-11</inkml:trace>
  <inkml:trace contextRef="#ctx0" brushRef="#br0" timeOffset="145">9609 5250,'21'0,"-4"-3,-1-1,-3-2,-3 1,-1-4,-9 2,-4-3,-3 1,-6 0,-3 1,1 3,-2 3,-1 2,1 1,7 7,1 4,7 2,7 4,4 5,5-3,6 1,5-2,0-3,2-2,1-8,-2-3,-3-2,-4-4,-4-2,-4-3,-4 2,-7 6,7-12,-7 12,-5-10,5 10,-21 4,15 4,-13-9,15 10</inkml:trace>
  <inkml:trace contextRef="#ctx0" brushRef="#br0" timeOffset="146">10245 4995,'-10'-8,"10"8,-10-3,10 3,-8-1,8 1,-1 8,6 3,-1 3,2 5,1 4,1 5,2 1,-5 2,4 2,-6-1,-2-1,-1-6,1-1,-3-6,-3-4,3-4,2-10,0 0,0 0,-3-9,5-3,3 2,-2-5,-3-5,11 9,-9-8,10 16,-12-12,10 14</inkml:trace>
  <inkml:trace contextRef="#ctx0" brushRef="#br0" timeOffset="147">10531 5129,'8'-2,"-3"12,-5 51,1-71,-1 4,-4-2,-4 0,-2-1,-4 0,-2 3,-1 0,-1 4,1 2,3 5,1 5,3 2,4 4,4 2,4 5,1-1,3-1,1-3,1-3,4-4,0-6,-2-4,1-6,1-3,-2-2,-3-4,-1 1,-5 0,2 2,-3 11,1-11,-1 11,0 0,5 16,0-5,4 3,0-1,5 0,-1 0,0-4,1-3,-3-5,-3-1,-1-3,-7 3,7-15,-7 15,-11-24,11 24,-17-21,17 21,-15-19</inkml:trace>
  <inkml:trace contextRef="#ctx0" brushRef="#br0" timeOffset="148">10782 5167,'0'0,"14"-5,-14 5,0 0,0 0,0 0,0 0,0 0,-13-8,3 4,-1 2,-3 2,0-3,-1 2,-1 1,4 0,0 1,1 2,11-3,-11 6,11-6,-1 8,1-8,10 12,-3-5,1-1,0-1,2 0,-3-2,1 0,-8-3,9 3,-9-3,0 0,0 0,7-3,-7 3,0 0,0 0,10 1,-10-1,0 0,10 2,-10-2,8 0,-8 0,0 0,11 5,-11-5,8 6,-8-6,9 9,-9-9,13 15,-5-8,-1 1,5 1,-3 0,2-1,-2 2,-2 0,-2 0,-5-3,-5 2,-3-4,-4-1,-5-2,-2-1,-5-1,0-3,2 0,2-3,3 0,3-1,3 0,11 7,-1-15,1 15,6-11,0 27,-6-16,13 4,-13-4,5 13,-5-13</inkml:trace>
  <inkml:trace contextRef="#ctx0" brushRef="#br0" timeOffset="149">10891 5238,'13'-2,"-5"-2,3 2,4-2,-1 2,2 0,-1-1,4 0,-5-1,-2 0,-3 0,-1 0,-8 4,6-11,-6 11,-9-10,-2 5,-1 1,-2 1,-5 2,-1-1,1 2,-3 2,3 1,2 2,3 3,3 4,8 1,6 4,4 2,7-1,3 0,4 1,1-6,3-2,1-3,-6-3,0-4,-3-4,-3-2,-3-2,-3 1,-5-5,-3 3,-2 0,-3 0,5 8,-15-13,15 13,-11-4,13 13,-10-14</inkml:trace>
  <inkml:trace contextRef="#ctx0" brushRef="#br0" timeOffset="150">11110 5187,'0'0,"-4"-7,4 7,0 0,0 0,13 12,-4-6,5 6,-1 1,4 5,2-3,-3 4,-1-3,1-2,-6-3,-5-3,-5-8,0 0,0 0,0 0,-4-9,0-4,0 2,-2-7,6 2,0-1,4 1,3 0,1 3,4 5,2 0,0 5,3 2,-3 2,0 2,-1 0,-5 1,0-2,-8-2,0 0,0 0,0 0,0 0,-18-9,18 9,-21-19,21 19,-18-27</inkml:trace>
  <inkml:trace contextRef="#ctx0" brushRef="#br0" timeOffset="151">9141 6334,'0'0,"0"0,0 0,0 0,0 0,0 0,0 0,0 0,0 0,0 0,9 5,-9-5,8-2,0 2,3 0,4 0,2 0,4 0,4 2,5-2,2 0,2 0,-2 1,-1 0,-2-2,-4 3,-3-2,-1 0,-2 1,-6-1,-5-2,0 1,-8 1,11-5,-11 5,0 0,0 0,0 0,0 0,0 0,0 0,0 0,0 0,0 0,-6-10,6 10,-14-21,14 21,-20-22,20 22,-17-22,17 22</inkml:trace>
  <inkml:trace contextRef="#ctx0" brushRef="#br0" timeOffset="152">9289 6089,'0'0,"0"0,74-6,-74 6,0 0,-8-1,8 1,0 0,0 0,0 0,0 0,0 0,0 0,4 10,-4-10,4 9,-4-9,5 14,-5-4,1 2,-2 2,5 4,-4 5,1-1,-1 2,2 3,0-1,5 0,-3-1,-1 3,0-3,0-3,-2 0,-5-2,1-2,-1-2,-1-2,-4-2,4-3,0 2,5-11,-8 12,8-12,0 0,0 8,0-8,0 0,0 0,0 0,1-10,-1 10,0-14,-1 5,29 4,-35-12,7 17,0-25,0 25,0-27</inkml:trace>
  <inkml:trace contextRef="#ctx0" brushRef="#br2" timeOffset="153">51 6602,'0'0,"-6"-10,6 10,0 0,-9-4,9 4,0 0,-9 0,9 0,-8 0,8 0,0 0,-9-1,9 1,0 0,0 0,0 0,0 0,0 0,0 0,0 0,9 0,-9 0,11 1,-2-1,-1 4,0-4,1 2,1-1,2 3,-1-3,3 1,6 1,2-2,3 2,2-1,3-1,0 1,4-2,0 3,0-2,-1-1,-1 1,2-1,-4 1,2 0,-2-1,-2 2,-1-2,0 2,3 2,-3-2,2 0,-3 1,1 0,2-1,-2 0,2-1,-4-1,3 2,0-3,-1 0,0 0,0-1,1 0,0-1,-3 3,1-3,2 3,-1-1,-4 2,4-1,-4 0,3 0,0-1,-1 0,0 1,-3 0,4-4,-3 3,-2 1,0 0,0 1,3-2,-3 1,0-1,-1 1,0-1,0 0,-1 1,0-2,0 2,-3-1,4 0,1 1,0-1,4 1,-2-4,0 2,0 1,2-2,-2 3,0-2,1 2,-2 0,-1 1,3 0,-5-1,0 1,0-1,-4 2,-1-4,-4 2,-1 0,-9 0,10-3,-10 3,0 0,0 0,0 0,0 0,-9-4,9 4,-12 4,12-4,-10 3,10-3</inkml:trace>
  <inkml:trace contextRef="#ctx0" brushRef="#br2" timeOffset="154">2078 6654,'0'0,"0"0,0 0,16-6,-8 3,5 2,-1 0,3-1,1-2,2 3,-1 1,1 0,-1 0,1 0,-2 0,-1 2,-3-2,1 0,-4 0,0-2,-9 2,13-3,-13 3,0 0,7-1,-7 1,0 0,0 0,0 0,0 0,0 0,0 0,0 0,0 0,0 0,0 0,0 0,0 0,0 0,0 0,10-2,-10 2,0 0,0 0,0 0,0 0,0 0,0 0,0 0,0 0,0 0,4-9,-4 9,0 0,3-9,-3 9,0-10,0 10,0 0,0 0,-6-9,6 9,0 0,-11 6,11-6,0 0,-6 12,6-12,-4 10,4-10,4 11,-4-11,2 9,-2-9,0 0,3 10,-3-10,0 12,0-12,-1 16,-3-7,3 4,-2 0,2 3,-2-2,4 1,-1 0,-1-1,2 1,2-2,-4-1,1-1,-2 1,0-3,2 2,-1-2,-1 0,0 1,1 1,1-1,-1-2,1 3,2-2,0 0,-1 1,1 0,-2-2,0 3,0-11,1 14,-1-4,0-10,-4 16,4-16,-2 13,2-13,-2 15,2-15,-1 13,1-13,0 15,0-15,2 10,-2-10,1 13,-1-13,-1 11,1-11,0 12,0-12,-1 16,-1-8,1 0,1 1,0 0,1 1,-1-10,2 17,-2-17,1 14,-1-14,5 13,-5-13,1 11,-1-11,-2 10,2-10,-4 11,4-11,-4 13,1-4,3 0,0-9,-1 16,1-8,0-8,2 17,-2-17,4 14,-4-14,3 13,-3-13,0 17,0-17,-1 14,1-14,-3 17,3-17,-4 15,4-15,0 12,0-12,3 12,-3-12,0 11,0-11,0 0,0 12,0-12,0 12,0-12,2 9,-2-9,2 12,-2-12,1 14,-1-14,5 14,-5-14,5 13,-5-13,1 13,-1-13,3 12,-3-12,0 10,0-10,0 13,0-13,-1 12,1-12,-2 10,2-10,0 16,0-16,-1 11,1-11,0 12,0-12,0 10,0-10,0 0,-4 11,4-11,-1 8,1-8,-5 10,5-10,0 0,-3 10,3-10,0 0,0 0,0 0,0 0,0 0,0 0,0 0,8-10,-8 10,0 0,0-10,0 10,0 0,-6-8,-2-3,8 11,-8-14,8 14,-7-8</inkml:trace>
  <inkml:trace contextRef="#ctx0" brushRef="#br2" timeOffset="155">59 7746,'0'0,"0"0,0-12,0 12,0 0,0 0,-1 10,1-10,0 0,-8 10,8-10,0 0,-9 11,9-11,0 0,0 0,0 0,0 0,0 0,0 0,13 6,-13-6,14 0,-4-2,1 1,-1 1,0 0,1 0,-1 1,3-1,0 2,0-2,3 1,-1 1,1-2,2 0,-3 1,0-2,3 1,-3 0,-2-1,2 1,-1-2,3 2,1-2,-1 1,4 1,0 0,0 0,-1-1,2 1,3 1,-5-1,2-1,-1-1,1 2,-5 0,4-2,-5 1,-1 0,-1 1,0-1,-1 1,-1 1,4-1,-4 0,5 0,-4 2,3 0,0-1,1 1,-1-3,-2 1,5 0,-3-1,3 1,-3-1,0-1,2 1,-3 1,0 1,-2-1,2 2,-1-1,-2 0,-1 1,4-2,-1 0,-1 0,1 0,0-1,0 0,1 0,-2 0,2 1,1-2,-1 1,1 0,-2 1,1 0,2 0,-1 1,-1-1,3 0,-1 1,-2-1,3-1,-1 0,0 1,-1 0,1 0,0 1,-1 2,-1-2,0 0,5 3,-5-3,3 1,-2-1,2 1,-1-1,-2-1,4 0,-3-1,-1-1,2 2,1-1,-2 1,1-1,-1 0,0 2,1-1,1-1,-2 1,-1 0,1 1,2-1,-1 4,1-4,-1 0,2 2,-3-1,2 0,-1 1,1-1,-2-2,4 2,0-1,-2 2,1-2,2 0,-1-1,0 0,-4 0,3 1,-6-2,1 2,-3 0,1-2,-4 2,0 0,-8 0,13 4,-13-4,14 0,-6 1,-8-1,18 0,-12-1,4-2,-10 3,15-1,-15 1,11-5,-11 5,0 0,10-5,-10 5,0 0,0 0,0 0,0 0,0 0,0 0,0 0,0 0,0 0,0 0,0 0,0 0,0 0,0 0,0 0,0 0,0 0,-10-3,10 3,0 0,0 0,-11 1,11-1,0 0,0 0,0 0,-7-2,7 2,0 0,0 0,0 0,-8-8,8 8,-6-10,6 10,-6-15,4 5,0 0,-1-7,3 4,3 0,-10-11,9 8,-12-11,12 12,-14-10</inkml:trace>
  <inkml:trace contextRef="#ctx0" brushRef="#br1" timeOffset="156">11618 6644,'1'-8,"-1"8,79 1,-79-1,0 0,0 0,0 0,0 0,0 0,0 0,0 0,0 0,0-8,0 8,0 0,0 0,0 0,0 0,0 0,0 0,0 0,0 0,0 0,-8 4,8-4,0 0,0 0,-2 15,2-15,-3 15,2-6,0-1,0 0,0 3,-3 2,4-2,-1-2,-2 1,4 2,-1 0,-1-1,1 0,0 3,0-4,0 2,0-2,0 1,0-2,0-1,0 2,0-10,-2 17,2-17,2 15,-2-15,-5 18,5-10,0 2,0 0,0-2,1 3,0-2,0 0,-2 1,1-10,0 18,0-18,0 17,0-17,-2 14,3-5,-1-9,0 14,0-14,0 14,0-14,4 17,-4-17,2 15,-2-15,2 14,-2-14,0 17,0-8,0-1,0-8,0 18,0-7,0 0,0-1,0 1,0 0,1 1,2-4,-3 2,0-2,0 4,0-12,1 13,-1-13,3 12,-3-2,0-10,0 13,0-13,0 14,0-2,3-3,-3 0,1 2,0-2,-1 1,0-1,0 0,0-9,0 14,2-5,-2-9,-2 15,2-15,0 15,0-15,-1 16,1-16,-1 14,1-14,0 14,0-14,2 14,-2-5,0-9,-1 16,1-7,-1 1,0-2,-2 0,3-8,-2 16,2-16,0 11,0-11,0 8,0-8,0 0,2 13,-2-13,0 8,0-8,-1 9,1-9,0 9,0-9,-1 12,1-12,-1 10,1-10,0 11,0-11,0 8,0-8,1 11,-1-11,1 10,-1-10,2 12,-2-12,0 11,0-11,-3 10,3-10,0 0,0 7,0-7,0 0,0 0,0 0,0 0,0 0,0 0,2 9,-2-9,0 0,0 0,0 0,0 0,0 0,0 0,0 0,0 0,0 0,1-9,-1 9,0 0,0 0,0 0,0 0,0 0,0 0,5-12,-5 12,16-10,-14-6,8 8,-9-9,10 7,-11-13</inkml:trace>
  <inkml:trace contextRef="#ctx0" brushRef="#br1" timeOffset="157">11488 6608,'0'0,"0"0,0 0,0 0,0 0,-8 5,8-5,0 0,0 0,0 0,11 4,-11-4,10 2,-10-2,15 4,-15-4,18 2,-11 0,3 0,-10-2,15 2,-15-2,14 2,-14-2,10 3,-10-3,11 1,-11-1,12-1,-12 1,13-3,-13 3,10-3,-10 3,0 0,10-6,-10 6,0 0,0 0,0 0,0 0,0 0,0 0,0 0,9 5,-9-5,0 0,0 0,0 0,0 0,0 0,0 0,0 0,0 0,0 0,-10-4,10 4,0 0,0 0,0 0,0 0,-11 11,1-15,12 16,-15-17,14 15,-15-15</inkml:trace>
  <inkml:trace contextRef="#ctx0" brushRef="#br1" timeOffset="158">11501 6666,'0'0,"-8"-10,8 10,0 0,0 0,0 0,0 0,0 0,0 0,-2 12,2-12,7 11,-7-11,8 14,-4-3,-4-11,7 18,-4-9,0 2,-3 0,1-2,1 4,0-1,-2-1,1 1,3-4,-3 2,-1-10,6 17,-6-17,5 14,-5-14,7 13,-7-13,3 14,-3-14,4 17,-4-17,0 17,3-9,-3-8,0 14,0-4,0-10,1 15,-1-15,3 14,-3-14,5 13,-5-13,6 10,-6-10,3 9,-3-9,3 12,-4-1,2-4,0 2,-1 2,1-3,-1 2,0-10,0 17,0-17,4 11,-4-11,5 11,-5-11,6 11,-6-11,5 12,-5-12,2 12,-2-12,0 13,0-5,0-8,-1 17,1-17,4 16,-4-16,1 16,-1-16,1 11,-1-11,3 14,-3-14,0 10,0-10,0 8,0-8,-1 13,1-13,-1 15,1-15,-3 15,3-15,0 17,0-17,1 17,-1-17,-3 15,3-15,3 17,-3-17,-5 13,5-4,0-9,-3 11,3-11,-5 16,5-16,-5 13,5-13,-4 14,4-14,-4 12,4-12,-3 13,3-13,-2 11,2-11,-4 11,4-11,-5 13,2-1,-2-4,1 2,0 2,-1-3,4 1,-3-2,4-8,-1 14,1-14,-3 12,3-12,-3 10,3-10,-5 12,5-12,-9 9,9-9,-7 12,7-12,-11 12,11-12,-5 10,5-10,-3 8,3-8,0 0,0 0,-5 11,5-11,0 0,0 0,-8 11,8-11,-10 7,10-7,-5 8,5-8,0 0,-7 11,7-11,0 0,0 0,0 0,0 0,0 0,0 0,0 0,0 0,2 8,-2-8,0 0,0 0,-8 7,8-7,0 0,0 0,0 0,0 0,-8 9,8-9,0 0,0 0,0 0,0 0,0 0,-10 10,10-10,0 0,-6 9,6-9,0 0,0 0,0 0,0 0,0 0,0 0,11 1,-11-1,10-2,-10 2,11 0,-11 0,8 0,-8 0,11 2,-11-2,11 1,-11-1,17 0,-6-1,-1 1,0 0,1-2,0 2,0 0,2 0,-4 0,3 2,-3-1,0 0,-1 3,-8-4,16 5,-16-5,12 2,-12-2,12 1,-12-1,11 0,-11 0,9 0,-9 0,0 0,8 0,-8 0,0 0,0 0,0 0,0 0,0 0,0 0,0 0,0 0,0 0,0 0,0 0,0 0,-8 0,8 0,0 0,0 0,0 0,0 0,0 0,0 0,0 0,0 0,0 0,-11-3,7-9,4 12,-4-17,4 17,1-21</inkml:trace>
  <inkml:trace contextRef="#ctx0" brushRef="#br1" timeOffset="159">11596 6714,'1'-9,"-1"9,0 0,0 0,0 0,0 0,-12 4,12-4,-13 0,13 0,-8 0,8 0,0 0,0 0,0 0,0 0,0 0,0 0,12 3,-12-3,9 2,-9-2,0 0,0 0,0 0,7 9,-7-9,0 0,-12 5,12-5,-9 3,9-3,-8 0,8 0,0 0,-9-2,9 2,0 0,0 0,0 0,7-6,-7 6,10-4,-10 4,11-1,-11 1,0 0,9-6,-9 6,0 0,0 0,-12-7,12 7,-14-4,5 1,0 2,0-2,9 3,-15-2,15 2,-10-1,10 1,0 0,0 0,15-4,-2 4,1-1,3 2,1-1,-2 1,-5 0,-2 3,-9-4,0 0,-9 8,-7-8,-2-2,-4 2,2-1,0 0,4-3,4 3,12 1,0 0,10-6,6 6,0 0,6 1,1 3,3-2,-6 3,-3-2,-3 1,-7 0,-7-4,0 0,-18 7,-1-5,-2-1,0 2,1-2,3-1,5 0,12 0,0 0,0 0,13-11,2 9,0 1,0-2,-2 2,0 2,-13-1,8 5,-8-5,-10 14,-2-5,-4 0,2 2,-4-2,4 2,4-1,10-10,-11 12,11-12,17 1,-2-2,3 1,5-4,0-1,-2 2,-2-1,-5 4,-14 0,0 0,-5 8,-11 1,-2 3,-2 1,-2-1,1 1,5-2,5-2,11-9,0 0,0 0,18-3,0-5,2-3,1 2,0-2,0 3,-4 1,-7 2,-10 5,0 0,0 0,-19 15,3-6,1-1,0 2,1-2,3-3,11-5,0 0,0 0,11-4,-1-4,3 0,-1-1,2 2,-4 1,-10 6,10-3,-10 3,0 0,-17 16,6-6,0 2,-1-3,2 0,1-1,9-8,0 0,0 0,0 0,16 1,-6-5,2-1,-3 1,1 3,-10 1,1 8,-5 3,-1 1,-2 4,-2 0,2 1,-1-3,5-2,2-3,1-9,0 0,0 0,11-5,-4-5,-7 10,7-16,-7 16,5-12,-5 12,-8 3,0 6,2 1,-2 1,-1 6,5-3,1-1,3-13,7 17,2-17,-1-4,3-3,1-6,-4 1,2-2,-6 3,1-1,-5 12,-5-9,5 9,-9 9,1-1,0 6,3-1,0 0,5-2,0-1,0-10,8 10,-8-10,17-6,-17 6,10-18,-10 18,6-19,-6 19,-1-11,14 16,-27-11,10 17,-9-11,10 13,-11-14</inkml:trace>
  <inkml:trace contextRef="#ctx0" brushRef="#br1" timeOffset="160">11568 6915,'8'18,"-7"-3,1-4,79 8,-74-3,-4-3,4-5,-3 1,-4-9,0 0,0 0,0 0,1-12,-2 2,-4-1,2-3,-2 2,4-3,-2 5,3 2,0 8,5-10,-5 10,0 0,8 11,-4-2,-3 3,-1 3,1-2,-1 4,2-2,-2-1,0-1,0-3,-1 0,1-10,-2 8,2-8,0 0,0 0,-8-14,8 14,-5-10,5 10,0 0,0 0,0 0,11 11,-10 3,0 0,2 4,0 0,-3 3,0-7,-3-1,0-2,1-2,2-9,-7 11,7-11,-10 4,10-4,0 0,0 0,0 0,0 0,0 9,0-9,4 11,-4-2,0 1,-3 1,-1-2,-1 1,0-1,5-9,-7 13,7-13,0 0,-5 8,5-8,0 0,0 0,0 0,0 0,0 0,0 0,7 8,-7-8,0 0,0 0,-6 12,6-12,0 0,0 0,0-10,3 1,0-4,1-4,-3-3,6-2,-3 4,-3 4,3-2,-1 7,-3 9,0 0,0 0,0 0,-2 15,-1-5,3-10,-2 16,2-16,-2 9,2-9,0 0,0 0,0 0,0 0,0 0,-6-12,2 3,4-2,-4-3,0-1,0 0,-1 0,0-5,1 5,1 0,-3 4,6 2,0 9,0 0,0 0,-8 8,8-8,1 22,2-13,-7 4,4-13,4 15,-4-15,0 9,0-9,0 0,0 0,0-14,-5 6,5-7,-6 5,4-6,-6 1,4 4,4 11,-6-13,6 13,0 0,0 9,4 4,-1-1,0 0,3-1,-4 1,0-3,-2-9,3 9,-3-9,0 0,0 0,0 0,0 0,0 0,-3-9,3 9,0 0,0 0,11-3,-11 3,9 9,-9-9,13 17,-8-1,-1-2,-4 5,0-1,4 2,-7 2,2-6,-1 0,2-2,-1-5,1-9,3 12,-3-12,10 2,-10-2,18 0,-7 0,-1 2,1 3,-3 5,-2 5,-4 7,-4-1,-3 8,-1-2,-4 2,2-4,-5-5,6-3,-1-6,1-3,7-8,-9 6,9-6,0 0,0 0,3-10,-3 10,0 0,0 0,0 0,0 0,0 0,0 0,0 0,0 0,0 12,0-12,0 0,-10 4,10-4,0 0,-10-4,10 4,0 0,0 0,-8-9,8 9,0 0,0 0,3-11,-3 11,6-13,-1 5,-2-2,2-2,-2-1,2 1,-3 0,2 3,-4 9,1-12,-1 12,0 0,0 0,-5 12,5-12,-4 13,3-4,1-9,-5 17,5-17,-4 12,4-12,0 0,0 0,0 0,0 0,0 0,-3-11,3 0,0-1,0-3,5-2,-4 2,2-1,-3 3,4 4,-4-1,0 10,0 0,0 0,-4 12,-2 1,1 3,-2-1,2 3,-2-1,1-1,1-2,5-14,-5 13,5-13,0 0,0 0,10-15,-5 5,1-2,1 1,0-2,-4 1,2 2,-5 10,3-8,-3 8,-8 13,-2 5,-2 3,0 5,-1 5,-3-3,4 1,-2-8,7-3,-1-6,8-12,-6 10,6-10,6-9,-6 9,14-14,-8 4,2 1,-8 9,12-11,-12 11,0 0,-5 20,-1-6,-3 1,-3 3,3-1,-1-3,1-2,9-12,0 0,0 0,-1-10,6-3,4-2,5-3,-1 0,-2 1,-1 3,-1 6,-9 8,7-12,-7 12,-11 7,0 7,-9-11,10 7</inkml:trace>
  <inkml:trace contextRef="#ctx0" brushRef="#br1" timeOffset="161">11461 7729,'10'-11,"5"4,1 0,-1-2,-1 6,-1-2,-2 1,-11 4,10-1,-10 1,0 0,-11 13,1-8,0 2,2-1,-4-1,4-1,8-4,-11 8,11-8,0 0,8-1,2-4,0 3,5-7,-1 5,2-5,-5 2,0 1,-4-2,-7 8,2-12,-2 12,-10-1,1-2,-1 7,2-2,8-2,-12 10,12-10,0 0,-6 8,6-8,0 0,10 5,-10-5,0 0,9-1,-9 1,0 0,0 0,0 0,0 0,0 0,0 0,0-11,0 11,0 0,12-11,-12 11,12-11,-12 11,13-6,-13 6,11 0,-11 0,0 0,0 9,0-9,-5 13,5-13,-5 11,5-11,0 0,-9 7,9-7,0 0,7-13,-7 13,12-18,-3 8,-2 1,2 2,1 1,-10 6,9 6,-9-6,0 21,0-8,-2 5,1-4,-5 3,5-5,1-12,-6 8,6-8,0-10,2-3,-1-3,4-3,0 0,-1 2,-3 2,4 4,-5 11,0 0,0 13,-2 2,-2 6,0 1,-2 2,2-1,2-5,-5-4,5-5,2-9,0 0,-10-14,10-1,0-5,-1-1,2 0,0-3,2 8,-2 2,-1 14,3-8,-3 8,7 11,-3 3,-5 3,4-1,-3-1,0-1,0-6,0-8,0 0,0 0,-6-8,6-6,0 0,-3-1,2 3,2-2,-1 4,0 10,0-13,0 13,0 0,0 0,0 0,-7 14,7-14,-9 12,9-12,-9 10,9-10,-10 2,10-2,0 0,-9-5,9 5,0 0,0 0,0 0,0 0,0 0,-7 16,7-16,-2 15,2-15,-2 12,2-12,0 10,0-10,0 0,0 0,0 0,4-10,-4 10,0 0,2-12,-2 12,0 0,-4-23,4 23,0 0,0 14,0-14,0 0</inkml:trace>
  <inkml:trace contextRef="#ctx0" brushRef="#br0" timeOffset="162">2330 7188,'0'0,"0"0,0 0,0 0,0 0,0 0,0 0,0 0,0 0,3 9,-3-9,0 0,0 0,7 2,-7-2,11 0,-11 0,15 1,-5 0,1-1,-3-1,2 2,1-1,-2 0,3 0,-2-2,0 3,-1-1,2 3,-4-3,2 1,-2 0,-7-1,14 2,-4 0,-10-2,16 0,-11 0,-5 0,16-2,-16 2,14 0,-5 0,-1 0,1 0,1 0,1 0,1 0,1 0,-1 0,2 2,-2-1,4-1,-4 0,4-1,-4 2,1-2,-1 1,-3-2,2 1,-11 1,13-1,-13 1,11-1,-11 1,12 0,-3-1,-9 1,15 0,-4 0,-1 0,1 0,-1 0,3 0,-1 0,-3 0,3 1,-2-1,2 1,-2 0,0-1,1 0,1 0,-1 0,0-1,1 1,-2 0,3-4,-1 4,1-1,1 0,-3 1,2-1,-1 0,0 1,-2 0,-1 1,2-2,-1 3,0-2,0 0,1 0,-1 0,1-1,0 1,1 0,0-1,-2-1,4 2,-3-1,0 1,1-2,1 2,-2-1,2-1,0 1,1 0,-1 0,1 1,1 0,0-1,0-1,1 4,-1-5,0 3,0-1,0 1,2 0,-3-1,0 0,0 0,0-1,1 1,-1 0,-1 0,1-2,1 2,-1 1,-1 0,-1-1,1 1,0 0,-2 1,3-1,-3 0,0-1,0 1,0-1,0 1,2-1,-1 1,-3-3,5 3,-1 0,0 0,1-1,-1 1,1 0,-1-1,-1 1,1-1,0 1,0-2,-1 1,-1 1,3-1,-2 1,2-1,-2 1,2 0,-2 0,2-1,-1 1,-2-3,-1 2,2 1,-2-1,0 2,1-1,-1-2,-1 2,2 0,0-2,-3 2,2 0,-2 0,1 0,-2 0,-7 0,16-2,-16 2,16 0,-16 0,14 0,-6 0,-8 0,14 1,-14-1,15 0,-15 0,14 0,-14 0,10 0,-10 0,10-1,-10 1,0 0,0 0,9 1,-9-1,11 1,-11-1,15 2,-5-2,1 1,0 0,3 1,-2 0,1-2,-1-2,-4 2,0 0,-8 0,13-1,-13 1,8 0,-8 0,0 0,12-3,-12 3,10 0,-10 0,14-2,-14 2,12 2,-12-2,10 2,-10-2,0 0,10-1,-10 1,0 0,9-3,-9 3,0 0,9 0,-9 0,0 0,10-2,-10 2,0 0,0 0,0 0,8-2,-8 2,0 0,0 0,0 0,0 0,0 0,0 0,0 0,0 0,0 0,0 0,-1 25,-10-30,11 5,-16 1,16-1,-18-1</inkml:trace>
  <inkml:trace contextRef="#ctx0" brushRef="#br0" timeOffset="163">4710 7185,'15'1,"-7"-1,4 0,-2 3,2-1,1 0,-1-1,2 0,-3 1,0-1,-11-1,17-1,-9-1,2 2,-10 0,16-1,-5 1,-3 0,1 0,0 0,0 0,1 0,1 0,-1 1,-1 1,4 0,0-2,5 1,0-2,1 1,1-1,2 0,0-2,-1 1,-1-1,0 2,-3 1,1-2,-2 2,-2-3,1 3,-2-1,3 1,-1-1,3 1,-3 1,1-1,1 4,1-3,0 1,1 0,-2 0,5-1,0-1,-2 0,4 0,-2 0,0-1,2 0,0 3,-1-2,-2 1,1 1,-1-2,-1 2,0-2,-2 0,1-1,1 1,0-1,0 2,-2-1,2 1,0-1,1 0,1 0,-1 4,1-4,0 0,1 0,0 0,1 1,-1-1,-1 1,0-1,-1 0,0 1,-1 0,1-1,-5 0,4 0,1 0,-3 2,3-1,-2 1,0-2,1 1,-3 1,2-2,1-2,-3 4,2-2,2 0,-3 1,2 0,-1 1,1-1,0-1,-2 0,3 0,-3-1,0 1,2-1,-1-1,-4 1,-1-1,1 1,0 0,-3 0,0 0,0-1,2 2,-2 0,1-1,-3 1,1 0,-1 0,0-1,-1 2,-9-1,15 0,-15 0,15-1,-15 1,14-2,-14 2,11 0,-11 0,10-2,-10 2,0 0,0 0,9 2,-9-2,0 0,0 0,0 0,0 0,0 0,0 0,0 0,0 0,0 0,0 0,0 0,0 0,0 0,0 0,0 0,0 0,0 0,-9 7,9-7,-12-3,12 3,-14-1,14 1,-18-7,18 7</inkml:trace>
  <inkml:trace contextRef="#ctx0" brushRef="#br0" timeOffset="164">7193 7002,'0'0,"0"0,0 0,0 0,0 0,0 0,0 0,9 8,-9-8,0 0,15 6,-15-6,14 8,-3-6,-1 2,1-1,-1 4,1-6,-1 3,0-2,-3 1,2 3,-1-4,-8-2,18 5,-18-5,16 7,-16-7,14 5,-14-5,13 2,-13-2,13 1,-13-1,13 3,-13-3,14 0,-14 0,12 1,-3-1,0 2,-1 1,1-2,1 0,-1 0,3 2,1-2,-3 3,1-4,-1 0,3 4,-4-4,2 0,-1 0,-1 0,1 0,-2 0,2 0,2 0,-3 0,0 0,0 2,1-1,1 1,1-1,-2 2,2-2,3 0,0 0,0-1,0 1,2-1,0 3,0-3,0 1,2-2,-2 2,1-2,-2 2,4 0,-4-1,2 1,-1 2,-2-3,3 2,-3 1,4-3,-3 1,0 2,3-3,-3 0,2 0,-3-1,2 1,1 0,-3 1,1 1,1-2,0 0,1 1,-1-1,1-1,-1 1,0 0,1-4,-4 4,4 0,-4 0,2 0,-2 0,1-1,3 1,-3 0,0 0,-1 0,-1-1,1 1,3 0,-3 0,1 0,-1 0,2 0,0 0,0-2,-1 2,1-1,-1 1,0-1,0 1,-1-1,1 1,-2 0,1 0,0 0,0 0,0 2,1-4,-1 4,1-4,2 2,-2 0,0-1,3 1,-1-2,1 1,0 0,1 0,-1 1,1-1,-1-1,-1 2,1 0,-3-1,1 1,0 0,1-1,-2 1,1-1,-1 1,2 0,0-1,1 1,0-2,-1 0,1 2,0 0,3 0,-5-1,2 0,-2 2,3-1,-2 0,0 0,1 0,1 0,-1 0,3 1,-1-2,0 0,-4 2,4-1,-1 0,-2-1,-1 1,2-1,-1 1,0-2,1 2,-1 2,3-4,0 2,1 2,0-1,-1-1,1 0,-2 1,1-1,0-1,-3 2,2-2,0-2,1 3,-1 2,4-4,-2 2,-2 0,6-1,-3 1,3 0,-3 0,3 0,-1 0,-1-1,-1 1,2-1,-3 1,2-1,-3-2,2 3,-2-1,-2 1,2-1,0 1,-1 0,-3-1,5-2,-1 2,-2-1,2 0,0 0,-1 1,-1 0,0-1,-3 1,4 0,-2 1,-2-1,3 1,-1 0,0 1,4-2,-3-2,0 6,-1-3,1 0,-2-1,2 3,-3-4,2 4,0-1,0-1,-1-1,1 1,-1 0,0 0,1 0,-3 0,1 0,2 0,-4 0,0 0,1 0,-2 0,-2 1,3-1,-4-1,0 0,1 0,3 2,-6-2,2-1,3 2,-3-1,2-2,-2 4,2-1,-2 1,1-1,1 0,-1-2,-1 2,0 1,0-2,-1-4,-8 5,17-4,-17 4,14-3,-14 3,14-6,-14 6,14-4,-5-2,-9 6,13-7,-13 7,15-7,-15 7,14-6,-14 6,9-2,-9 2,11-2,-11 2,10-1,-10 1,0 0,12-3,-12 3,0 0,12-5,-12 5,0 0,0 0,10-5,-10 5,0 0,8-2,-8 2,0 0,10-3,-10 3,8-1,-8 1,0 0,7-2,-7 2,0 0,0 0,0 0,0 0,0 0,0 0,0 0,9-1,-9 1,0 0,0 0,8 1,-8-1,0 0,0 0,0 0,0 0,-13-21,8 32,-13-14,8 11,-14-12,10 14</inkml:trace>
  <inkml:trace contextRef="#ctx0" brushRef="#br0" timeOffset="165">7201 7347,'-8'0,"8"0,7 7,-7-7,0 0,0 0,0 0,0 0,-8 3,8-3,0 0,-8 0,8 0,0 0,0 0,0 0,0 0,8-9,-8 9,0 0,0 0,0 0,0 0,-12-2,12 2,0 0,0 0,0 0,0 0,0 0,0 0,13-3,-13 3,15-4,-6 0,-9 4,11-6,-11 6,10-5,-10 5,14-3,-14 3,10-4,-10 4,17-3,-9 3,2-4,3-1,1 2,-2-3,2 2,2-1,-2 3,-2-4,4 2,-1 1,-2-1,-1 2,4-2,-4 2,1 1,2-2,-1 0,2 1,-4 1,6 0,-4-1,-1 2,1-1,-2-1,2 0,-2 1,-3-2,1 2,-10 1,16-2,-7-3,2 4,-3-2,4 3,1-2,-1 2,2-4,0 2,2 0,-2 1,-2-2,4 1,-4-2,5 2,-3-1,3 1,0 2,1-4,0 1,-2 0,0 1,1 0,-1-1,-2 2,2-2,-1 1,3-1,-2 3,2-4,-2 3,2 0,-1-3,2 3,1-1,-3 2,3-3,-3 2,3 0,-1 1,0-1,-2-1,-1 1,0 0,1 0,-1 0,0-1,-1-1,2 2,-3 1,4 0,-3-1,0 1,-2 0,4 0,1-2,-4 2,3-2,-2 2,4-1,-4 0,2-1,-1 0,-2 1,2 0,-1 1,-3 0,2 0,-1-2,1 4,0-2,0 0,-1 0,2 0,0 0,1 0,1 1,-3-2,2 1,-1-3,2 2,-1 0,-2 1,1-1,1 1,2 0,-3 0,1 1,2-1,-2 0,2 0,-3-1,1 1,0 0,1-2,-2 4,1-1,-1-1,2 0,1 0,-4 0,5-3,-3 2,2 0,-2 1,2-2,-1 2,-2-2,3 2,-2 0,-1 0,3 0,-3 0,4-1,-3 1,3-1,2 0,0 1,0-1,0 1,-2 0,4 1,-1-1,-1-1,-3 1,2 0,0 0,1 1,-5-1,4 0,1 1,-3 0,-1-1,2 0,-2 1,3-1,-2 0,-1 0,-1 0,1 0,1 0,-1 0,-2 3,1-3,3 1,-3 0,1-1,-1 1,-1-1,3 2,-1-1,-1 0,2 0,1-1,-2 3,3-3,0 0,-2 0,2 1,-2-2,0 2,0-1,-2 1,3 0,-4 0,2 1,-1 0,0-2,-1 4,3-3,-2-1,-2 1,3-1,-1 0,-1 1,1 0,3 0,-4-1,0 2,1-1,0 4,1-5,1 1,-2 0,1 1,2 0,1-2,0 1,1-1,-1 2,-2-2,1 3,-4-3,1 1,-2-1,1 1,-2 0,2 2,-1-2,0 1,2 1,-4-1,2 4,0-5,3 1,-1 1,-2-2,1 0,2 3,-3-3,1-1,0 1,-2 0,3 1,-2-1,-1 0,0 1,-3 2,5-2,-4 1,-1 1,1-1,2-1,-2 2,0-2,2-1,-2 1,1-2,2 2,-1-2,-2 1,2 0,0 3,-4-3,1 0,-1 2,-1-3,-8 0,14 1,-14-1,14 2,-14-2,12 3,-12-3,10 1,-10-1,10 2,-10-2,0 0,11 5,-11-5,12 4,-12-4,11 3,-11-3,8 5,-8-5,0 0,10 5,-10-5,0 0,0 0,0 0,0 0,0 0,0 0,0 0,0 0,0 0,0 0,0 0,0 0,0 0,0 0,0 0,0 0,0 0,0 0,0 0,0 0,4 8,-4-8,0 0,0 0,10 5,-10-5,0 0,8 2,-8-2,0 0,0 0,0 0,0 0,0 0,0 0,0 0,-11-12,11 12,-13-4,5-2,8 6,-18-8,18 8,-15-13,15 13</inkml:trace>
  <inkml:trace contextRef="#ctx0" brushRef="#br0" timeOffset="166">11480 7151,'13'-2,"-1"1,-12 1,0 0,0 0,-18-7,1 4,-2 2,-2-3,-2 1,5 2,5-1,13 2,0 0,0 0,11 0,5 2,3-1,2 0,2-2,-4 2,-5-2,-14 1,0 0,0 0,-12-6,-9 6,-5-3,3 2,1-1,3 1,8-1,11 2,0 0,0 0,19-1,-2 0,0 2,1-1,-5 0,-1 1,-12-1,9 0,-9 0,-9 0,-2 0,-2 0,1 0,1 0,1 0,10 0,-9-4,9 4,0 0,10-11,-1 6,-9 5,14-9,-14 9,12-5,-12 5,0 0,0 0,0 0,0 0,0 0,0 0,0 0,0 0,0 0,11 7,-11-7,8 2,-8-2,13 0,-13 0,8-2,-8 2,0 0,0 0,0 0,0 0,0 0,-8-5,8 5,-5 10,5-10,0 11,0-11,7 10,-7-10,10 5,-10-5,11 1,-11-1,0 0,8-9,-8 9,-4-12,4 12,-8-7,8 7,-9-4,9 4,0 0,-9 6,9-6,0 10,0-10,4 10,-4-10,0 0,7 10,-7-10,0 0,0 0,0 0,0 0,1-10,-1 10,-7-12,7 12,-11-10,11 10,0 0,0 0,0 0,0 0,0 0,0 0,12 10,-12-10,14 13,-14-13,10 14,-10-14,11 8,-11-8,0 0,0 0,0 0,0 0,0 0,-11-7,11 7,-8-13,6 4,2-1,0 0,5-3,-2 1,4 0,-3 5,-4 7,7-10,-7 10,4 11,-4 0,-1 1,-1 2,2 3,0-1,1-1,1-1,2-3,-1-3,-3-8,11 10,-11-10,9-1,-9 1,4-11,-4 1,-3 2,2-3,1 11,-7-17,7 17,-5-8,5 8,0 0,0 0,0 0,0 11,0-11,3 9,-3-9,0 0,3 10,-3-10,0 0,0 0,0 0,0 0,0 0,0 0,0 0,0 0,0 0,0 0,-3 11,3-11,0 0,0 13,0-13,0 0,-8 7,-2-7,-3 0,-3-1,0 0,-1-2,-1 0,1 0,5 2,-1-1,5-1,8 3,0 0,0 0,0 0,0 0,-4-8,4 8,0 0,0 0,0 0,0 0,0 0,0 0,0 0,-2 8,2-8,0 0,0 0,0 0,0 0,0 0,-11-1,-2-1,-5-3,-4-1,-2 4,-1-4,3 3,3 0,5 0,5 1,9 2,0 0,14 2,1-1,2 2,7-1,0 2,1 1,-6-3,-1 0,-3 2,-7-1,-8-3,-10 3,-10-3,-6 1,-9-3,-6 0,-9-1,4-3,2 2,4 0,7 0,8-1,16 2,9 3,14-2,11 2,6 3,8 0,3 5,4 0,-5 0,-2-3,-9 2,-7-1,-10-3,-13-3,-8-2,-17-1,-11-2,-9-1,-8-1,-2-3,1 3,7 1,6-1,15 2,14 2,12 3,12 2,11 2,6 2,5-2,1 6,4-4,-7 3,-4-3,-7-1,-3 1,-18-6,0 0,-12 5,-14-5,-11-6,-11 2,-6-4,-3 1,1-1,2 2,11-5,7 6,10 1,19 1,7 3,23 5,7-1,10 2,6 2,8 0,1 1,-3 0,-4-2,-8 0,-12-3,-16-2,-12-2,-22-3,-14-2,-16-2,-13 1,-5-2,-5 0,0 2,6-2,13 4,11-1,16 5,13-1,16 1,20 1,9 3,9 0,5-2,1 4,5-4,-10 2,-9 0,-7-2,-11-1,-12-1,-11 1,-3 0,-6-1,2 2,-3-1,4 0,17-1,-21 0,21 0,0 0,0 0,2-13</inkml:trace>
  <inkml:trace contextRef="#ctx0" brushRef="#br0" timeOffset="167">11466 5322,'0'0,"7"5,-7-5,0 0,0 0,0 0,0 0,0 0,0 0,0 0,-8-3,8 3,0 0,0 0,7 4,-7-4,10 1,-10-1,0 0,6 0,-6 0,0 0,-10 1,10-1,-10-1,10 1,0 0,0 0,0 0,11-16,-1 19,-11-13,11 12,-15-13,5 11</inkml:trace>
  <inkml:trace contextRef="#ctx0" brushRef="#br2" timeOffset="168">25 6614,'0'0,"4"11,-4-11,0 0,0 0,0 0,0 0,0 0,0 0,0 0,0 0,0 0,0 0,0 0,0 0,0 0,0 0,0 0,0 0,0 0,0 0,0 0,0 0,-6 8,6-8,0 0,0 0,1 11,-1-11,1 8,-1-8,5 14,-3-4,3 1,-1 0,0 2,-2 0,2 0,-3-1,0 1,1 0,-3-2,-2 2,3-2,0 2,-1-1,-3 0,5 0,0 0,-1 1,2-1,-1 0,1 3,-1-3,3 3,-3-1,-1 1,2-1,-1-3,-1 5,-2-8,3 5,0-3,-3 2,2-3,1 0,-1 3,0-3,1 0,1 0,-1 1,1-2,3 2,-6 0,2 0,-1 0,4 1,-4 3,0-5,2 3,-2-1,1-2,-1-9,1 16,-1-16,1 11,-1-11,1 8,-1-8,5 11,-5-11,-2 14,2-14,-2 17,0-9,-1 3,1 0,1-2,-2 4,2-4,-2 0,3-9,-1 17,1-9,0-8,0 13,0-13,2 13,-2-13,2 15,-2-15,-3 16,2-7,1-1,-2 2,2-2,1 3,-2-3,1-8,2 16,-2-16,2 13,-2-13,3 13,-3-13,0 13,4-6,-4-7,-4 16,4-6,0 0,-3 0,1-1,2 1,0-10,-2 15,2-15,-3 11,3-11,0 0,5 12,-5-12,0 0,0 0,1 11,-1-11,0 0,0 0,-2 9,2-9,0 0,0 0,0 0,0 0,0 0,0 0,0 0,0 0,0 0,5-12,-5 12,5-13,-5 13,-1-11,-7-4,21 14,-18-15,18 15,-18-16</inkml:trace>
  <inkml:trace contextRef="#ctx0" brushRef="#br2" timeOffset="169">422 6908,'0'0,"0"0,0 0,0 0,0 0,0 0,0 0,0 0,-5 9,5-9,0 0,1 15,-1-15,4 18,-3-5,0 2,1 3,-2 1,2 5,-5-4,1 7,-3-1,1 3,-1-2,-3 2,1-1,2 2,0-5,3 0,0-5,2-4,2-3,-2-13,1 14,-1-14,0 0,0 0,0 0,0 0,0 0,0 0,0 0,0 0,0 0,0 0,0 0,0 0,0 0,0 0,8 0,-8 0,13-3,-3-1,0 3,2-1,5 2,1 1,-1 0,4 4,2 0,-3-1,2 1,-2 0,-3-3,-2 1,-6-2,2-1,-11 0,7-4,-7 4,0 0,-2-9,2 9,0 0,0 0,-10-5,10 5,-9 1,9-1,-12-2,12 2,0 0,0 0,-11-7,11 7</inkml:trace>
  <inkml:trace contextRef="#ctx0" brushRef="#br2" timeOffset="170">895 7237,'0'0,"10"-3,-10 3,0 0,0 0,0 0,0 0,4-9,-4 9,0 0,0 0,0-9,0 9,0 0,-1-11,1 11,0 0,-3-11,3 11,-3-7,3 7,-2-9,2 9,0 0,-4-11,4 11,0 0,0 0,-4-11,4 11,0 0,0 0,0 0,-12-4,12 4,-10 2,10-2,-14 2,14-2,-17 4,8-1,1-2,-2 1,1 0,-1-2,-2 4,0 0,2-1,-2 0,-1 6,2-1,0-1,5 3,-2 0,1 1,4 5,3-3,2 0,3 1,2 2,2-1,4-2,1-1,-1-1,1-3,1-2,-5-2,4-2,-3-3,-2-2,-9 3,16-16,-9 8,-1-2,-1-2,2 3,-2-1,-1-2,-4 12,11-13,-11 13,4-9,-4 9,0 0,0 0,0 0,0 0,0 0,0 0,0 0,0 0,0 0,0 0,0 0,0 0,0 0,0 11,0-11,4 12,-4-12,13 16,-3-7,0 3,4-2,1 0,1-2,-1 0,-1-2,0-1,-1-3,-4 0,-9-2,10-4,-10 4,0 0,0-10,0 10,-12-15,12 15,-16 1,16-1,-17 2,17-2,0 0</inkml:trace>
  <inkml:trace contextRef="#ctx0" brushRef="#br2" timeOffset="171">1176 7180,'0'0,"0"0,14-6,-14 6,0 0,11-1,-11 1,0 0,8-5,-8 5,0 0,7-1,-7 1,0 0,0 0,0 0,0 0,0 0,-9-10,9 10,-17-1,8 1,-3 0,-3 1,5 0,-4 1,0 1,0 1,2-2,1 2,2-1,9-3,-9 9,9-9,-3 9,3-9,9 11,-9-11,12 11,-2-4,-2 0,1-1,3-2,0 0,-1-1,0 0,0-3,1 1,-1 1,-2-1,1 0,-1-1,-9 0,12 5,-12-5,11 2,-11-2,0 0,8 6,-8-6,0 0,0 0,1 9,-1-9,0 0,0 9,0-9,0 0,0 11,0-11,0 0,10 12,-10-12,7 9,-7-9,10 13,-10-13,13 15,-13-15,13 14,-13-14,13 12,-13-12,7 12,-7-12,-9 8,1-2,-6-2,-2-3,-4-1,-3-1,-1-4,5-2,-1 0,1-3,5-2,5 3,-1 2,10 7,-7-12,7 12,0 0,12-6,-12 6,11 4,-11-4,16 11,-16-11,3 10,-12-10,11 9,-10-10</inkml:trace>
  <inkml:trace contextRef="#ctx0" brushRef="#br2" timeOffset="172">1497 7222,'0'0,"0"0,0 0,0 0,5-11,-5 11,0 0,11-10,-11 10,8-7,-8 7,7-8,-7 8,0 0,6-12,-6 12,3-8,-3 8,-3-9,3 9,0 0,-6-11,6 11,0 0,-10-5,10 5,-18-2,6 5,1-3,-4 0,0 2,-4 0,4 2,1 2,-1 1,1 0,8 3,-1-1,4 2,3 5,2-2,6 2,1 1,1 1,3-2,-1 2,2-4,-1-1,0-3,-4-1,2-4,0 2,2-3,-1-4,2 0,1-1,1-1,1-2,-2 0,-2-2,-3-1,0 1,-10 6,2-11,-2 11,-9-6,0 1,9 5,-21 3,21-3,-23 1,23-1,-20 0</inkml:trace>
  <inkml:trace contextRef="#ctx0" brushRef="#br2" timeOffset="173">1510 7222,'0'0,"0"0,27 3,-27-3,0 0,-14 11,14-11,-14 14,2-5,-2-1,-2 2,0-1,-1-4,1 1,3-4,4 1,0-5,9 2,0 0,-2-10,15 11,-11-12,16 12,-11-11</inkml:trace>
  <inkml:trace contextRef="#ctx0" brushRef="#br2" timeOffset="174">1589 7212,'-9'3,"9"-3,14 5,-14-5,10 3,-10-3,15 8,-4-2,4 3,1 0,4 2,1 3,-3 0,2 2,-3 1,-1-2,-3 0,-2-2,-4-1,-7-4,0-8,-7 11,7-11,-15 1,6-5,0 0,1-7,2 1,0-2,4-2,4-2,2 1,3-1,1 2,2 1,1 0,4 0,-6 1,3 2,-1 2,-2 2,-9 6,12-8,-12 8,0 0,10-3,-10 3,9 3,-9-3,11 4,-11-4,9 5,-9-5,9 4,-9-4,0 0,0 0,9 1,-9-1,0 0,0 0,-2-10,2 10,0 0,0 0,-20-16,20 16,-19-11,19 11,-26-10</inkml:trace>
  <inkml:trace contextRef="#ctx0" brushRef="#br2" timeOffset="175">5231 6625,'0'0,"0"0,7-17,-7 17,0 0,0 0,0 0,0 0,0 0,0 0,0 0,0 0,0 0,0 0,0 0,0 0,0 0,0 0,-9 1,9-1,0 0,0 0,0 0,-4 9,4-9,0 0,-7 8,7-8,-8 10,8-10,-9 12,9-12,-12 14,7-6,-4 1,9-9,-11 18,5-10,0 1,6-9,-12 15,12-15,-5 14,5-14,-7 14,7-14,-10 11,10-11,-9 11,9-11,-8 11,8-11,-12 10,12-10,-10 11,10-11,-10 12,10-12,-10 12,10-12,-7 8,7-8,-8 9,8-9,0 0,-11 10,11-10,0 0,-12 14,12-14,-7 8,7-8,-9 8,9-8,-9 6,9-6,-7 9,7-9,-11 8,11-8,-14 8,14-8,-13 10,13-10,-11 8,11-8,-11 9,11-9,0 0,-13 9,13-9,0 0,-9 11,9-11,-8 6,8-6,-9 8,9-8,-12 9,12-9,-14 6,14-6,-12 8,12-8,-13 8,13-8,-10 9,10-9,-9 8,9-8,-11 12,11-12,-12 11,12-11,-10 14,10-14,-11 15,11-15,-12 14,12-14,-14 13,14-13,-10 10,10-10,-10 12,10-12,-8 13,8-13,-11 10,11-10,-11 12,11-12,-13 10,3-1,10-9,-14 12,14-12,-12 13,12-13,-11 14,11-14,-7 15,7-15,-10 15,10-15,-9 13,9-13,-11 15,11-15,-12 12,12-12,-13 10,13-10,-11 12,11-12,-10 13,10-13,-9 11,9-11,-8 15,8-15,-10 11,10-11,-7 14,7-14,-11 13,11-13,-10 12,10-12,-11 12,11-12,-12 13,12-13,-9 10,9-10,-8 14,8-14,-11 9,11-9,-9 12,9-12,-11 13,11-13,-11 14,11-14,-9 15,9-15,-9 13,9-13,-7 11,7-11,0 0,-10 12,10-12,-9 10,9-10,-10 10,10-10,-14 12,14-12,-13 13,13-13,-12 11,12-11,-10 9,10-9,0 0,-11 11,11-11,0 0,-10 11,10-11,-11 7,11-7,-12 9,12-9,-12 11,12-11,-14 7,14-7,-7 7,7-7,0 0,-12 12,12-12,0 0,-5 11,5-11,0 0,-12 12,12-12,-9 7,9-7,-12 6,12-6,-7 4,7-4,-9 7,9-7,0 0,-10 6,10-6,0 0,-10 7,10-7,-10 5,10-5,-8 7,8-7,-9 7,9-7,0 0,-8 9,8-9,0 0,0 0,0 0,-8 6,8-6,0 0,0 0,0 0,0 0,-10 8,10-8,0 0,0 0,0 0,0 0,0 0,0 0,0 0,0 0,0 0,0 0,0 0,0 0,7-10,-9 41,-2-40,14 9,-11-13,11 8,-9-14</inkml:trace>
  <inkml:trace contextRef="#ctx0" brushRef="#br1" timeOffset="176">7012 6605,'0'0,"0"0,0 0,0 0,0 0,0 0,0 0,0 0,0 0,0 0,1 9,-1-9,0 0,0 0,0 0,0 0,0 0,0 0,3 9,-3-9,0 0,0 0,-4 10,4-10,0 0,0 0,0 9,0-9,0 0,0 0,3 8,-3-8,0 0,1 11,-1-11,0 0,-1 9,1-9,0 9,0-9,-3 9,3-9,0 0,-2 11,2-11,0 0,-1 12,1-12,0 9,0-9,0 0,0 11,0-11,1 13,-1-13,0 13,0-13,3 14,-3-14,0 15,0-15,2 12,-2-12,-2 14,2-14,-1 15,2-6,-1-9,-1 13,1-13,-3 15,3-15,0 10,0-10,0 14,0-14,0 10,0-10,3 12,-3-12,0 15,0-15,1 13,-2-5,1-8,-3 17,3-17,0 14,0-6,-1 4,1-12,0 13,0-13,0 18,0-18,0 13,0-13,0 12,-2-2,2-10,-3 18,3-18,-1 17,1-17,-3 14,3-14,-1 14,1-14,-1 11,1-11,0 9,0-9,0 0,1 12,-1-12,0 10,0-10,-2 11,2-11,-4 14,4-14,-2 14,2-14,-2 16,2-16,0 14,0-14,0 13,0-13,0 11,0-11,0 12,0-12,-1 12,1-12,-5 11,5-11,-1 12,1-12,-1 13,1-13,1 13,-1-13,4 11,-4-2,0-9,5 13,-5-13,5 13,-5-13,0 18,0-9,0-9,1 16,-1-6,-1-2,1-8,0 13,0-13,-1 11,1-11,0 0,1 13,-1-13,1 12,-1-12,2 13,-2-13,3 15,-3-15,2 16,-2-16,2 16,-2-16,3 13,-3-13,2 12,-2-12,0 12,0-12,0 0,-2 11,2-11,1 10,-1-10,1 11,-1-11,-2 12,2-12,0 12,0-12,-2 13,2-13,-2 11,2-11,-1 8,1-8,0 0,1 11,-1-11,0 0,2 8,-2-8,0 0,0 0,2 11,-2-11,0 10,0-10,0 0,-2 10,2-10,0 0,-2 9,2-9,0 0,0 0,0 0,0 10,0-10,0 0,-1 9,1-9,0 0,0 0,0 0,0 0,0 0,0 0,0 0,0 0,0 0,-1 8,1-8,0 0,0 0,0 0,0 0,0 0,0 0,0 0,0 0,0 0,0 0,0 0,0 0,0 0,0 0,0 0,0 0,0 0,0 0,0 0,0 0,0 0,0 0,0 0,0 0,0 0,0 0,10-6,-10 6,0 0,0 0,0 0,8-6,-8 6,0 0,0 0,0 0,11 4,-11-4,0 0,10-3,-10 3,9-1,-9 1,8 0,-8 0,9 3,-9-3,0 0,12 2,-12-2,0 0,10 3,-10-3,9 2,-9-2,0 0,13 1,-13-1,8 2,-8-2,9 1,-9-1,0 0,7 0,-7 0,0 0,10 0,-10 0,0 0,12 2,-12-2,0 0,11-2,-11 2,9-2,-9 2,9-2,-9 2,9-2,-9 2,0 0,8 2,-8-2,0 0,0 0,9 2,-9-2,0 0,9 1,-9-1,0 0,9-1,-9 1,0 0,0 0,0 0,0 0,0 0,0 0,6 10,-6-10,0 0,0 0,0 0,0 0,0 0,0 0,0 0,0 0,0 0,0 0,8 3,-8-3,0 0,0 0,-8-2,8 2,-41-11,41 11,-16-11,16 11,-20-15,20 15</inkml:trace>
  <inkml:trace contextRef="#ctx0" brushRef="#br1" timeOffset="177">7045 6613,'0'0,"0"0,0 0,0 0,-6-8,6 8,0 0,0 0,0 0,0 0,0 0,0 0,0 0,-9-7,9 7,0 0,0 0,0 0,0 0,0 0,0 0,0 0,0 0,0 0,0 0,0 0,-7-8,7 8,0 0,0 0,0 0,0 0,0 0,0 0,0 0,9 6,-9-6,11 4,-11-4,17 0,-6-1,-1 0,2-2,0 1,0 2,-3 1,0-1,-1 1,-8-1,10 3,-10-3,0 0,11 4,-11-4,0 0,0 0,9 5,-9-5,0 0,0 0,11-2,-11 2,0 0,8-7,-8 7,0 0,9-2,-9 2,0 0,0 0,8 0,-8 0,0 0,0 0,8 2,-8-2,0 0,0 0,10 0,-10 0,0 0,0 0,0 0,0 0,0 0,0 0,0 0,0 0,0 0,0 0,0 0,0 0,8 3,-8-3,0 0,0 0,0 0,0 0,0 0,0 0,0 0,0 0,-8-1,8 1,0 0,-10 5,-7-9,22 12,-14-12,13 13,-4-9,0 0</inkml:trace>
  <inkml:trace contextRef="#ctx0" brushRef="#br1" timeOffset="178">7231 6618,'0'0,"0"0,0 0,0 0,0 0,0 0,-8 3,8-3,0 0,0 0,0 0,0 0,-9 6,9-6,0 0,0 0,0 0,0 0,-4 10,4-10,0 0,-4 7,4-7,-4 13,4-13,-2 15,2-15,-4 13,4-13,-2 13,2-13,-2 11,2-11,-4 8,4-8,-2 8,2-8,-2 10,2-10,-2 12,2-12,-3 10,3-10,0 12,0-12,-4 14,4-14,-1 9,1-9,-2 10,2-10,0 0,-5 9,5-9,-3 11,3-11,-6 11,6-11,-6 12,6-12,-5 13,5-13,-1 15,1-15,-3 11,3-11,-1 8,1-8,0 0,-2 12,2-12,-5 9,5-9,-5 9,5-9,-5 12,5-12,-3 17,3-17,0 14,0-4,0-1,0-9,3 16,-3-7,0 0,0-9,0 13,0-13,-3 13,3-13,-5 11,5-11,-2 13,-1-5,3-8,0 18,0-18,0 19,-1-9,1-10,3 15,-3-7,0 2,0-10,0 16,0-16,-2 14,2-14,-1 11,1-11,0 8,0-8,1 13,-1-13,0 12,0-12,2 17,-2-17,2 16,-2-16,1 15,0-7,-1-8,-1 13,1-13,0 13,0-13,-3 12,1-2,2-10,2 13,-1-5,1 2,-1-2,2 1,-2 0,-1-9,3 17,-3-17,5 15,-5-15,0 16,0-16,1 9,-1-9,0 12,0-12,2 10,-2-10,0 0,3 12,-3-12,2 9,-2-9,5 13,-5-13,2 12,-2-12,7 14,-7-14,4 11,-4-11,4 11,-4-11,3 9,-3-9,5 10,-5-10,6 10,-6-10,3 8,-3-8,3 10,-3-10,1 9,-1-9,1 10,-1-10,2 8,-2-8,0 0,3 10,-3-10,0 0,0 0,1 8,-1-8,0 0,0 0,5 10,-5-10,0 0,3 9,-3-9,0 0,0 0,5 10,-5-10,0 0,0 0,0 0,8 10,-8-10,0 0,0 0,3 9,-3-9,0 0,2 8,-2-8,0 0,0 0,0 0,5 9,-5-9,0 0,0 0,0 0,8 9,-8-9,0 0,0 0,0 0,0 0,6 8,-6-8,0 0,0 0,0 0,0 0,0 0,0 0,0 0,5 9,-5-9,0 0,0 0,0 0,0 0,0 0,0 0,0 0,0 0,0 0,0 0,0 0,0 0,0 0,0 0,0 0,0 0,-7 0,7 0,-16-9,2-5,14 14,-21-19,21 19,-19-26,19 19</inkml:trace>
  <inkml:trace contextRef="#ctx0" brushRef="#br1" timeOffset="179">7065 6679,'17'3,"-16"-12,-1 9,14 0,-14 0,15 1,-6 0,-9-1,12 0,-12 0,10 4,-10-4,9 2,-9-2,0 0,0 0,0 0,-9 0,9 0,-15-5,4 3,-2-2,-1 3,2 0,-1 1,2-2,2 2,9 0,0 0,0 0,16-3,3 2,2 0,3-2,2 0,-2 3,1-3,-5 3,-6 0,-14 0,0 0,0 0,-25 11,0-4,-3-2,-3 0,1 0,4-3,4-1,5-1,10-5,7 5,6-8,3 5,4-5,5 5,0 2,-1 1,0 0,-5 0,-2 2,-10-2,3 8,-11-2,-5-1,-4 1,1-1,-5 0,5-3,1 2,5-2,10-2,0 0,0 0,13-8,-1 3,2 5,2 0,-4 0,0 2,0 3,-12-5,2 12,-8-3,-2 0,-5 0,-2-3,0 1,2-2,0-4,3 1,10-2,0 0,3-12,9 8,1-3,4 2,-2-1,2 1,-2 4,-5 4,-10-3,1 14,-9 0,-6 3,-2 2,2 0,-3 0,1-4,2-1,9-9,5-5,0 0,5-6,11-7,-1-1,1-1,4-1,-4 2,-1 5,-4 1,-11 8,2 12,-9 5,-3 5,-3 5,-6 3,5 0,1-5,4-1,3-10,6-14,0 0,11-6,-2-12,3-2,-3-5,3-4,-2 3,-5 2,-1 5,-4 6,0 13,-9-4,3 17,-4 4,4 4,-3 3,3 0,1-1,4-5,2-5,5-4,-6-9,13-1,-6-8,0-8,0-1,-5-3,-2 0,1 2,-5 1,-3 10,7 8,-17 2,10 13,-1 3,2 5,-1 4,4-2,4-3,1-2,4-9,1-5,4-7,-3-6,0-6,0-4,-2-2,-5 1,-1-1,-6 5,0 5,6 9,-15 2,8 11,-3 6,5 2,1 7,2-6,0 5,6-11,0 2,-4-18,12 5,-12-5,10-18,-6 5,-3-5,-2 1,-3 1,0 4,-4 1,8 11,-16 1,9 10,2 7,2 7,2-1,2 0,3 0,2-5,1-4,0-3,-7-12,12-3,-12 3,7-17,-7 4,-1-3,0 3,-1 0,-2 5,4 8,-9 0,5 9,3 4,-2 4,3 0,3 2,0-3,1-1,-4-15,8 9,-8-9,0 0,10-18,-11 5,-3-5,1-1,-1 4,-2-1,3 6,-2 1,5 9,-8 9,7 3,-2 5,3 2,0 1,2-1,-1-1,1-5,-1-4,-1-9,4 9,-4-9,0 0,-1-14,-3 5,1-2,1 4,-2-3,4 10,-5-11,5 11,-5 9,3 3,4 0,-2 3,4 2,-3-1,-1-1,2-6,1 0,-3-9,0 0,0 0,0 0,3-13,-6 3,3 10,-1-16,1 16,0 0,0 0,0 0,-11 13,11 4,4 0,-3 0,0 3,1-5,1-2,-1-4,-2-9,0 0,0 0,3-8,-4-5,0 2,-2-4,0-1,0 4,2-1,1 13,-4-12,4 12,5 9,-4 3,2 2,0 4,-3 1,3-1,-2-2,2-2,-3-14,0 11,0-11,0 0,-4-13,2 3,0-2,-3-3,3-1,-2-1,4 4,-1 0,1 4,0 9,0 0,0 0,7 22,-6-3,-2 4,0 0,0 3,-3-3,-2-4,5-3,-1-6,2-10,0 0,0 0,-6-15,7 2,3-1,-2-7,1 0,2 1,0-1,1 8,-2 4,-4 9,0 0,5 15,-7 9,-1 4,0 4,-2 5,-1-4,3-4,-2-3,3-7,2-10,0-9,0 0,8-21,-1 3,-4-7,0-1,1-1,1-2,-5 6,1 2,0 6,-1 6,0 9,0 0,-4 15,0-1,1 2,0-3,2-2,-2 1,3-12,0 0,0 0,0-13,0-3,0-1,0-3,0 0,0 1,1 1,-1 3,-1 2,2 5,-1 8,1-9,-1 9,0 0,0 0,2 11,-2-11,2 17,-2-6,2 5,-2 0,2 5,-1 1,2-1,0-1,1-6,-1 3,1-5,-1-3,-3-9,6 11,-6-11,0 0,0 0,-3-15,-1 3,-2-6,0 0,1-5,-1-4,-1 2,6 0,-3 3,4 2,0 4,0 7,0 9,0-8,0 8,0 0,5 9,-5-1,0 6,0-2,0 3,0 2,0-3,0 0,0 1,1-3,2-2,-3-10,4 12,-4-12,0 0,8-2,-8 2,5-14,-6 0,-2 1,2-5,-1 2,-2-2,1 2,0 2,2 3,0 2,1 9,0 0,0 0,4 10,-1 4,2-1,-2 7,1 0,0 3,0 0,1-7,-3 2,0-6,-1 0,-1-4,0-8,0 0,0 0,0 0,-10-13,4 5,-1-6,2-2,1 1,0 3,0 0,4 12,0-10,0 10,4 12,0 2,-1 7,2 4,1 2,-3 3,0-1,-1-3,0 0,-1-4,-2-3,2-4,-3 0,-1-1,1-2,-2 0,3-3,1 0,0-9,1 14,-1-14,3 12,-3-12,7 2,-7-2,0 0,10 2,-10-2,0 0,0 0,0 0,0 0,0 0,0 0,0 0,0 0,-11 9,11-9,0 0,-8 5,8-5,0 0,0 0,0 0,-4-10,4 10,0 0,-5-10,5 10,0 0,-4-9,4 9,0 0,0 0,-2-9,2 9,0 0,-3-12,3 12,0-12,0 12,-3-9,3 9,0 0,0 0,-7 10,7 0,0-10,0 15,2-7,-2-8,5 14,-5-14,0 0,8 4,-8-4,0 0,2-13,-2 13,-4-18,0 6,0-1,-1-1,1 3,3 0,-1 3,2 8,3-9,-3 9,13 2,-5 2,-8-4,17 15,-10-7,1 3,0 2,-8-2,5 0,-8-1,0 1,3-11,-13 13,13-13,-15 6,15-6,-14-2,14 2,-5-11,5 11,-1-18,3 10,0-3,3 3,-1-2,-4 10,8-10,-8 10,0 0,4 11,-4 0,-2 0,2 2,-1 0,1 0,1 0,-1-3,0-10,6 14,-6-14,11 3,-11-3,9-3,-9 3,7-10,-7 10,5-14,-5 14,0-10,0 10,0 0,0 0,-3-9,3 9,0 0,0 0,0 0,4-8,-4 8,0 0,0 0,9-6,-9 6,0 0,2 12,-2-12,2 17,-1-8,-1-9,1 17,-1-17,3 12,-3-12,0 0,0 0,0 0,0-8,-1-2,-1 2,2 8,-4-14,4 14,-4-10,4 10,0 0,0 0,0 0,0 0,0 0,0 0,4 12,-4-12,0 0,5 8,-5-8,0 0,1 10,-1-10,0 0,5 12,-5-12,0 0,7 7,-7-7,0 0,12 7,-12-7,0 0,0 0,9 2,-9-2,0 0,0 0,0 0,-9-12,9 12,-10-6,10 6,-10-6,10 6,0 0,0 0,0 0,-8-6,8 6,0 0,0 0,8-1,-8 1,0 0,0 0,6 9,-6-9,0 0,0 9,0-9,0 0,0 0,0 0,0 0,0 0,10 7,-10-7,0 0,9-2,-9 2,0 0,0-10,0 10,-9-12,9 12,-15-12,7 5,8 7,-14-13,14 13,-8-13,8 13,-5-13,5 13,-1-17,-1 6,0-2,2 0,0-5,-4 5,0-6,1 4,-2-1,2 2,1-3,-1 4,2 1,-2 0,3 0,3 3,-3-3,1 2,1-1,-1 1,-1 0,5-1,-1 2,-4-2,0-1,1-1,-2 1,-2 1,3-2,-3 1,0 3,3 9,-5-12,5 12,0 0,-6-9,6 9,0 0,0 0,0 0,0 0,0 0,0 0,0 0,0 0,0 0,0 0,-10 6,10-6,-5 9,5 0,0 2,0 5,1-2,2 1,4 4,-1 1,2-5,-2 3,0-5,1 0,-2 2,-2 0,-2-3,0 1,-1 0,-1 2,-1-4,1 5,-3 1,3-4,1 0,1 1,0-2,1 0,1-2,3-2,-6-8,8 13,-8-13,10 13,-10-13,6 15,-6-15,1 15,-1-15,3 14,-3-14,1 15,-1-15,1 11,-1-11,6 8,-6-8,0 0,10 9,-10-9,0 0,9 6,-9-6,0 0,0 0,0 0,0 11,0-11,0 0,0 12,0-12,0 0,0 12,0-12,0 0,0 0,0 0,0 0,0 0,0 0,0 0,0 8,0-8,0 0,-9 9,9-9,0 0,-12 8,12-8,0 0,-10 5,10-5,0 0,0 0,-8-3,8 3,-9-6,9 6,-15-3,7-1,-1 3,0 1,0 0,9 0,-12 0,12 0,-8 3,8-3,0 0,0 0,0 0,0 0,0 0,0 0,0 0,0 0,0 0,13-5,-4 5,-1 0,2-3,1 2,1 0,-2-1,0 0,-2 1,-8 1,0 0,0 0,0 0,-14 0,2-1,-1 0,-1 1,0-1,3-1,0 1,3-2,8 3,0 0,0 0,0 0,19-10,-5 8,0-1,2 1,-2 0,0-1,-7 3,-7 0,0 0,0 9,-9-2,-8-3,0 1,-3 4,0-6,5 1,2-3,4-1,9 0,0 0,9-6,3 1,3 3,-2-2,2-1,-2 2,-5 2,-8 1,0 0,0 0,0 0,-10-4,-2 4,0 0,1 0,-1 0,4 2,8-2,-12-2,12 2,0 0,0 0,9-9,-9 9,13-9,-13 9,12-9,-12 9,8-11,-8 11,1-8,-1 8,-2-11,2 11,-2-11,2 11,1-12,-1 12,2-12,-2 12,6-8,-6 8,0 0,9-5,-9 5,0 0,8 11,-8-11,2 11,-2-11,5 9,-5-9,0 0,0 0,10 0,-10 0,0-13,0 1,-4-1,2-5,-5-1,2 1,-1-2,1 2,-1 4,2 2,4 12,0 0,0 0,0 0,6 17,1-2,1-2,-2 2,2 1,0-3,-1-3,-3-1,-4-9,0 0,0 0,0 0,0 0,-11-5,2-3,1-1,0 0,1 1,7 8,-8-10,8 10,0 0,8 1,-8-1,15 12,-7-4,2-1,1-1,-11-6,10 9,-10-9,0 0,0 0,0 10,0-10,0 0,-9 5,9-5,0 0,-8 2,8-2,0 0,0 0,-5-10,5 10,0-13,-2 4,1-1,1-2,0 12,-11-22,11 22,-1-17,1 17,-1-11,1 11</inkml:trace>
  <inkml:trace contextRef="#ctx0" brushRef="#br0" timeOffset="180">7251 7183,'0'0,"-7"-1,7 1,0 0,-13-4,13 4,-12-2,12 2,-12-1,12 1,-9-1,9 1,0 0,0 0,0 0,0 0,0 0,11-10,-11 10,12 0,-12 0,10-1,-10 1,0 0,0 0,9 3,-9-3,0 0,0 0,0 0,-11-3,11 3,-12-8,3 4,1-1,-5 1,1-1,-4 3,4-4,2 3,-1 1,11 2,-12-4,12 4,0 0,12-2,1 2,5 2,2 2,1-1,4 3,-4 0,-1-2,-5-1,-2 1,-13-4,9 1,-9-1,0 0,-15-5,4 1,1-1,-6 1,4 0,1-1,-1 0,5 1,7 4,-9-7,9 7,0 0,16-4,-16 4,15 1,-7-1,-1 2,-7-2,0 0,0 0,0 0,-11-2,-5 1,6-1,-4 0,-1-2,4 2,1 1,0-3,10 4,0 0,10-1,0 2,4 2,1-1,3 2,-3-1,0-2,-1 4,-14-5,12 1,-12-1,0 0,-18-6,7 3,-3-2,-3 0,3 3,0-1,5 2,9 1,0 0,9-1,8 2,5 0,5 2,0-1,3 2,-4 1,-5-4,-9 2,-12-3,0 0,-9 5,-10-3,-6-3,-1 0,-2 1,2-3,5 0,7 0,14 3,0 0,0 0,18-5,3 5,3 1,2 5,2 0,-3-1,-7 1,-5 1,-13-7,7 14,-7-14,-22 12,1-5,-1-4,-2 3,2-4,1-2,6 0,15 0,0 0,0 0,20-5,2 5,4 0,3 1,-3 3,-2 1,-5-3,-8 2,-11-4,0 0,-21 10,-2-7,-8 2,-4-3,3-1,-1 0,7-1,7 0,10-2,9 2,16-2,6-1,7 3,6 1,4-2,0 2,-4 1,-9 0,-6 0,-12 1,-8-3,-19 6,-9-4,-9-1,-4 2,-1-3,1 0,8 0,6 0,6-1,21 1,0 0,21 2,4-1,7 0,8 3,0-2,4 2,-8-1,-7 1,-14 2,-15-6,-6 12,-16-3,-15-4,-9 1,-2-1,1 0,1-4,9-1,9-2,14-1,14 3,18-9,13 5,4 0,7 1,6 0,1 3,-6 0,-9 5,-9-1,-12 1,-13-5,-13 9,-12-4,-7-3,-6 1,0-3,6 0,2-4,9 3,12-7,9 8,16-14,8 7,3 0,8 0,1 2,0 3,0 1,-3 1,-8 1,-6 1,-8 1,-11-3,0 0,-21 10,-3-7,1-2,-2-2,3-1,0-2,8-1,14 5,-5-11,14 8,8-2,9 2,3 3,4 2,2-1,-4 2,-2 1,-6-2,-7 3,-16-5,0 0,-7 7,-12-4,-7-7,-3 3,0-4,-2 3,3-2,5-2,8 1,6 2,9 3,0 0,15-7,1 6,10 2,3-1,0 3,1 0,0-2,0 2,-4 0,-8-1,-1-1,-10-1,-7 0,0 0,-17-6,-2 2,-7-3,0-2,-3 3,0-2,5 1,3 2,3 0,9 4,9 1,0 0,17 0,2 0,5 1,6 3,3-2,2-1,0 4,-3-5,-7 1,-1 0,-11 2,-13-3,0 0,-19-3,-9 1,-11 1,-3-3,-2 1,1-1,5 1,6-1,11 0,9 2,12 2,17-4,4 4,11 0,6 0,4 0,2 3,-1-2,-3 1,-9 3,-5-4,-12 3,-14-4,0 0,-28 11,-5-9,-5-2,-7 0,-1-1,0-3,8-2,8 0,9 2,11 0,10 4,18-8,7 6,7 2,5 3,6-2,3 3,-5-2,-5 0,-6 2,-8-3,-11 0,-11-1,-17 6,-7-4,-8-2,-5 0,-3 0,-4-3,5 2,6-4,7 2,8-1,6 2,12 2,0 0,19-8,-3 8,0 0,2 0,-4-1,-1 0,-13 1,0 0,0 0,-21-6,-2 6,-2-2,-3 2,-3-1,1-1,6 0,4 1,3-3,6 2,11 2,-10-7,10 7,0 0,5-10,-5 10,0 0,0 0,0 0,0 0,0 0,-12 4,12-4,-14 2,14-2,-10 0,10 0,0 0,0 0,-9-9,9 9,0 0,-10-10,10 10,-11-7,11 7,-14-4,14 4,-11-2,11 2,-10-4,10 4,0 0,-10-1,10 1,0 0,0 0,-9-4,9 4,0 0,0 0,-8-7,8 7,0 0,0 0,-11-6,11 6,0 0,0 0,-11-4,11 4,0 0,0 0,0 0,0 0,0 0,0 0,0 0,0 0,0 0,-9-5,9 5,0 0,0 0,0 0,0 0,0 0,0 0,0 0,0 0,0 0,0 0,0 0,0 0,0 0,0 0,0 0,0 0,0 0,0 0,0 0,-8-7,8 7,0 0,0 0,-8-5,8 5,0 0,0 0,0 0,7 5,-7-5,11 4,-11-4,14 6,-14-6,11 4,-11-4,10 2,-10-2,0 0,0 0,0 0,-2-8,2 8,-3-10,3 10,0 0,-9-7,9 7,0 0,0 0,0 0,-3 12,4-3,-1-9,10 19,-3-9,0 5,2-3,0 4,2-1,-2-2,2 1,-1-1,-5 0,0-1,-4 1,1-2,-2 0,-3-3,3 2,0-10,-3 13,3-13,0 10,0-10,0 0,0 0,0 0,0 0,8 7,-8-7,0 0,-1-12,1 12,-4-15,-1 6,0-2,-1-2,3 0,-1-3,1 1,2-3,1 1,2 2,0-4,2 4,2 5,0-1,-6 11,0 0,8 6,-8-6,0 0,0 0</inkml:trace>
  <inkml:trace contextRef="#ctx1" brushRef="#br2">3245 7686,'0'0,"0"0,0 0,0 8,0-8,0 0,0 0,0 0,0 0,3-11,-3 11,0 0,0 0,0 0,0 0,0 0,0 0,0 0,0 0,0 0,0 0,0 0,0 0,0 0,0 0,-9 0,9 0,0 0,0 0,-4-8,4 8,0 0,0 0,-10-9,10 9,-8-4,8 4,-10-4,10 4,-13-9,13 9,-12-18,6 8,3-1,-1-3,4 14,-4-21,4 21,1-16,-1 16,0 0</inkml:trace>
  <inkml:trace contextRef="#ctx1" brushRef="#br2" timeOffset="1">3087 7667,'-11'0,"11"0,0 0,-12-4,12 4,0 0,-10-5,10 5,0 0,0 0,0 0,0 0,0 0,0 0,14-4,-5 0,2 0,-1 1,2-2,-2-1,0 1,-2 1,-8 4,0 0,0 0,0 0,-1 9,-7-2,-3 3,-2-2,-1-2,0 3,0-5,3 0,-1-4,4 2,8-2,-8-4,8 4,4-12,4 3,2 1,3-2,-2 1,2 0,-1 2,-4 3,-8 4,12 0,-12 0,-5 11,-3-2,-5 0,0 1,-3-1,1 2,-2-5,4-2,4-4,9 0,-8-9,11-3,4 0,3-2,1 1,2 0,0 1,-2 1,-1 8,-10 3,0 0,0 0,-3 19,-6-6,0-1,-3 0,2-2,1-2,9-8,-12 1,12-1,5-16,3 2,3 0,3-3,2 3,-1 1,-1 1,-3 4,-1 2,-10 6,0 0,-1 10,-6-2,-3 3,1 0,-3-3,3-1,0-2,9-5,-12 0,12 0,1-14,4 4,2-2,0 2,1-1,-1 1,-7 10,13-12,-13 12,0 0,0 0,0 0,-5 14,-2-5,1 2,-1 0,0-3,7-8,-8 13,8-13,0 0,0 0,0 0,-5-13,5 13,3-13,-3 13,2-12,-2 12,-2-9,2 9,0 0,0 0,0 0,0 0,0 0,0 0,0 0,-5 9,5-9,0 0,1 9,-1-9,0 9,0-9,0 0,-1 9,1-9,0 0,0 0,0 0,0 0,-2-12,2 12,-4-13,2 5,2 8,-7-16,7 16,-9-10,9 10,0 0,-4-10,4 10,0 0,0 0,11 8,-11-8,11 8,-11-8,10 7,-10-7,0 0,9 7,-9-7,0 0,0 0,0 0,0 0,-8 1,8-1,-11-8,11 8,-9-17,4 4,2 0,2 0,-1 2,4 0,-2 3,0 8,0 0,0 0,0 0,4 14,-5-3,-1 0,1-1,-2 3,3-3,-1-2,1-8,0 10,0-10,0 0,0 0,7-14,-7 14,0-15,-1 6,0 0,0 1,1 8,-4-11,4 11,0 0,0 0,0 0,0 0,2 9,0-1,0 0,-1 2,1-2,-2 3,0-11,4 13,-4-13,0 0,0 0,0 0,0 0,0 0,0 0,0-13,0 13,0-17,0 4,1 0,1 0,0-1,0-1,-1 2,0 0,-1 1,0 4,0 8,-3-11,3 11,0 0,-11 5,11-5,-7 15,4-4,3 2,-1-2,4 0,-1-1,-2-10,7 13,-7-13,10 3,-10-3,0 0,0 0,7-12,-7 12,-5-14,-1 4,2 1,-3-2,2 0,0 2,2-2,2 2,1 0,0 9,4-14,-4 14,0 0,11-8,-11 8,0 0,4 16,-5-7,-1 5,-2 0,-1-1,1 0,-2-2,5-3,1-8,-6 9,6-9,0 0,-1-9,0 1,2 0,-2-3,1 1,0 0,-1-1,0 0,-1 3,1-1,1 9,1-12,-1 12,3-10,-3 10,4-10,-4 10,5-9,-5 9,1-10,-1 10,0 0,0-10,0 10,0 0,0 0,0 0,0 0,0 0,0 0,0 0,0 0,0 0,0 0,0 0,0 0,0 0,0 0,-3-9,3 9,0-17,-1 5,1-1,-4 0,3 0,-3 1,2 1,-1 0,3 11,-4-11,4 11,0 0,0 0,2-9,-2 9,0 0,0 0,0 0,9 0,-9 0,0 0,0 11,0-11,0 0,-3 12,3-12,0 0,0 0,0 0,0 0,0 0,-1-11,2 2,2-1,-1-1,1-2,0 2,-1 2,-2 9,4-16,-4 16,2-8,-2 8,0 0,0 0,0 0,0-8,0 8,0 0,0 0,0 0,0 0,0 0,0 0,0 0,0 0,0 0,0 0,0 0,0 0,0 0,0 0,0 0,0 0,6-12,-6 12,-1-17,-1 9,-1-4,2 1,-4 0,2 2,-1-1,1 2,3 8,-6-10,6 10,0 0,-1-9,1 9,0 0,0 0,0 0,0 0,0 0,8 15,-7-5,1 1,1 0,-1-1,-1 0,3-2,-4-8,2 11,-2-11,0 0,0 0,0 0,0 0,-2-9,2 9,0-15,1 6,2 0,-3 9,7-13,-7 13,8-10,-8 10,0 0,11-1,-11 1,0 0,2 11,-2-11,-4 10,4-10,-6 16,6-16,-7 17,4-8,1 0,2 0,0-1,1 1,0-1,1 1,1 0,-2 1,2 3,-2 0,0 0,-1-1,1 0,0-1,-1-11,1 14,-1-14,0 0,0 0,2 8,-2-8,0 0,0 0,0 0,0 0,0 0,0 0,0 0,4-9,-4 9,0-10,0 10,0-18,0 6,0-2,-1-1,0-5,0 3,1-4,-1-1,1 1,-3 2,1-2,2 3,-2-1,-1 1,3 4,-2-2,2 4,-1 3,1 0,0 9,0-9,0 9,0 0,0 0,0 0,0 0,-1 9,1-9,-5 16,3-7,-1 2,0 2,-1-3,3-1,1-9,-3 12,3-12,0 0,0 0,0 0,0 0,0-8,0 8,3-21,-1 8,1 0,1 0,1-1,0 2,1 1,-2 2,-4 9,7-9,-7 9,0 0,0 0,0 0,0 13,-2-4,2-9,-7 15,2-5,3-2,2-8,-5 16,5-16,-3 8,3-8,0 0,0 0,0 0,0 0,0 0,2-12,-2 12,8-17,-3 5,0-1,3 1,0 0,1-1,1 3,-2 0,0 2,-8 8,14-13,-14 13,8-8,-8 8,0 0,0 0,0 0,-8-3,8 3,-11 7,11-7,-11 9,11-9,-10 12,10-12,-5 10,5-10,0 0,0 0,0 0,0 0,0 0,0 0,0 0,8-13,-8 13,7-14,-7 14,11-16,-11 16,14-13,-14 13,14-8,-14 8,13-3,-13 3,0 0,0 0,5 11,-5-11,-12 9,3-1,-2-2,-1 1,-2-1,1 1,1-2,2-2,10-3,-12 5,12-5,0 0,8-6,1 0,3 0,2-1,0 1,0-2,-1-1,-3 2,0 1,-10 6,8-6,-8 6,0 0,-9 10,-1-2,1 2,-2-1,1 2,-1 0,3-2,8-9,-9 11,9-11,0 0,0 0,0 0,8 1,-8-1,8-3,-8 3,0 0,10 0,-10 0,0 0,0 0,4 9,-4-9,0 0,0 0,0 0,0 0,0 0,0 0,1-11,-1 11,2-9,-2 9,0 0,0-9,0 9,0 0,0 0,1 10,-1-10,-3 14,3-14,-2 16,2-16,-2 11,2-11,0 0,0 0,0 0,3-12,-2 3,2 1,-2 0,-1-1,0 9,1-12,-1 12,0 0,0 0,0 0,-3 12,3-3,0-9,0 15,0-15,0 13,0-13,0 0,0 0,0 0,-10 4,10-4,0 0,-9-9,9 9,0 0,0 0,0 0,-8 4,7 4,1-8,-3 17,2-7,0-2,-1 0,2-8,-5 13,5-13,0 0,0 0,-7 9,7-9,0 0,0 0,0 0,-8 9,8-9,-1 10,1-10,-3 15,3-15,0 16,0-16,3 12,-3-12,0 0,1 8,-1-8,0 0,0 10,0-10,-1 9,1-9,-2 12,2-12,-1 13,1-13,0 10,0-10,-1 11,1-11,-1 9,1-9,-2 11,2-11,-3 12,2-3,0 0,-1 0,-1 3,3-1,-1 0,0-1,2 0,-1-10,0 14,0-14,0 12,0-12,0 11,0-11,0 13,0-13,1 16,-1-16,1 15,-1-15,2 14,-2-14,0 15,0-15,0 12,0-12,1 9,-1-9,0 0,1 9,-1-9,0 0,0 0,1 10,-1-10,-1 10,1-10,-4 9,4-9,-2 11,2-11,0 0,-2 10,2-10,0 0,0 0,0 0,0 0,0 0,0 0,0 0,0 0,0 0,0 0,0 0,0 0,0 0,0 0,8 0,-8 0,0 0,0 0,0 0,0 0,9-5,-9 5,0 0,0 0,0 0,0 0,0 10,0-10,0 8,0-8,0 0,0 8,0-8,0 0,0 0,0 0,1 10,-1-10,0 8,0-8,-1 11,0-2,0 0,1-9,-4 15,4-15,-2 15,2-15,-2 12,2-12,-4 10,4-10,-1 11,1-11,-2 10,2-10,0 11,0-11,2 15,-2-15,1 14,-1-14,3 12,-3-12,0 0,1 10,-1-10,0 0,0 0,0 0,0 0,-8 8,8-8,0 0,0 0,-5 8,5-8,0 0,0 0,0 0,0 0,0 0,0 0,0 0,0 0,1-9,-1 9,0-10,0 10,0 0,0-9,0 9,0 0,0 0,0 0,0 0,0 0,0 0,0 0,0 0,0 0,0 0,-2 10,2-10,0 0,0 0,-3 9,3-9,0 0,0 0,0 0,0 0,0 0,0 0,0 0,0 0,5-13,-5 13,1-13,0 4,1 0,-4-5,4 1,-2-1,0-1,1 0,1-2,-1 2,2-1,-1 0,-1 0,3 1,-4 0,1 0,0 1,-2-3,0 4,-1 0,1-3,-1 2,1 3,0-2,-1 1,2 1,2 3,0 0,-2 8,3-15,-3 15,5-14,-5 14,4-14,-4 14,3-17,-3 9,0 8,0-18,0 8,-1 2,1-3,-1 0,1 3,0 0,0 8,0-16,0 16,0-12,0 12,0-11,0 11,1-9,-1 9,-1-10,1 10,0-14,0 14,-4-16,4 7,-1 1,0-3,1 1,1 2,0 0,0-1,-1 9,3-12,-3 12,2-8,-2 8,0 0,0-12,0 12,0 0,-3-10,3 10,-6-9,6 9,-6-11,6 11,-5-11,5 11,-1-10,1 10,0 0,1-11,-1 11,0 0,0 0,0-10,0 10,0 0,0 0,-4-9,4 9,0 0,-10-11,10 11,-4-8,4 8,-5-9,5 9,0 0,-2-10,2 10,0 0,0 0,0 0,0 0,0 0,0 0,0 0,0 0,0 0,0 0,0 0,-9-5,9 5,0 0,0 0,0 0,0 0,-1 9,1-9,8 8,-8-8,11 6,-11-6,13 3,-13-3,11 1,-11-1,0 0,0 0,0 0,0 0,3-9,-3 9,0 0,-11-4,11 4,0 0,0 0,0 0,0 0,0 0,0 0,12 5,-12-5,10-1,-10 1,10-5,-10 5,0 0,2-10,-2 10,0 0,-10-3,10 3,-10 1,10-1,0 0,-9 10,9-10,0 0,2 10,-2-10,0 0,11 2,-11-2,9-2,-9 2,8-1,-8 1,0 0,0 0,0 0,0 0,8 6,-8-6,0 0,6 10,-6-10,0 0,12 8,-12-8,0 0,9 8,-9-8,0 0,0 0,0 0,10 2,-10-2,0 0,0 0,0 0,0 0,0 0,0 0,-10 0,10 0,0 0,-9 2,9-2,0 0,0 0,0 0,14-6,-14-8,12 9,-12 5</inkml:trace>
  <inkml:trace contextRef="#ctx1" brushRef="#br2" timeOffset="2">3116 6734,'0'0,"-26"2,26-2,-5 8,5-8,-8 7,9 2,-1-9,0 0,3 12,-3-12,-8 3,8-3,0 0,-12 5,12-5,0 0,0 0,0 0,-8 1,8-1,0 0,0 0,0 0,-11-4,11 4,0 0,-13-5,13 5,0 0,-9-6,9 6,0 0,-5-9,5 9,0 0,0-9,0 9,0 0,0 0,0 0,0 0,0 0,0 0,-8 2,8-2,0 0,-7 9,7-9,0 0,0 0,-4 10,4-10,0 0,1 11,-1-11,2 13,-2-13,5 15,-5-15,6 16,-5-7,1-1,0 2,-2-1,0 2,0-2,0 0,-1-1,1-8,0 12,0-12,0 0,0 0,0 0,4-14,-4 14,2-15,-2 15,-1-12,1 12,-5-9,5 9,0 0,-8-10,8 10,0 0,-3-9,3 9,0-11,0 11,3-12,-3 12,5-12,-5 12,3-11,-3 11,0 0,0 0,1-8,-1 8,0 0,-4 8,4-8,-5 14,4-6,-1 1,2-9,-5 12,13 2,-8-14,5 8,-5-8,0 0</inkml:trace>
  <inkml:trace contextRef="#ctx1" brushRef="#br2" timeOffset="3">3022 7729,'5'-10,"-5"10,0 0,0 0,0 0,0 0,0 0,-1 11,1-11,0 0,-9 10,9-10,0 0,0 0,0 0,0 0,10 0,-10 0,0 0,6-9,-6 9,0 0,0 0,0 0,-8 1,8-1,0 0,-7 9,7-9,0 0,0 0,0 0,11 3,-11-3,12-4,-12 4,13-4,-13 4,14-1,-14 1,13 5,-13-5,9 7,-9-7,5 8,-5-8,0 0,0 0,0 0,0 0,9-1,-9 1,0 0,12-8,-12 8,0 0,0 0,0 0,0 0,8 6,-8-6,0 0,0 0,0 0,0 0,0 0,8-5,-8 5,6-9,-6 9,0 0,9-8,-9 8,0 0,0 0,0 0,0 11,0-11,0 0,0 0,0 0,0 0,0 0,11 2,-11-2,8-7,-8 7,8-5,-8 5,0 0,0 0,0 0,0 0,0 0,7 10,-7-10,0 0,1 8,-1-8,0 0,0 0,0 0,11 0,-11 0,0 0,8-6,-8 6,0 0,0 0,0 0,0 0,0 0,3 9,-3-9,0 0,0 0,0 0,0 0,10 3,-10-3,0 0,10-6,-10 6,0 0,0 0,0 0,0 0,0 0,0 0,0 0,0 0,0 0,0 0,0 0,0 0,10 3,-10-3,8-6,-8 6,0 0,8-12,-8 12,0 0,0 0,0 0,0 0,0 0,0 0,-9 6,9-6,0 0,0 0,0 0,0 0,0 0,0 0,0 0,-4-11,4 11,0 0,1-11,-1 11,0 0,-13-7,13 7,-16-2,16 2,0 0,-8 0,20 1,-3-13,15 12,-24 0</inkml:trace>
  <inkml:trace contextRef="#ctx1" brushRef="#br2" timeOffset="4">3042 6675,'0'0,"-4"-8,2-5,2 13,0 0,-11 0,11 0,0 0,0 0,0 0,0 0,0 0,0 0,0 0,0 0,0 0,0 0,0 0,-8-4,8 4,0 0,-9-1,9 1,0 0,-11 3,11-3,0 0,-11 3,11-3,0 0,0 0,0 0,0 0,0 0,0 0,11-1,-11 1,0 0,0 0,0 0,0 0,0 0,0 0,0 0,0 0,0 0,0 0,0 0,14 3,-5-6,-1 1,3-1,-1 0,0 1,-10 2,11-3,-11 3,0 0,0 0,0 0,0 0,0 0,11 8,-11-8,0 0,10 0,-10 0,12-4,-12 4,13-4,-13 4,9-5,-9 5,0 0,9 0,-9 0,0 0,0 0,0 0,0 9,0-9,0 0,0 0,0 0,9 3,-9-3,0 0,11-7,-11 7,0 0,0 0,7-9,-7 9,0 0,0 0,0 0,-9 9,9-9,0 0,-1 8,1-8,0 0,0 0,9 0,-9 0,0 0,5-8,-5 8,0 0,0 0,0 0,0 0,-10-6,9-15,7 30,-6-9,0 0,0 0,0 0</inkml:trace>
  <inkml:trace contextRef="#ctx1" brushRef="#br2" timeOffset="5">2927 6643,'0'0,"0"0,0 0,0 0,0 0,0 0,8-6,-8 6,0 0,0 0,0 0,9 4,-9-4,0 0,0 0,0 0,8 1,-8-1,0 0,0 0,0 0,0 0,0 0,0 0,0 0,0 0,0 0,2 8,-2-8,0 0,0 0,0 0,0 0,0 0,0 0,0 0,0 0,0 0,0 0,3 10,-3-10,0 0,1 12,-1-12,0 11,0-11,1 9,-1-9,2 8,-2-8,0 0,0 0,3 10,-3-10,0 0,1 8,-1-8,0 10,0-10,-1 10,1-10,-1 13,1-13,0 14,0-14,0 8,0-8,0 0,3 8,-3-8,0 0,0 0,0 0,0 0,3 9,-3-9,0 0,1 12,-1-12,0 8,0-8,1 10,-1-10,0 0,0 10,0-10,0 0,0 0,0 0,4 10,-4-10,0 0,0 0,1 9,-1-9,1 10,-1-10,0 12,0-12,-1 11,1-11,1 13,-1-13,1 8,-1-8,2 8,-2-8,3 9,-3-9,3 8,-3-8,1 10,-1-10,2 10,-2-10,0 10,0-10,0 0,-2 9,2-9,0 0,0 11,0-11,0 0,0 9,0-9,0 0,0 10,0-10,0 9,0-9,0 10,0-10,2 11,-2-11,0 13,0-13,1 11,-1-11,3 10,-3-10,0 0,4 11,-4-11,1 11,-1-11,1 9,-1-9,0 12,0-12,-2 10,2-10,-3 10,3-1,0-9,-1 10,1-10,0 13,0-5,0-8,0 12,0-12,0 11,0-11,-1 10,1-10,-1 13,1-13,-2 15,2-15,0 16,-2-8,2-8,2 14,-2-14,0 10,0-10,1 11,-1-11,1 10,-1-10,0 12,0-12,-1 15,1-15,0 14,0-14,-1 13,1-13,0 13,0-4,0-9,1 13,-1-13,1 12,-1-12,2 13,-2-13,0 14,1-6,-1-8,-1 15,0-7,-1 1,2-9,-3 14,3-14,-3 11,3-11,-1 9,1-9,0 0,-1 8,1-8,0 0,0 10,0-10,0 0,-2 11,2-11,0 12,0-12,-2 12,2-12,1 13,-1-13,-1 9,1-9,1 11,-1-11,0 10,0-10,1 9,-1-9,0 12,0-12,0 10,0-10,0 13,0-13,0 10,0-10,-1 14,1-14,-1 12,1-12,1 10,-1-10,1 10,-1-10,0 0,0 0,2 9,-2-9,0 0,1 9,-1-9,0 0,0 0,0 0,0 0,0 0,0 0,0 0,0 0,0 0,-3 9,3-9,0 10,0-10,0 0,0 11,0-11,0 0,0 0,0 0,0 0,3-10,-3 10,0-8,0 8,0 0,0 0,-13-2,16 18,-11-15,14 12,-6-13,0 0</inkml:trace>
  <inkml:trace contextRef="#ctx1" brushRef="#br2" timeOffset="6">2964 6655,'12'1,"-12"-1,0 0,10-10,-10 10,0 0,10-3,-10 3,0 0,0 0,-4 11,4-11,-7 9,7-9,0 0,-9 7,9-7,0 0,0 0,0 0,0 0,0 0,0 0,0 0,0 0,0 0,0 0,0 0,0 0,0 0,0 0,0 0,0 0,0 0,0 0,4-8,-4 8,0 0,0 0,0 0,0 0,0 0,9-5,-9 5,0 0,8 9,-8-9,0 0,9 7,-9-7,0 0,12 1,-12-1,10-1,-10 1,13-4,-13 4,14-2,-14 2,11 0,-11 0,0 0,9 1,-9-1,0 0,6 8,-6-8,0 0,9 7,-9-7,0 0,11 0,-11 0,0 0,0 0,10-3,-10 3,0 0,0 0,0 0,0 0,0 0,0 0,0 8,0-8,0 0,0 0,0 0,9-3,-9 3,11-4,-11 4,8-5,-8 5,0 0,0 0,0 0,0 0,0 0,0 0,0 0,0 0,0 0,0 0,0 0,0 0,0 0,0 0,0 0,0 0,0 0,0-8,0 8,0 0,0 0,0 0,0 0,0 0,0 0,0 0,0 0,0 0,0 0,-8-11,8 11</inkml:trace>
  <inkml:trace contextRef="#ctx1" brushRef="#br2" timeOffset="7">3019 7716,'0'0,"0"0,0 0,0 0,0 0,0 0,0 0,0 0,0 0,0 0,0 0,0 0,0 0,9-5,-9 5,0 0,11-5,-11 5,8-5,-8 5,8-2,-8 2,0 0,12 2,-12-2,8 5,-8-5,8 3,-8-3,12 0,-12 0,13-2,-13 2,12-4,-12 4,11-3,-11 3,9-2,-9 2,8 3,-8-3,0 0,11 5,-11-5,0 0,10 5,-10-5,0 0,9 2,-9-2,0 0,0 0,0 0,0 0,0 0,0 0,0 0,0 0,0 0,0 0,0 0,0 0,0 0,0 0,0 0,0 0,0 0,0 0,0 0,0 0,0 0,0-9,0 9,0 0,-10-13,10 13,-8-11,8 11,0 0</inkml:trace>
  <inkml:trace contextRef="#ctx1" brushRef="#br2" timeOffset="8">3194 6679,'0'0,"0"0,-8-7,8 7,0 0,0 0,0 0,0 0,0 0,0 0,0 0,0 0,0 8,0-8,0 0,-3 9,3-9,0 0,0 0,-2 10,2-10,0 0,0 0,0 0,0 0,0 0,-8 10,8-10,0 0,-8 9,8-9,0 0,-8 10,8-10,0 0,-5 9,5-9,0 0,-2 9,2-9,0 0,0 0,-5 10,5-10,0 0,-7 11,7-11,0 0,-6 11,6-11,0 0,-2 10,2-10,0 0,0 0,-3 10,3-10,0 0,0 0,-2 11,2-11,0 0,-2 9,2-9,-3 9,3-9,0 0,-4 12,4-12,0 0,0 8,0-8,0 0,0 0,-4 8,4-8,0 0,-8 12,8-12,-6 9,6-9,-4 14,4-14,-4 13,4-13,-3 11,3-11,0 0,-2 8,2-8,0 0,0 0,0 0,0 0,-1 10,1-10,0 0,0 0,0 0,-2 9,2-9,0 0,-1 10,1-10,0 0,0 11,0-11,0 0,0 10,0-10,0 0,-1 11,1-11,0 0,-4 10,4-10,0 0,0 0,0 0,-8 7,8-7,0 0,0 0,0 0,-6 9,6-9,0 0,0 9,0-9,0 0,1 10,-1-10,0 0,-1 9,1-9,0 0,0 9,0-9,0 0,0 0,-1 9,1-9,0 0,0 0,-1 9,1-9,0 8,0-8,-1 9,1-9,-4 11,4-11,0 12,0-12,0 0,-3 13,3-13,0 0,-3 8,3-8,0 0,-1 8,1-8,0 10,0-10,-1 8,1-8,1 13,-1-13,1 14,-1-14,0 13,0-13,1 13,-1-13,0 12,0-12,0 9,0-9,3 9,-3-9,2 12,-2-12,4 13,-4-5,0-8,0 13,-2-5,2-8,-3 16,3-16,-5 13,5-13,-3 11,3-11,0 9,0-9,0 0,3 10,-3-10,0 0,0 0,3 11,-3-11,0 0,0 12,0-12,0 8,0-8,-2 12,2-12,0 11,0-11,0 9,0-9,0 0,3 9,-3-9,0 0,0 0,7 9,-7-9,3 8,-3-8,0 10,0-10,0 11,0-11,0 9,0-9,0 9,0-9,3 8,-3-8,4 8,-4-8,6 10,-6-10,0 0,9 9,-9-9,7 10,-7-10,6 8,-6-8,5 12,-5-12,6 9,-6-9,0 0,9 9,-9-9,0 0,9 9,-9-9,0 0,10 8,-10-8,6 9,-6-9,0 0,8 9,-8-9,0 0,0 0,0 0,6 9,-6-9,0 0,0 0,0 0,0 0,0 0,0 0,8 9,-8-9,0 0,0 0,0 0,0 0,0 0,0 0,0 0,4 8,-4-8,0 0,0 0,0 0,0 0,9 8,-9-8,0 0,0 0,4 10,-4-10,0 0,0 0,0 0,0 0,0 0,0 0,0 0,0 0,0 0,8-5,-8 5,0 0,0 0,0 0,0 0,0 0,0 0,4 11,-4-11,0 0,0 0,0 0,0 0,0 0,6-11,-6 11,-5-18,5 18,-5-14,5 14,-8-13,8 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331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331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F951492E-6876-4627-9715-A883ABC7C595}" type="slidenum">
              <a:rPr lang="en-US"/>
              <a:pPr/>
              <a:t>‹#›</a:t>
            </a:fld>
            <a:endParaRPr lang="en-US"/>
          </a:p>
        </p:txBody>
      </p:sp>
    </p:spTree>
    <p:extLst>
      <p:ext uri="{BB962C8B-B14F-4D97-AF65-F5344CB8AC3E}">
        <p14:creationId xmlns:p14="http://schemas.microsoft.com/office/powerpoint/2010/main" val="17984940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9E308-9AC8-4AA8-9E72-DB6F08AD1CB7}" type="slidenum">
              <a:rPr lang="en-US"/>
              <a:pPr/>
              <a:t>10</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11</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12</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13</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2762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14</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15</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792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FB774-C6C3-4C70-8107-CBAEE22DE0D7}" type="slidenum">
              <a:rPr lang="en-US"/>
              <a:pPr/>
              <a:t>17</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B8A421-01E2-4E9B-A2F3-2B3EA2BA5F22}" type="slidenum">
              <a:rPr lang="en-US"/>
              <a:pPr/>
              <a:t>18</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100D8-31F1-4B1D-83B4-41CDEFA4BC90}" type="slidenum">
              <a:rPr lang="en-US"/>
              <a:pPr/>
              <a:t>19</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2</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100D8-31F1-4B1D-83B4-41CDEFA4BC90}" type="slidenum">
              <a:rPr lang="en-US"/>
              <a:pPr/>
              <a:t>20</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75DB27-46DD-47DD-8BC8-2D5E201D97F3}" type="slidenum">
              <a:rPr lang="en-US"/>
              <a:pPr/>
              <a:t>21</a:t>
            </a:fld>
            <a:endParaRPr 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100D8-31F1-4B1D-83B4-41CDEFA4BC90}" type="slidenum">
              <a:rPr lang="en-US"/>
              <a:pPr/>
              <a:t>22</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438CB-406A-4D97-BBC4-61438F1CFCF4}" type="slidenum">
              <a:rPr lang="en-US"/>
              <a:pPr/>
              <a:t>23</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978C9-38DE-46C9-9C4A-EC35CE3321C5}" type="slidenum">
              <a:rPr lang="en-US"/>
              <a:pPr/>
              <a:t>24</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100D8-31F1-4B1D-83B4-41CDEFA4BC90}" type="slidenum">
              <a:rPr lang="en-US"/>
              <a:pPr/>
              <a:t>25</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100D8-31F1-4B1D-83B4-41CDEFA4BC90}" type="slidenum">
              <a:rPr lang="en-US"/>
              <a:pPr/>
              <a:t>26</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8400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27</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7EB6F-9C0C-4C74-830A-3169655E8B23}" type="slidenum">
              <a:rPr lang="en-US"/>
              <a:pPr/>
              <a:t>29</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535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3</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978C9-38DE-46C9-9C4A-EC35CE3321C5}" type="slidenum">
              <a:rPr lang="en-US"/>
              <a:pPr/>
              <a:t>30</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978C9-38DE-46C9-9C4A-EC35CE3321C5}" type="slidenum">
              <a:rPr lang="en-US"/>
              <a:pPr/>
              <a:t>31</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C95F25-4C02-432C-820C-3C1715481291}" type="slidenum">
              <a:rPr lang="en-US"/>
              <a:pPr/>
              <a:t>32</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26A18-5EDE-4512-BD6F-C343CA7852EB}" type="slidenum">
              <a:rPr lang="en-US"/>
              <a:pPr/>
              <a:t>33</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34</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762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072735-6119-4934-84F8-9AE4A724A2CC}" type="slidenum">
              <a:rPr lang="en-US"/>
              <a:pPr/>
              <a:t>4</a:t>
            </a:fld>
            <a:endParaRPr lang="en-US"/>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F69EB-5AE2-46C2-B5AF-F92492039793}" type="slidenum">
              <a:rPr lang="en-US"/>
              <a:pPr/>
              <a:t>5</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6</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7</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2808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8</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9</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EC3B67-E708-4B1A-A8A5-7C470E612C2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618345-D756-419F-8BFC-F0F47AE1AFF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D92462-1C40-4DD7-B4D2-40D50A149F3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1AD39D-88ED-4480-BF6A-5D74FCCDCA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52FEB4-FC42-4F11-8CA0-4DC01436974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9C9518-2BF6-4AEB-8F36-5EFD286A5B5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9E27E3-C050-47BF-A4C1-21F1FE4B41B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AE9BAB4-D353-402A-92F4-A9208CDBFB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5176A9-8183-4384-9D71-590B45CA23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CD4882-2354-490F-9BB0-465DC9893C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bg1">
                <a:lumMod val="85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customXml" Target="../ink/ink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oleObject" Target="../embeddings/oleObject2.bin"/><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8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ustomXml" Target="../ink/ink2.xml"/><Relationship Id="rId5" Type="http://schemas.openxmlformats.org/officeDocument/2006/relationships/image" Target="../media/image30.emf"/><Relationship Id="rId4" Type="http://schemas.openxmlformats.org/officeDocument/2006/relationships/notesSlide" Target="../notesSlides/notesSlide14.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9.xml"/><Relationship Id="rId7" Type="http://schemas.openxmlformats.org/officeDocument/2006/relationships/image" Target="../media/image3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7.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tags" Target="../tags/tag22.xml"/><Relationship Id="rId16" Type="http://schemas.openxmlformats.org/officeDocument/2006/relationships/image" Target="../media/image48.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43.png"/><Relationship Id="rId5" Type="http://schemas.openxmlformats.org/officeDocument/2006/relationships/tags" Target="../tags/tag25.xml"/><Relationship Id="rId15" Type="http://schemas.openxmlformats.org/officeDocument/2006/relationships/image" Target="../media/image47.png"/><Relationship Id="rId10" Type="http://schemas.openxmlformats.org/officeDocument/2006/relationships/notesSlide" Target="../notesSlides/notesSlide19.xml"/><Relationship Id="rId19" Type="http://schemas.openxmlformats.org/officeDocument/2006/relationships/image" Target="../media/image51.png"/><Relationship Id="rId4" Type="http://schemas.openxmlformats.org/officeDocument/2006/relationships/tags" Target="../tags/tag24.xml"/><Relationship Id="rId9" Type="http://schemas.openxmlformats.org/officeDocument/2006/relationships/slideLayout" Target="../slideLayouts/slideLayout7.xml"/><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31.xml"/><Relationship Id="rId7" Type="http://schemas.openxmlformats.org/officeDocument/2006/relationships/image" Target="../media/image5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2.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tags" Target="../tags/tag33.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21.xml"/><Relationship Id="rId5" Type="http://schemas.openxmlformats.org/officeDocument/2006/relationships/tags" Target="../tags/tag36.xml"/><Relationship Id="rId15" Type="http://schemas.openxmlformats.org/officeDocument/2006/relationships/image" Target="../media/image58.png"/><Relationship Id="rId10" Type="http://schemas.openxmlformats.org/officeDocument/2006/relationships/slideLayout" Target="../slideLayouts/slideLayout7.xml"/><Relationship Id="rId19" Type="http://schemas.openxmlformats.org/officeDocument/2006/relationships/image" Target="../media/image62.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13" Type="http://schemas.openxmlformats.org/officeDocument/2006/relationships/image" Target="../media/image70.png"/><Relationship Id="rId3" Type="http://schemas.openxmlformats.org/officeDocument/2006/relationships/tags" Target="../tags/tag45.xml"/><Relationship Id="rId7" Type="http://schemas.openxmlformats.org/officeDocument/2006/relationships/slideLayout" Target="../slideLayouts/slideLayout7.xml"/><Relationship Id="rId12" Type="http://schemas.openxmlformats.org/officeDocument/2006/relationships/image" Target="../media/image6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68.png"/><Relationship Id="rId5" Type="http://schemas.openxmlformats.org/officeDocument/2006/relationships/tags" Target="../tags/tag47.xml"/><Relationship Id="rId10" Type="http://schemas.openxmlformats.org/officeDocument/2006/relationships/image" Target="../media/image67.png"/><Relationship Id="rId4" Type="http://schemas.openxmlformats.org/officeDocument/2006/relationships/tags" Target="../tags/tag46.xml"/><Relationship Id="rId9" Type="http://schemas.openxmlformats.org/officeDocument/2006/relationships/image" Target="../media/image66.pn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76.png"/><Relationship Id="rId3" Type="http://schemas.openxmlformats.org/officeDocument/2006/relationships/tags" Target="../tags/tag51.xml"/><Relationship Id="rId7" Type="http://schemas.openxmlformats.org/officeDocument/2006/relationships/slideLayout" Target="../slideLayouts/slideLayout7.xml"/><Relationship Id="rId12" Type="http://schemas.openxmlformats.org/officeDocument/2006/relationships/image" Target="../media/image75.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74.png"/><Relationship Id="rId5" Type="http://schemas.openxmlformats.org/officeDocument/2006/relationships/tags" Target="../tags/tag53.xml"/><Relationship Id="rId10" Type="http://schemas.openxmlformats.org/officeDocument/2006/relationships/image" Target="../media/image73.png"/><Relationship Id="rId4" Type="http://schemas.openxmlformats.org/officeDocument/2006/relationships/tags" Target="../tags/tag52.xml"/><Relationship Id="rId9" Type="http://schemas.openxmlformats.org/officeDocument/2006/relationships/image" Target="../media/image72.png"/><Relationship Id="rId1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Layout" Target="../slideLayouts/slideLayout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0.png"/><Relationship Id="rId4" Type="http://schemas.openxmlformats.org/officeDocument/2006/relationships/notesSlide" Target="../notesSlides/notesSlide25.xml"/><Relationship Id="rId9" Type="http://schemas.openxmlformats.org/officeDocument/2006/relationships/image" Target="../media/image78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60.xml"/><Relationship Id="rId7" Type="http://schemas.openxmlformats.org/officeDocument/2006/relationships/image" Target="../media/image8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5.jpeg"/><Relationship Id="rId5" Type="http://schemas.openxmlformats.org/officeDocument/2006/relationships/notesSlide" Target="../notesSlides/notesSlide30.xml"/><Relationship Id="rId4" Type="http://schemas.openxmlformats.org/officeDocument/2006/relationships/slideLayout" Target="../slideLayouts/slideLayout7.xml"/><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93.png"/><Relationship Id="rId18" Type="http://schemas.openxmlformats.org/officeDocument/2006/relationships/image" Target="../media/image930.png"/><Relationship Id="rId3" Type="http://schemas.openxmlformats.org/officeDocument/2006/relationships/tags" Target="../tags/tag63.xml"/><Relationship Id="rId7" Type="http://schemas.openxmlformats.org/officeDocument/2006/relationships/slideLayout" Target="../slideLayouts/slideLayout7.xml"/><Relationship Id="rId12" Type="http://schemas.openxmlformats.org/officeDocument/2006/relationships/image" Target="../media/image92.png"/><Relationship Id="rId17" Type="http://schemas.openxmlformats.org/officeDocument/2006/relationships/slide" Target="slide25.xml"/><Relationship Id="rId2" Type="http://schemas.openxmlformats.org/officeDocument/2006/relationships/tags" Target="../tags/tag62.xml"/><Relationship Id="rId16" Type="http://schemas.openxmlformats.org/officeDocument/2006/relationships/image" Target="../media/image96.png"/><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91.png"/><Relationship Id="rId5" Type="http://schemas.openxmlformats.org/officeDocument/2006/relationships/tags" Target="../tags/tag65.xml"/><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tags" Target="../tags/tag64.xml"/><Relationship Id="rId9" Type="http://schemas.openxmlformats.org/officeDocument/2006/relationships/image" Target="../media/image89.jpeg"/><Relationship Id="rId1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2.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tags" Target="../tags/tag5.xml"/><Relationship Id="rId7" Type="http://schemas.openxmlformats.org/officeDocument/2006/relationships/notesSlide" Target="../notesSlides/notesSlide7.xml"/><Relationship Id="rId12" Type="http://schemas.openxmlformats.org/officeDocument/2006/relationships/image" Target="../media/image12.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11.png"/><Relationship Id="rId5" Type="http://schemas.openxmlformats.org/officeDocument/2006/relationships/tags" Target="../tags/tag7.xml"/><Relationship Id="rId10" Type="http://schemas.openxmlformats.org/officeDocument/2006/relationships/image" Target="../media/image10.png"/><Relationship Id="rId4" Type="http://schemas.openxmlformats.org/officeDocument/2006/relationships/tags" Target="../tags/tag6.xml"/><Relationship Id="rId9" Type="http://schemas.openxmlformats.org/officeDocument/2006/relationships/image" Target="../media/image9.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17.png"/><Relationship Id="rId3" Type="http://schemas.openxmlformats.org/officeDocument/2006/relationships/tags" Target="../tags/tag10.xml"/><Relationship Id="rId7" Type="http://schemas.openxmlformats.org/officeDocument/2006/relationships/slideLayout" Target="../slideLayouts/slideLayout7.xml"/><Relationship Id="rId12" Type="http://schemas.openxmlformats.org/officeDocument/2006/relationships/image" Target="../media/image16.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5.emf"/><Relationship Id="rId5" Type="http://schemas.openxmlformats.org/officeDocument/2006/relationships/tags" Target="../tags/tag12.xml"/><Relationship Id="rId10" Type="http://schemas.openxmlformats.org/officeDocument/2006/relationships/image" Target="../media/image5.png"/><Relationship Id="rId4" Type="http://schemas.openxmlformats.org/officeDocument/2006/relationships/tags" Target="../tags/tag11.xml"/><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152400" y="76200"/>
            <a:ext cx="9144000" cy="4924425"/>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    </a:t>
            </a:r>
            <a:r>
              <a:rPr lang="en-US" sz="3200" b="1" dirty="0">
                <a:solidFill>
                  <a:srgbClr val="996600"/>
                </a:solidFill>
                <a:latin typeface="Comic Sans MS" pitchFamily="66" charset="0"/>
              </a:rPr>
              <a:t>Quantum-limited measurements: </a:t>
            </a:r>
          </a:p>
          <a:p>
            <a:pPr marL="609600" indent="-609600"/>
            <a:r>
              <a:rPr lang="en-US" sz="3200" b="1" dirty="0">
                <a:solidFill>
                  <a:srgbClr val="996600"/>
                </a:solidFill>
                <a:latin typeface="Comic Sans MS" pitchFamily="66" charset="0"/>
              </a:rPr>
              <a:t>One physicist’s crooked path from </a:t>
            </a:r>
          </a:p>
          <a:p>
            <a:pPr marL="609600" indent="-609600"/>
            <a:r>
              <a:rPr lang="en-US" sz="3200" b="1" dirty="0">
                <a:solidFill>
                  <a:srgbClr val="996600"/>
                </a:solidFill>
                <a:latin typeface="Comic Sans MS" pitchFamily="66" charset="0"/>
              </a:rPr>
              <a:t>relativity theory to quantum optics to </a:t>
            </a:r>
          </a:p>
          <a:p>
            <a:pPr marL="609600" indent="-609600"/>
            <a:r>
              <a:rPr lang="en-US" sz="3200" b="1" dirty="0">
                <a:solidFill>
                  <a:srgbClr val="996600"/>
                </a:solidFill>
                <a:latin typeface="Comic Sans MS" pitchFamily="66" charset="0"/>
              </a:rPr>
              <a:t>quantum information</a:t>
            </a:r>
          </a:p>
          <a:p>
            <a:pPr marL="609600" indent="-609600"/>
            <a:endParaRPr lang="en-US" sz="2400" b="1" dirty="0">
              <a:solidFill>
                <a:srgbClr val="996600"/>
              </a:solidFill>
              <a:latin typeface="Comic Sans MS" pitchFamily="66" charset="0"/>
            </a:endParaRPr>
          </a:p>
          <a:p>
            <a:pPr marL="609600" indent="-609600" eaLnBrk="1" hangingPunct="1">
              <a:buFontTx/>
              <a:buAutoNum type="romanUcPeriod"/>
            </a:pPr>
            <a:r>
              <a:rPr lang="en-US" sz="2200" b="1" dirty="0">
                <a:solidFill>
                  <a:schemeClr val="accent2"/>
                </a:solidFill>
              </a:rPr>
              <a:t>Introduction  </a:t>
            </a:r>
          </a:p>
          <a:p>
            <a:pPr marL="609600" indent="-609600" eaLnBrk="1" hangingPunct="1">
              <a:buFontTx/>
              <a:buAutoNum type="romanUcPeriod"/>
            </a:pPr>
            <a:r>
              <a:rPr lang="en-US" sz="2200" b="1" dirty="0">
                <a:solidFill>
                  <a:schemeClr val="accent2"/>
                </a:solidFill>
              </a:rPr>
              <a:t>Squeezed states and optical </a:t>
            </a:r>
            <a:r>
              <a:rPr lang="en-US" sz="2200" b="1" dirty="0" err="1">
                <a:solidFill>
                  <a:schemeClr val="accent2"/>
                </a:solidFill>
              </a:rPr>
              <a:t>interferometry</a:t>
            </a:r>
            <a:endParaRPr lang="en-US" sz="2200" b="1" dirty="0">
              <a:solidFill>
                <a:schemeClr val="accent2"/>
              </a:solidFill>
            </a:endParaRPr>
          </a:p>
          <a:p>
            <a:pPr marL="609600" indent="-609600" eaLnBrk="1" hangingPunct="1">
              <a:buFontTx/>
              <a:buAutoNum type="romanUcPeriod"/>
            </a:pPr>
            <a:r>
              <a:rPr lang="en-US" sz="2200" b="1" dirty="0">
                <a:solidFill>
                  <a:schemeClr val="accent2"/>
                </a:solidFill>
              </a:rPr>
              <a:t>Quantum limits on parameter estimation</a:t>
            </a:r>
          </a:p>
          <a:p>
            <a:pPr eaLnBrk="1" hangingPunct="1"/>
            <a:endParaRPr lang="en-US" sz="2400" b="1" i="1" dirty="0">
              <a:solidFill>
                <a:schemeClr val="accent2"/>
              </a:solidFill>
            </a:endParaRPr>
          </a:p>
          <a:p>
            <a:pPr eaLnBrk="1" hangingPunct="1"/>
            <a:r>
              <a:rPr lang="en-US" sz="1800" b="1" i="1" dirty="0">
                <a:solidFill>
                  <a:schemeClr val="tx1"/>
                </a:solidFill>
              </a:rPr>
              <a:t> Carlton M. Caves</a:t>
            </a:r>
          </a:p>
          <a:p>
            <a:pPr eaLnBrk="1" hangingPunct="1"/>
            <a:r>
              <a:rPr lang="en-US" sz="1800" b="1" i="1" dirty="0">
                <a:solidFill>
                  <a:schemeClr val="tx1"/>
                </a:solidFill>
              </a:rPr>
              <a:t>Center for Quantum Information and Control, University of New Mexico</a:t>
            </a:r>
          </a:p>
          <a:p>
            <a:pPr marL="609600" indent="-609600" eaLnBrk="1" hangingPunct="1"/>
            <a:endParaRPr lang="en-US" sz="1800" b="1" i="1" dirty="0">
              <a:solidFill>
                <a:schemeClr val="tx1"/>
              </a:solidFill>
            </a:endParaRPr>
          </a:p>
          <a:p>
            <a:pPr marL="609600" indent="-609600" eaLnBrk="1" hangingPunct="1"/>
            <a:r>
              <a:rPr lang="en-US" sz="1800" b="1" i="1" dirty="0">
                <a:solidFill>
                  <a:schemeClr val="accent6"/>
                </a:solidFill>
              </a:rPr>
              <a:t>http://info.phys.unm.edu/~caves</a:t>
            </a:r>
          </a:p>
        </p:txBody>
      </p:sp>
      <p:sp>
        <p:nvSpPr>
          <p:cNvPr id="2" name="TextBox 1"/>
          <p:cNvSpPr txBox="1"/>
          <p:nvPr>
            <p:custDataLst>
              <p:tags r:id="rId1"/>
            </p:custDataLst>
          </p:nvPr>
        </p:nvSpPr>
        <p:spPr>
          <a:xfrm>
            <a:off x="0" y="7112000"/>
            <a:ext cx="9144000" cy="707886"/>
          </a:xfrm>
          <a:prstGeom prst="rect">
            <a:avLst/>
          </a:prstGeom>
          <a:noFill/>
        </p:spPr>
        <p:txBody>
          <a:bodyPr vert="horz" rtlCol="0">
            <a:spAutoFit/>
          </a:bodyPr>
          <a:lstStyle/>
          <a:p>
            <a:r>
              <a:rPr lang="en-US"/>
              <a:t>TexPoint fonts used in EMF. </a:t>
            </a:r>
          </a:p>
          <a:p>
            <a:r>
              <a:rPr lang="en-US"/>
              <a:t>Read the TexPoint manual before you delete this box.: </a:t>
            </a:r>
            <a:r>
              <a:rPr lang="en-US">
                <a:latin typeface="CMEX10"/>
              </a:rPr>
              <a:t>A</a:t>
            </a:r>
            <a:r>
              <a:rPr lang="en-US">
                <a:latin typeface="LCMSS8"/>
              </a:rPr>
              <a:t>A</a:t>
            </a:r>
            <a:r>
              <a:rPr lang="en-US">
                <a:latin typeface="CMSY8"/>
              </a:rPr>
              <a:t>A</a:t>
            </a:r>
            <a:endParaRPr lang="en-US"/>
          </a:p>
        </p:txBody>
      </p:sp>
      <p:pic>
        <p:nvPicPr>
          <p:cNvPr id="4" name="Picture 3">
            <a:extLst>
              <a:ext uri="{FF2B5EF4-FFF2-40B4-BE49-F238E27FC236}">
                <a16:creationId xmlns:a16="http://schemas.microsoft.com/office/drawing/2014/main" id="{B0FD1C26-A1AF-4AC2-9809-8D9CA7D71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469"/>
            <a:ext cx="9144000" cy="1555531"/>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0DCE5C3-6F0A-C6A0-C914-67EF04381C6A}"/>
                  </a:ext>
                </a:extLst>
              </p14:cNvPr>
              <p14:cNvContentPartPr/>
              <p14:nvPr/>
            </p14:nvContentPartPr>
            <p14:xfrm>
              <a:off x="2897632" y="4544765"/>
              <a:ext cx="360" cy="360"/>
            </p14:xfrm>
          </p:contentPart>
        </mc:Choice>
        <mc:Fallback xmlns="">
          <p:pic>
            <p:nvPicPr>
              <p:cNvPr id="8" name="Ink 7">
                <a:extLst>
                  <a:ext uri="{FF2B5EF4-FFF2-40B4-BE49-F238E27FC236}">
                    <a16:creationId xmlns:a16="http://schemas.microsoft.com/office/drawing/2014/main" id="{80DCE5C3-6F0A-C6A0-C914-67EF04381C6A}"/>
                  </a:ext>
                </a:extLst>
              </p:cNvPr>
              <p:cNvPicPr/>
              <p:nvPr/>
            </p:nvPicPr>
            <p:blipFill>
              <a:blip r:embed="rId6"/>
              <a:stretch>
                <a:fillRect/>
              </a:stretch>
            </p:blipFill>
            <p:spPr>
              <a:xfrm>
                <a:off x="2888992" y="4536125"/>
                <a:ext cx="18000" cy="1800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7" name="Picture 3" descr="squeezedstateE"/>
          <p:cNvPicPr>
            <a:picLocks noChangeAspect="1" noChangeArrowheads="1"/>
          </p:cNvPicPr>
          <p:nvPr/>
        </p:nvPicPr>
        <p:blipFill>
          <a:blip r:embed="rId3" cstate="print"/>
          <a:srcRect/>
          <a:stretch>
            <a:fillRect/>
          </a:stretch>
        </p:blipFill>
        <p:spPr bwMode="auto">
          <a:xfrm rot="60000">
            <a:off x="627335" y="517692"/>
            <a:ext cx="3886533" cy="5394379"/>
          </a:xfrm>
          <a:prstGeom prst="rect">
            <a:avLst/>
          </a:prstGeom>
        </p:spPr>
      </p:pic>
      <p:pic>
        <p:nvPicPr>
          <p:cNvPr id="415751" name="Picture 7" descr="Breitenbach1997a"/>
          <p:cNvPicPr>
            <a:picLocks noChangeAspect="1" noChangeArrowheads="1"/>
          </p:cNvPicPr>
          <p:nvPr/>
        </p:nvPicPr>
        <p:blipFill>
          <a:blip r:embed="rId4" cstate="print"/>
          <a:srcRect/>
          <a:stretch>
            <a:fillRect/>
          </a:stretch>
        </p:blipFill>
        <p:spPr bwMode="auto">
          <a:xfrm>
            <a:off x="5486400" y="152400"/>
            <a:ext cx="3276600" cy="5499190"/>
          </a:xfrm>
          <a:prstGeom prst="rect">
            <a:avLst/>
          </a:prstGeom>
          <a:noFill/>
        </p:spPr>
      </p:pic>
      <p:sp>
        <p:nvSpPr>
          <p:cNvPr id="415752" name="Text Box 8"/>
          <p:cNvSpPr txBox="1">
            <a:spLocks noChangeArrowheads="1"/>
          </p:cNvSpPr>
          <p:nvPr/>
        </p:nvSpPr>
        <p:spPr bwMode="auto">
          <a:xfrm>
            <a:off x="5613266" y="6258580"/>
            <a:ext cx="2997334"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rPr>
              <a:t>G. </a:t>
            </a:r>
            <a:r>
              <a:rPr lang="en-US" sz="1400" b="1" dirty="0" err="1">
                <a:solidFill>
                  <a:schemeClr val="tx1"/>
                </a:solidFill>
              </a:rPr>
              <a:t>Breitenbach</a:t>
            </a:r>
            <a:r>
              <a:rPr lang="en-US" sz="1400" b="1" dirty="0">
                <a:solidFill>
                  <a:schemeClr val="tx1"/>
                </a:solidFill>
              </a:rPr>
              <a:t>, S. Schiller, and </a:t>
            </a:r>
          </a:p>
          <a:p>
            <a:pPr algn="l"/>
            <a:r>
              <a:rPr lang="en-US" sz="1400" b="1" dirty="0">
                <a:solidFill>
                  <a:schemeClr val="tx1"/>
                </a:solidFill>
              </a:rPr>
              <a:t>J. </a:t>
            </a:r>
            <a:r>
              <a:rPr lang="en-US" sz="1400" b="1" dirty="0" err="1">
                <a:solidFill>
                  <a:schemeClr val="tx1"/>
                </a:solidFill>
              </a:rPr>
              <a:t>Mlynek</a:t>
            </a:r>
            <a:r>
              <a:rPr lang="en-US" sz="1400" b="1" dirty="0">
                <a:solidFill>
                  <a:schemeClr val="tx1"/>
                </a:solidFill>
              </a:rPr>
              <a:t>, Nature 387, 471 (1997)</a:t>
            </a:r>
            <a:r>
              <a:rPr lang="en-US" sz="1200" b="1" dirty="0">
                <a:solidFill>
                  <a:schemeClr val="tx1"/>
                </a:solidFill>
              </a:rPr>
              <a:t>.</a:t>
            </a:r>
          </a:p>
        </p:txBody>
      </p:sp>
      <p:sp>
        <p:nvSpPr>
          <p:cNvPr id="415753" name="Text Box 9"/>
          <p:cNvSpPr txBox="1">
            <a:spLocks noChangeArrowheads="1"/>
          </p:cNvSpPr>
          <p:nvPr/>
        </p:nvSpPr>
        <p:spPr bwMode="auto">
          <a:xfrm>
            <a:off x="152400" y="5903893"/>
            <a:ext cx="4800600" cy="954107"/>
          </a:xfrm>
          <a:prstGeom prst="rect">
            <a:avLst/>
          </a:prstGeom>
          <a:noFill/>
          <a:ln w="19050" algn="ctr">
            <a:solidFill>
              <a:schemeClr val="tx1"/>
            </a:solidFill>
            <a:miter lim="800000"/>
            <a:headEnd/>
            <a:tailEnd/>
          </a:ln>
          <a:effectLst/>
        </p:spPr>
        <p:txBody>
          <a:bodyPr wrap="square">
            <a:spAutoFit/>
          </a:bodyPr>
          <a:lstStyle/>
          <a:p>
            <a:pPr algn="l"/>
            <a:r>
              <a:rPr lang="en-US" sz="1400" b="1" dirty="0">
                <a:solidFill>
                  <a:schemeClr val="tx1"/>
                </a:solidFill>
              </a:rPr>
              <a:t>Groups at ANU, Hannover, Tokyo, and MIT continued to push for greater squeezing (at audio frequencies) for use in Advanced LIGO, VIRGO, and GEO and other quantum metrology and quantum information jobs.</a:t>
            </a:r>
          </a:p>
        </p:txBody>
      </p:sp>
      <p:sp>
        <p:nvSpPr>
          <p:cNvPr id="415746" name="Text Box 2"/>
          <p:cNvSpPr txBox="1">
            <a:spLocks noChangeArrowheads="1"/>
          </p:cNvSpPr>
          <p:nvPr/>
        </p:nvSpPr>
        <p:spPr bwMode="auto">
          <a:xfrm>
            <a:off x="76200" y="-76200"/>
            <a:ext cx="5257800" cy="579438"/>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Squeezed states of light</a:t>
            </a:r>
            <a:r>
              <a:rPr lang="en-US" sz="2800" dirty="0">
                <a:solidFill>
                  <a:schemeClr val="tx1"/>
                </a:solidFill>
              </a:rPr>
              <a:t> </a:t>
            </a:r>
          </a:p>
        </p:txBody>
      </p:sp>
      <p:sp>
        <p:nvSpPr>
          <p:cNvPr id="8" name="TextBox 7"/>
          <p:cNvSpPr txBox="1"/>
          <p:nvPr/>
        </p:nvSpPr>
        <p:spPr>
          <a:xfrm>
            <a:off x="5242485" y="5772090"/>
            <a:ext cx="3698449" cy="369332"/>
          </a:xfrm>
          <a:prstGeom prst="rect">
            <a:avLst/>
          </a:prstGeom>
          <a:noFill/>
          <a:ln w="28575">
            <a:solidFill>
              <a:srgbClr val="0070C0"/>
            </a:solidFill>
          </a:ln>
        </p:spPr>
        <p:txBody>
          <a:bodyPr wrap="none" rtlCol="0">
            <a:spAutoFit/>
          </a:bodyPr>
          <a:lstStyle/>
          <a:p>
            <a:r>
              <a:rPr lang="en-US" sz="1800" dirty="0"/>
              <a:t>Squeezing by a factor of about 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5753"/>
                                        </p:tgtEl>
                                        <p:attrNameLst>
                                          <p:attrName>style.visibility</p:attrName>
                                        </p:attrNameLst>
                                      </p:cBhvr>
                                      <p:to>
                                        <p:strVal val="visible"/>
                                      </p:to>
                                    </p:set>
                                    <p:anim calcmode="lin" valueType="num">
                                      <p:cBhvr additive="base">
                                        <p:cTn id="7" dur="500" fill="hold"/>
                                        <p:tgtEl>
                                          <p:spTgt spid="415753"/>
                                        </p:tgtEl>
                                        <p:attrNameLst>
                                          <p:attrName>ppt_x</p:attrName>
                                        </p:attrNameLst>
                                      </p:cBhvr>
                                      <p:tavLst>
                                        <p:tav tm="0">
                                          <p:val>
                                            <p:strVal val="#ppt_x"/>
                                          </p:val>
                                        </p:tav>
                                        <p:tav tm="100000">
                                          <p:val>
                                            <p:strVal val="#ppt_x"/>
                                          </p:val>
                                        </p:tav>
                                      </p:tavLst>
                                    </p:anim>
                                    <p:anim calcmode="lin" valueType="num">
                                      <p:cBhvr additive="base">
                                        <p:cTn id="8" dur="500" fill="hold"/>
                                        <p:tgtEl>
                                          <p:spTgt spid="415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10419"/>
            <a:ext cx="91440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Squeezed states of light</a:t>
            </a:r>
            <a:endParaRPr lang="en-US" sz="3600" dirty="0">
              <a:solidFill>
                <a:schemeClr val="tx1"/>
              </a:solidFill>
            </a:endParaRPr>
          </a:p>
        </p:txBody>
      </p:sp>
      <p:sp>
        <p:nvSpPr>
          <p:cNvPr id="7" name="Text Box 117"/>
          <p:cNvSpPr txBox="1">
            <a:spLocks noChangeArrowheads="1"/>
          </p:cNvSpPr>
          <p:nvPr/>
        </p:nvSpPr>
        <p:spPr bwMode="auto">
          <a:xfrm>
            <a:off x="5181600" y="1600200"/>
            <a:ext cx="3861061"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H. </a:t>
            </a:r>
            <a:r>
              <a:rPr lang="en-US" sz="1400" b="1" dirty="0" err="1">
                <a:solidFill>
                  <a:schemeClr val="tx1"/>
                </a:solidFill>
                <a:cs typeface="Helvetica" pitchFamily="34" charset="0"/>
              </a:rPr>
              <a:t>Vahlbruch</a:t>
            </a:r>
            <a:r>
              <a:rPr lang="en-US" sz="1400" b="1" dirty="0">
                <a:solidFill>
                  <a:schemeClr val="tx1"/>
                </a:solidFill>
                <a:cs typeface="Helvetica" pitchFamily="34" charset="0"/>
              </a:rPr>
              <a:t> </a:t>
            </a:r>
            <a:r>
              <a:rPr lang="en-US" sz="1400" b="1" i="1" dirty="0">
                <a:solidFill>
                  <a:schemeClr val="tx1"/>
                </a:solidFill>
                <a:cs typeface="Helvetica" pitchFamily="34" charset="0"/>
              </a:rPr>
              <a:t>et al.</a:t>
            </a:r>
            <a:r>
              <a:rPr lang="en-US" sz="1400" b="1" dirty="0">
                <a:solidFill>
                  <a:schemeClr val="tx1"/>
                </a:solidFill>
                <a:cs typeface="Helvetica" pitchFamily="34" charset="0"/>
              </a:rPr>
              <a:t>,  Class. Quant. </a:t>
            </a:r>
            <a:r>
              <a:rPr lang="en-US" sz="1400" b="1" dirty="0" err="1">
                <a:solidFill>
                  <a:schemeClr val="tx1"/>
                </a:solidFill>
                <a:cs typeface="Helvetica" pitchFamily="34" charset="0"/>
              </a:rPr>
              <a:t>Grav</a:t>
            </a:r>
            <a:r>
              <a:rPr lang="en-US" sz="1400" b="1" dirty="0">
                <a:solidFill>
                  <a:schemeClr val="tx1"/>
                </a:solidFill>
                <a:cs typeface="Helvetica" pitchFamily="34" charset="0"/>
              </a:rPr>
              <a:t>. 27, </a:t>
            </a:r>
            <a:r>
              <a:rPr lang="en-US" sz="1400" b="1" dirty="0">
                <a:solidFill>
                  <a:schemeClr val="tx1"/>
                </a:solidFill>
              </a:rPr>
              <a:t>084027</a:t>
            </a:r>
            <a:r>
              <a:rPr lang="en-US" sz="1400" b="1" dirty="0">
                <a:solidFill>
                  <a:schemeClr val="tx1"/>
                </a:solidFill>
                <a:cs typeface="Helvetica" pitchFamily="34" charset="0"/>
              </a:rPr>
              <a:t> (2010). </a:t>
            </a:r>
          </a:p>
        </p:txBody>
      </p:sp>
      <p:sp>
        <p:nvSpPr>
          <p:cNvPr id="3" name="TextBox 2"/>
          <p:cNvSpPr txBox="1"/>
          <p:nvPr/>
        </p:nvSpPr>
        <p:spPr>
          <a:xfrm>
            <a:off x="5320531" y="1143000"/>
            <a:ext cx="3366269" cy="400110"/>
          </a:xfrm>
          <a:prstGeom prst="rect">
            <a:avLst/>
          </a:prstGeom>
          <a:noFill/>
        </p:spPr>
        <p:txBody>
          <a:bodyPr wrap="square" rtlCol="0">
            <a:spAutoFit/>
          </a:bodyPr>
          <a:lstStyle/>
          <a:p>
            <a:r>
              <a:rPr lang="en-US" dirty="0"/>
              <a:t>Squeezed light in Hannover</a:t>
            </a:r>
          </a:p>
        </p:txBody>
      </p:sp>
      <p:sp>
        <p:nvSpPr>
          <p:cNvPr id="9" name="TextBox 8"/>
          <p:cNvSpPr txBox="1"/>
          <p:nvPr/>
        </p:nvSpPr>
        <p:spPr>
          <a:xfrm>
            <a:off x="5410200" y="3200400"/>
            <a:ext cx="3505200" cy="707886"/>
          </a:xfrm>
          <a:prstGeom prst="rect">
            <a:avLst/>
          </a:prstGeom>
          <a:noFill/>
          <a:ln w="28575">
            <a:solidFill>
              <a:srgbClr val="FF0000"/>
            </a:solidFill>
          </a:ln>
        </p:spPr>
        <p:txBody>
          <a:bodyPr wrap="square" rtlCol="0">
            <a:spAutoFit/>
          </a:bodyPr>
          <a:lstStyle/>
          <a:p>
            <a:r>
              <a:rPr lang="en-US" dirty="0">
                <a:solidFill>
                  <a:srgbClr val="FF0000"/>
                </a:solidFill>
              </a:rPr>
              <a:t>8–9 dB below shot noise at audio frequencies</a:t>
            </a:r>
          </a:p>
        </p:txBody>
      </p:sp>
      <p:pic>
        <p:nvPicPr>
          <p:cNvPr id="1026" name="Picture 2" descr="C:\Users\caves\Documents\My Stuff\My Stuff 2\talks\qmetrology\Vahlbruch2010aFi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5212105" cy="33988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ves\Documents\My Stuff\My Stuff 2\talks\qmetrology\Vahlbruch2010aFig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90" y="4038600"/>
            <a:ext cx="3960811" cy="2644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aves\Documents\My Stuff\My Stuff 2\talks\qmetrology\Vahlbruch2010aFig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0" y="4016018"/>
            <a:ext cx="4368800" cy="284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291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10418"/>
            <a:ext cx="9144000"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anose="030F0702030302020204" pitchFamily="66" charset="0"/>
              </a:rPr>
              <a:t>Quantum metrology (nearly) making a difference</a:t>
            </a:r>
            <a:r>
              <a:rPr lang="en-US" sz="2800" dirty="0">
                <a:solidFill>
                  <a:schemeClr val="tx1"/>
                </a:solidFill>
                <a:latin typeface="Comic Sans MS" panose="030F0702030302020204" pitchFamily="66" charset="0"/>
              </a:rPr>
              <a:t> </a:t>
            </a:r>
          </a:p>
        </p:txBody>
      </p:sp>
      <p:sp>
        <p:nvSpPr>
          <p:cNvPr id="7" name="Text Box 117"/>
          <p:cNvSpPr txBox="1">
            <a:spLocks noChangeArrowheads="1"/>
          </p:cNvSpPr>
          <p:nvPr/>
        </p:nvSpPr>
        <p:spPr bwMode="auto">
          <a:xfrm>
            <a:off x="5359139" y="1643390"/>
            <a:ext cx="3327661"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The LIGO Scientific Collaboration,  Nat. </a:t>
            </a:r>
            <a:r>
              <a:rPr lang="en-US" sz="1400" b="1" dirty="0" err="1">
                <a:solidFill>
                  <a:schemeClr val="tx1"/>
                </a:solidFill>
                <a:cs typeface="Helvetica" pitchFamily="34" charset="0"/>
              </a:rPr>
              <a:t>Phot</a:t>
            </a:r>
            <a:r>
              <a:rPr lang="en-US" sz="1400" b="1" dirty="0">
                <a:solidFill>
                  <a:schemeClr val="tx1"/>
                </a:solidFill>
                <a:cs typeface="Helvetica" pitchFamily="34" charset="0"/>
              </a:rPr>
              <a:t>. 7, 613 (2013). </a:t>
            </a:r>
          </a:p>
        </p:txBody>
      </p:sp>
      <p:sp>
        <p:nvSpPr>
          <p:cNvPr id="3" name="TextBox 2"/>
          <p:cNvSpPr txBox="1"/>
          <p:nvPr/>
        </p:nvSpPr>
        <p:spPr>
          <a:xfrm>
            <a:off x="5396731" y="739914"/>
            <a:ext cx="2909069" cy="707886"/>
          </a:xfrm>
          <a:prstGeom prst="rect">
            <a:avLst/>
          </a:prstGeom>
          <a:noFill/>
        </p:spPr>
        <p:txBody>
          <a:bodyPr wrap="square" rtlCol="0">
            <a:spAutoFit/>
          </a:bodyPr>
          <a:lstStyle/>
          <a:p>
            <a:r>
              <a:rPr lang="en-US" dirty="0"/>
              <a:t>Squeezed light in the </a:t>
            </a:r>
          </a:p>
          <a:p>
            <a:r>
              <a:rPr lang="en-US" dirty="0"/>
              <a:t>LIGO Hanford detector</a:t>
            </a:r>
          </a:p>
        </p:txBody>
      </p:sp>
      <p:sp>
        <p:nvSpPr>
          <p:cNvPr id="9" name="TextBox 8"/>
          <p:cNvSpPr txBox="1"/>
          <p:nvPr/>
        </p:nvSpPr>
        <p:spPr>
          <a:xfrm>
            <a:off x="304800" y="4191000"/>
            <a:ext cx="2743200" cy="707886"/>
          </a:xfrm>
          <a:prstGeom prst="rect">
            <a:avLst/>
          </a:prstGeom>
          <a:noFill/>
          <a:ln w="28575">
            <a:solidFill>
              <a:srgbClr val="FF0000"/>
            </a:solidFill>
          </a:ln>
        </p:spPr>
        <p:txBody>
          <a:bodyPr wrap="square" rtlCol="0">
            <a:spAutoFit/>
          </a:bodyPr>
          <a:lstStyle/>
          <a:p>
            <a:r>
              <a:rPr lang="en-US" dirty="0">
                <a:solidFill>
                  <a:srgbClr val="FF0000"/>
                </a:solidFill>
              </a:rPr>
              <a:t>~ 2 dB of shot-noise reduction</a:t>
            </a:r>
          </a:p>
        </p:txBody>
      </p:sp>
      <p:pic>
        <p:nvPicPr>
          <p:cNvPr id="2050" name="Picture 2" descr="C:\Users\caves\Documents\My Stuff\My Stuff 2\talks\qmetrology\LIGO2013a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086" y="2756272"/>
            <a:ext cx="5424714" cy="40255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ves\Documents\My Stuff\My Stuff 2\talks\qmetrology\LIGO2013aFi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4283"/>
            <a:ext cx="4343400" cy="343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5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10418"/>
            <a:ext cx="9144000"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anose="030F0702030302020204" pitchFamily="66" charset="0"/>
              </a:rPr>
              <a:t>Quantum metrology making a difference</a:t>
            </a:r>
            <a:r>
              <a:rPr lang="en-US" sz="2800" dirty="0">
                <a:solidFill>
                  <a:schemeClr val="tx1"/>
                </a:solidFill>
                <a:latin typeface="Comic Sans MS" panose="030F0702030302020204" pitchFamily="66" charset="0"/>
              </a:rPr>
              <a:t> </a:t>
            </a:r>
          </a:p>
        </p:txBody>
      </p:sp>
      <p:sp>
        <p:nvSpPr>
          <p:cNvPr id="8" name="Text Box 117">
            <a:extLst>
              <a:ext uri="{FF2B5EF4-FFF2-40B4-BE49-F238E27FC236}">
                <a16:creationId xmlns:a16="http://schemas.microsoft.com/office/drawing/2014/main" id="{31BE9304-17B9-443D-B147-20FA476ADB76}"/>
              </a:ext>
            </a:extLst>
          </p:cNvPr>
          <p:cNvSpPr txBox="1">
            <a:spLocks noChangeArrowheads="1"/>
          </p:cNvSpPr>
          <p:nvPr/>
        </p:nvSpPr>
        <p:spPr bwMode="auto">
          <a:xfrm>
            <a:off x="4724400" y="1828800"/>
            <a:ext cx="4419600" cy="1569660"/>
          </a:xfrm>
          <a:prstGeom prst="rect">
            <a:avLst/>
          </a:prstGeom>
          <a:noFill/>
          <a:ln w="19050" algn="ctr">
            <a:noFill/>
            <a:miter lim="800000"/>
            <a:headEnd/>
            <a:tailEnd/>
          </a:ln>
          <a:effectLst/>
        </p:spPr>
        <p:txBody>
          <a:bodyPr wrap="square">
            <a:spAutoFit/>
          </a:bodyPr>
          <a:lstStyle/>
          <a:p>
            <a:pPr algn="l"/>
            <a:r>
              <a:rPr lang="en-US" sz="1600" b="1" dirty="0">
                <a:solidFill>
                  <a:schemeClr val="tx1"/>
                </a:solidFill>
                <a:cs typeface="Helvetica" pitchFamily="34" charset="0"/>
              </a:rPr>
              <a:t>LIGO: M. </a:t>
            </a:r>
            <a:r>
              <a:rPr lang="en-US" sz="1600" b="1" dirty="0" err="1">
                <a:solidFill>
                  <a:schemeClr val="tx1"/>
                </a:solidFill>
                <a:cs typeface="Helvetica" pitchFamily="34" charset="0"/>
              </a:rPr>
              <a:t>Tse</a:t>
            </a:r>
            <a:r>
              <a:rPr lang="en-US" sz="1600" b="1" dirty="0">
                <a:solidFill>
                  <a:schemeClr val="tx1"/>
                </a:solidFill>
                <a:cs typeface="Helvetica" pitchFamily="34" charset="0"/>
              </a:rPr>
              <a:t> </a:t>
            </a:r>
            <a:r>
              <a:rPr lang="en-US" sz="1600" b="1" i="1" dirty="0">
                <a:solidFill>
                  <a:schemeClr val="tx1"/>
                </a:solidFill>
                <a:cs typeface="Helvetica" pitchFamily="34" charset="0"/>
              </a:rPr>
              <a:t>et al., </a:t>
            </a:r>
            <a:r>
              <a:rPr lang="en-US" sz="1600" b="1" dirty="0">
                <a:solidFill>
                  <a:schemeClr val="tx1"/>
                </a:solidFill>
                <a:cs typeface="Helvetica" pitchFamily="34" charset="0"/>
              </a:rPr>
              <a:t>PRL 123, 231107 (2019).</a:t>
            </a:r>
          </a:p>
          <a:p>
            <a:pPr algn="l"/>
            <a:r>
              <a:rPr lang="en-US" sz="1600" i="0" u="none" strike="noStrike" baseline="0" dirty="0">
                <a:solidFill>
                  <a:srgbClr val="231F20"/>
                </a:solidFill>
                <a:latin typeface="AdvOT483a8203"/>
              </a:rPr>
              <a:t>During the ongoing O3 observation run, squeezed states are improving the sensitivity of the LIGO interferometers to signals above 50 Hz by up to 3 dB, thereby increasing the expected detection rate by 40% (H1: Hanford) and 50% (L1: Livingston).</a:t>
            </a:r>
            <a:endParaRPr lang="en-US" sz="1600" dirty="0">
              <a:solidFill>
                <a:schemeClr val="tx1"/>
              </a:solidFill>
              <a:cs typeface="Helvetica" pitchFamily="34" charset="0"/>
            </a:endParaRPr>
          </a:p>
        </p:txBody>
      </p:sp>
      <p:sp>
        <p:nvSpPr>
          <p:cNvPr id="10" name="Text Box 117">
            <a:extLst>
              <a:ext uri="{FF2B5EF4-FFF2-40B4-BE49-F238E27FC236}">
                <a16:creationId xmlns:a16="http://schemas.microsoft.com/office/drawing/2014/main" id="{55F6694B-6FB9-4767-A86F-BC2B16033488}"/>
              </a:ext>
            </a:extLst>
          </p:cNvPr>
          <p:cNvSpPr txBox="1">
            <a:spLocks noChangeArrowheads="1"/>
          </p:cNvSpPr>
          <p:nvPr/>
        </p:nvSpPr>
        <p:spPr bwMode="auto">
          <a:xfrm>
            <a:off x="4495800" y="685800"/>
            <a:ext cx="3395970" cy="584775"/>
          </a:xfrm>
          <a:prstGeom prst="rect">
            <a:avLst/>
          </a:prstGeom>
          <a:noFill/>
          <a:ln w="19050" algn="ctr">
            <a:noFill/>
            <a:miter lim="800000"/>
            <a:headEnd/>
            <a:tailEnd/>
          </a:ln>
          <a:effectLst/>
        </p:spPr>
        <p:txBody>
          <a:bodyPr wrap="square">
            <a:spAutoFit/>
          </a:bodyPr>
          <a:lstStyle/>
          <a:p>
            <a:pPr algn="l"/>
            <a:r>
              <a:rPr lang="en-US" sz="1600" b="1" dirty="0">
                <a:solidFill>
                  <a:schemeClr val="tx1"/>
                </a:solidFill>
                <a:cs typeface="Helvetica" pitchFamily="34" charset="0"/>
              </a:rPr>
              <a:t>Virgo: F. </a:t>
            </a:r>
            <a:r>
              <a:rPr lang="en-US" sz="1600" b="1" dirty="0" err="1">
                <a:solidFill>
                  <a:schemeClr val="tx1"/>
                </a:solidFill>
                <a:cs typeface="Helvetica" pitchFamily="34" charset="0"/>
              </a:rPr>
              <a:t>Acernese</a:t>
            </a:r>
            <a:r>
              <a:rPr lang="en-US" sz="1600" b="1" dirty="0">
                <a:solidFill>
                  <a:schemeClr val="tx1"/>
                </a:solidFill>
                <a:cs typeface="Helvetica" pitchFamily="34" charset="0"/>
              </a:rPr>
              <a:t> </a:t>
            </a:r>
            <a:r>
              <a:rPr lang="en-US" sz="1600" b="1" i="1" dirty="0">
                <a:solidFill>
                  <a:schemeClr val="tx1"/>
                </a:solidFill>
                <a:cs typeface="Helvetica" pitchFamily="34" charset="0"/>
              </a:rPr>
              <a:t>et al., </a:t>
            </a:r>
            <a:r>
              <a:rPr lang="en-US" sz="1600" b="1" dirty="0">
                <a:solidFill>
                  <a:schemeClr val="tx1"/>
                </a:solidFill>
                <a:cs typeface="Helvetica" pitchFamily="34" charset="0"/>
              </a:rPr>
              <a:t>PRL 123, 231108 (2019).</a:t>
            </a:r>
          </a:p>
        </p:txBody>
      </p:sp>
      <p:graphicFrame>
        <p:nvGraphicFramePr>
          <p:cNvPr id="2" name="Object 1">
            <a:extLst>
              <a:ext uri="{FF2B5EF4-FFF2-40B4-BE49-F238E27FC236}">
                <a16:creationId xmlns:a16="http://schemas.microsoft.com/office/drawing/2014/main" id="{745DFB3F-A5BB-46EA-98B6-9A1333B74141}"/>
              </a:ext>
            </a:extLst>
          </p:cNvPr>
          <p:cNvGraphicFramePr>
            <a:graphicFrameLocks noChangeAspect="1"/>
          </p:cNvGraphicFramePr>
          <p:nvPr>
            <p:extLst>
              <p:ext uri="{D42A27DB-BD31-4B8C-83A1-F6EECF244321}">
                <p14:modId xmlns:p14="http://schemas.microsoft.com/office/powerpoint/2010/main" val="587834098"/>
              </p:ext>
            </p:extLst>
          </p:nvPr>
        </p:nvGraphicFramePr>
        <p:xfrm>
          <a:off x="3385830" y="3515618"/>
          <a:ext cx="5681970" cy="3248392"/>
        </p:xfrm>
        <a:graphic>
          <a:graphicData uri="http://schemas.openxmlformats.org/presentationml/2006/ole">
            <mc:AlternateContent xmlns:mc="http://schemas.openxmlformats.org/markup-compatibility/2006">
              <mc:Choice xmlns:v="urn:schemas-microsoft-com:vml" Requires="v">
                <p:oleObj name="Acrobat Document" r:id="rId3" imgW="4981345" imgH="2847770" progId="Acrobat.Document.11">
                  <p:embed/>
                </p:oleObj>
              </mc:Choice>
              <mc:Fallback>
                <p:oleObj name="Acrobat Document" r:id="rId3" imgW="4981345" imgH="2847770" progId="Acrobat.Document.11">
                  <p:embed/>
                  <p:pic>
                    <p:nvPicPr>
                      <p:cNvPr id="2" name="Object 1">
                        <a:extLst>
                          <a:ext uri="{FF2B5EF4-FFF2-40B4-BE49-F238E27FC236}">
                            <a16:creationId xmlns:a16="http://schemas.microsoft.com/office/drawing/2014/main" id="{745DFB3F-A5BB-46EA-98B6-9A1333B74141}"/>
                          </a:ext>
                        </a:extLst>
                      </p:cNvPr>
                      <p:cNvPicPr/>
                      <p:nvPr/>
                    </p:nvPicPr>
                    <p:blipFill>
                      <a:blip r:embed="rId4"/>
                      <a:stretch>
                        <a:fillRect/>
                      </a:stretch>
                    </p:blipFill>
                    <p:spPr>
                      <a:xfrm>
                        <a:off x="3385830" y="3515618"/>
                        <a:ext cx="5681970" cy="324839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30C9B17-E44B-40B2-89A9-8874BC391D6D}"/>
              </a:ext>
            </a:extLst>
          </p:cNvPr>
          <p:cNvGraphicFramePr>
            <a:graphicFrameLocks noChangeAspect="1"/>
          </p:cNvGraphicFramePr>
          <p:nvPr>
            <p:extLst>
              <p:ext uri="{D42A27DB-BD31-4B8C-83A1-F6EECF244321}">
                <p14:modId xmlns:p14="http://schemas.microsoft.com/office/powerpoint/2010/main" val="3850762804"/>
              </p:ext>
            </p:extLst>
          </p:nvPr>
        </p:nvGraphicFramePr>
        <p:xfrm>
          <a:off x="76200" y="838200"/>
          <a:ext cx="4367068" cy="2590800"/>
        </p:xfrm>
        <a:graphic>
          <a:graphicData uri="http://schemas.openxmlformats.org/presentationml/2006/ole">
            <mc:AlternateContent xmlns:mc="http://schemas.openxmlformats.org/markup-compatibility/2006">
              <mc:Choice xmlns:v="urn:schemas-microsoft-com:vml" Requires="v">
                <p:oleObj name="Acrobat Document" r:id="rId5" imgW="4238253" imgH="2514366" progId="Acrobat.Document.11">
                  <p:embed/>
                </p:oleObj>
              </mc:Choice>
              <mc:Fallback>
                <p:oleObj name="Acrobat Document" r:id="rId5" imgW="4238253" imgH="2514366" progId="Acrobat.Document.11">
                  <p:embed/>
                  <p:pic>
                    <p:nvPicPr>
                      <p:cNvPr id="4" name="Object 3">
                        <a:extLst>
                          <a:ext uri="{FF2B5EF4-FFF2-40B4-BE49-F238E27FC236}">
                            <a16:creationId xmlns:a16="http://schemas.microsoft.com/office/drawing/2014/main" id="{830C9B17-E44B-40B2-89A9-8874BC391D6D}"/>
                          </a:ext>
                        </a:extLst>
                      </p:cNvPr>
                      <p:cNvPicPr/>
                      <p:nvPr/>
                    </p:nvPicPr>
                    <p:blipFill>
                      <a:blip r:embed="rId6"/>
                      <a:stretch>
                        <a:fillRect/>
                      </a:stretch>
                    </p:blipFill>
                    <p:spPr>
                      <a:xfrm>
                        <a:off x="76200" y="838200"/>
                        <a:ext cx="4367068" cy="2590800"/>
                      </a:xfrm>
                      <a:prstGeom prst="rect">
                        <a:avLst/>
                      </a:prstGeom>
                    </p:spPr>
                  </p:pic>
                </p:oleObj>
              </mc:Fallback>
            </mc:AlternateContent>
          </a:graphicData>
        </a:graphic>
      </p:graphicFrame>
    </p:spTree>
    <p:extLst>
      <p:ext uri="{BB962C8B-B14F-4D97-AF65-F5344CB8AC3E}">
        <p14:creationId xmlns:p14="http://schemas.microsoft.com/office/powerpoint/2010/main" val="169302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101025"/>
            <a:ext cx="9144000" cy="584775"/>
          </a:xfrm>
          <a:prstGeom prst="rect">
            <a:avLst/>
          </a:prstGeom>
          <a:noFill/>
          <a:ln w="9525">
            <a:noFill/>
            <a:miter lim="800000"/>
            <a:headEnd/>
            <a:tailEnd/>
          </a:ln>
          <a:effectLst/>
        </p:spPr>
        <p:txBody>
          <a:bodyPr wrap="square">
            <a:spAutoFit/>
          </a:bodyPr>
          <a:lstStyle/>
          <a:p>
            <a:pPr eaLnBrk="1" hangingPunct="1"/>
            <a:r>
              <a:rPr lang="en-US" sz="3200" b="1" dirty="0" err="1">
                <a:solidFill>
                  <a:srgbClr val="996633"/>
                </a:solidFill>
                <a:latin typeface="Comic Sans MS" pitchFamily="66" charset="0"/>
              </a:rPr>
              <a:t>Fabry</a:t>
            </a:r>
            <a:r>
              <a:rPr lang="en-US" sz="3200" b="1" dirty="0">
                <a:solidFill>
                  <a:srgbClr val="996633"/>
                </a:solidFill>
                <a:latin typeface="Comic Sans MS" pitchFamily="66" charset="0"/>
              </a:rPr>
              <a:t>-Perot Michelson interferometer</a:t>
            </a:r>
            <a:endParaRPr lang="en-US" sz="3200" dirty="0">
              <a:solidFill>
                <a:schemeClr val="tx1"/>
              </a:solidFill>
            </a:endParaRPr>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174" y="838200"/>
            <a:ext cx="3315426" cy="357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8800" y="4921984"/>
            <a:ext cx="5867400" cy="1631216"/>
          </a:xfrm>
          <a:prstGeom prst="rect">
            <a:avLst/>
          </a:prstGeom>
          <a:noFill/>
        </p:spPr>
        <p:txBody>
          <a:bodyPr wrap="square" rtlCol="0">
            <a:spAutoFit/>
          </a:bodyPr>
          <a:lstStyle/>
          <a:p>
            <a:pPr algn="l"/>
            <a:r>
              <a:rPr lang="en-US" dirty="0"/>
              <a:t>Motion of the mirrors produced by a gravitational wave induces a transition from the symmetric mode to the antisymmetric mode; the resulting tiny signal at the vacuum port is contaminated by quantum noise that entered the vacuum port.</a:t>
            </a:r>
          </a:p>
        </p:txBody>
      </p:sp>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6D720571-400E-496B-B3E9-51DC63FBFD39}"/>
                  </a:ext>
                </a:extLst>
              </p14:cNvPr>
              <p14:cNvContentPartPr/>
              <p14:nvPr/>
            </p14:nvContentPartPr>
            <p14:xfrm>
              <a:off x="228600" y="878135"/>
              <a:ext cx="4304574" cy="2803771"/>
            </p14:xfrm>
          </p:contentPart>
        </mc:Choice>
        <mc:Fallback xmlns="">
          <p:pic>
            <p:nvPicPr>
              <p:cNvPr id="30" name="Ink 29">
                <a:extLst>
                  <a:ext uri="{FF2B5EF4-FFF2-40B4-BE49-F238E27FC236}">
                    <a16:creationId xmlns:a16="http://schemas.microsoft.com/office/drawing/2014/main" id="{6D720571-400E-496B-B3E9-51DC63FBFD39}"/>
                  </a:ext>
                </a:extLst>
              </p:cNvPr>
              <p:cNvPicPr/>
              <p:nvPr/>
            </p:nvPicPr>
            <p:blipFill>
              <a:blip r:embed="rId7"/>
              <a:stretch>
                <a:fillRect/>
              </a:stretch>
            </p:blipFill>
            <p:spPr>
              <a:xfrm>
                <a:off x="224999" y="871296"/>
                <a:ext cx="4311415" cy="2817090"/>
              </a:xfrm>
              <a:prstGeom prst="rect">
                <a:avLst/>
              </a:prstGeom>
            </p:spPr>
          </p:pic>
        </mc:Fallback>
      </mc:AlternateContent>
      <p:grpSp>
        <p:nvGrpSpPr>
          <p:cNvPr id="28" name="Group 27">
            <a:extLst>
              <a:ext uri="{FF2B5EF4-FFF2-40B4-BE49-F238E27FC236}">
                <a16:creationId xmlns:a16="http://schemas.microsoft.com/office/drawing/2014/main" id="{487A6CA8-7CCC-4693-9F21-79A371CF219C}"/>
              </a:ext>
            </a:extLst>
          </p:cNvPr>
          <p:cNvGrpSpPr/>
          <p:nvPr/>
        </p:nvGrpSpPr>
        <p:grpSpPr>
          <a:xfrm>
            <a:off x="228600" y="3505200"/>
            <a:ext cx="5029200" cy="1243370"/>
            <a:chOff x="228600" y="3657600"/>
            <a:chExt cx="5029200" cy="1243370"/>
          </a:xfrm>
        </p:grpSpPr>
        <p:grpSp>
          <p:nvGrpSpPr>
            <p:cNvPr id="9" name="Group 8">
              <a:extLst>
                <a:ext uri="{FF2B5EF4-FFF2-40B4-BE49-F238E27FC236}">
                  <a16:creationId xmlns:a16="http://schemas.microsoft.com/office/drawing/2014/main" id="{A60D4E93-0CD6-4065-94E4-E2B79D784D37}"/>
                </a:ext>
              </a:extLst>
            </p:cNvPr>
            <p:cNvGrpSpPr/>
            <p:nvPr/>
          </p:nvGrpSpPr>
          <p:grpSpPr>
            <a:xfrm>
              <a:off x="228600" y="3657600"/>
              <a:ext cx="1066799" cy="689372"/>
              <a:chOff x="-28575" y="4020431"/>
              <a:chExt cx="1066799" cy="689372"/>
            </a:xfrm>
          </p:grpSpPr>
          <p:sp>
            <p:nvSpPr>
              <p:cNvPr id="2" name="TextBox 1">
                <a:extLst>
                  <a:ext uri="{FF2B5EF4-FFF2-40B4-BE49-F238E27FC236}">
                    <a16:creationId xmlns:a16="http://schemas.microsoft.com/office/drawing/2014/main" id="{0092AD2C-640E-4CC8-B7CE-B5E6ECD2E6B5}"/>
                  </a:ext>
                </a:extLst>
              </p:cNvPr>
              <p:cNvSpPr txBox="1"/>
              <p:nvPr/>
            </p:nvSpPr>
            <p:spPr>
              <a:xfrm>
                <a:off x="-28575" y="4340471"/>
                <a:ext cx="1066799" cy="369332"/>
              </a:xfrm>
              <a:prstGeom prst="rect">
                <a:avLst/>
              </a:prstGeom>
              <a:noFill/>
              <a:ln w="25400">
                <a:solidFill>
                  <a:srgbClr val="008000"/>
                </a:solidFill>
              </a:ln>
            </p:spPr>
            <p:txBody>
              <a:bodyPr wrap="square" rtlCol="0">
                <a:spAutoFit/>
              </a:bodyPr>
              <a:lstStyle/>
              <a:p>
                <a:r>
                  <a:rPr lang="en-US" sz="1800" b="1" dirty="0">
                    <a:solidFill>
                      <a:srgbClr val="008000"/>
                    </a:solidFill>
                  </a:rPr>
                  <a:t>20-30W</a:t>
                </a:r>
              </a:p>
            </p:txBody>
          </p:sp>
          <p:cxnSp>
            <p:nvCxnSpPr>
              <p:cNvPr id="6" name="Straight Arrow Connector 5">
                <a:extLst>
                  <a:ext uri="{FF2B5EF4-FFF2-40B4-BE49-F238E27FC236}">
                    <a16:creationId xmlns:a16="http://schemas.microsoft.com/office/drawing/2014/main" id="{D9892354-37C4-4307-B94F-6DCA53329DEF}"/>
                  </a:ext>
                </a:extLst>
              </p:cNvPr>
              <p:cNvCxnSpPr>
                <a:cxnSpLocks/>
              </p:cNvCxnSpPr>
              <p:nvPr/>
            </p:nvCxnSpPr>
            <p:spPr bwMode="auto">
              <a:xfrm flipV="1">
                <a:off x="914400" y="4020431"/>
                <a:ext cx="0" cy="32004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grpSp>
          <p:nvGrpSpPr>
            <p:cNvPr id="12" name="Group 11">
              <a:extLst>
                <a:ext uri="{FF2B5EF4-FFF2-40B4-BE49-F238E27FC236}">
                  <a16:creationId xmlns:a16="http://schemas.microsoft.com/office/drawing/2014/main" id="{6331C130-8315-4E49-AE4C-D9E5988605FE}"/>
                </a:ext>
              </a:extLst>
            </p:cNvPr>
            <p:cNvGrpSpPr/>
            <p:nvPr/>
          </p:nvGrpSpPr>
          <p:grpSpPr>
            <a:xfrm>
              <a:off x="3429000" y="3657600"/>
              <a:ext cx="1828800" cy="1243370"/>
              <a:chOff x="-28575" y="4020431"/>
              <a:chExt cx="1828800" cy="1243370"/>
            </a:xfrm>
          </p:grpSpPr>
          <p:sp>
            <p:nvSpPr>
              <p:cNvPr id="13" name="TextBox 12">
                <a:extLst>
                  <a:ext uri="{FF2B5EF4-FFF2-40B4-BE49-F238E27FC236}">
                    <a16:creationId xmlns:a16="http://schemas.microsoft.com/office/drawing/2014/main" id="{E3D50B31-C835-4503-A082-F3F910CB8CDF}"/>
                  </a:ext>
                </a:extLst>
              </p:cNvPr>
              <p:cNvSpPr txBox="1"/>
              <p:nvPr/>
            </p:nvSpPr>
            <p:spPr>
              <a:xfrm>
                <a:off x="-28575" y="4340471"/>
                <a:ext cx="1828800" cy="923330"/>
              </a:xfrm>
              <a:prstGeom prst="rect">
                <a:avLst/>
              </a:prstGeom>
              <a:noFill/>
              <a:ln w="25400">
                <a:solidFill>
                  <a:srgbClr val="008000"/>
                </a:solidFill>
              </a:ln>
            </p:spPr>
            <p:txBody>
              <a:bodyPr wrap="square" rtlCol="0">
                <a:spAutoFit/>
              </a:bodyPr>
              <a:lstStyle/>
              <a:p>
                <a:r>
                  <a:rPr lang="en-US" sz="1800" b="1" dirty="0">
                    <a:solidFill>
                      <a:srgbClr val="008000"/>
                    </a:solidFill>
                  </a:rPr>
                  <a:t>100-150kW circulating; design ~ 1MW</a:t>
                </a:r>
              </a:p>
            </p:txBody>
          </p:sp>
          <p:cxnSp>
            <p:nvCxnSpPr>
              <p:cNvPr id="14" name="Straight Arrow Connector 13">
                <a:extLst>
                  <a:ext uri="{FF2B5EF4-FFF2-40B4-BE49-F238E27FC236}">
                    <a16:creationId xmlns:a16="http://schemas.microsoft.com/office/drawing/2014/main" id="{45CC9DA3-4FB6-4B6E-8DD8-EEC1409C4FAF}"/>
                  </a:ext>
                </a:extLst>
              </p:cNvPr>
              <p:cNvCxnSpPr>
                <a:cxnSpLocks/>
              </p:cNvCxnSpPr>
              <p:nvPr/>
            </p:nvCxnSpPr>
            <p:spPr bwMode="auto">
              <a:xfrm flipV="1">
                <a:off x="123825" y="4020431"/>
                <a:ext cx="0" cy="32004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grpSp>
          <p:nvGrpSpPr>
            <p:cNvPr id="15" name="Group 14">
              <a:extLst>
                <a:ext uri="{FF2B5EF4-FFF2-40B4-BE49-F238E27FC236}">
                  <a16:creationId xmlns:a16="http://schemas.microsoft.com/office/drawing/2014/main" id="{9B274728-49F7-4922-8591-0392C236AC7D}"/>
                </a:ext>
              </a:extLst>
            </p:cNvPr>
            <p:cNvGrpSpPr/>
            <p:nvPr/>
          </p:nvGrpSpPr>
          <p:grpSpPr>
            <a:xfrm>
              <a:off x="1371600" y="3657600"/>
              <a:ext cx="1371600" cy="689372"/>
              <a:chOff x="733425" y="4020431"/>
              <a:chExt cx="1371600" cy="689372"/>
            </a:xfrm>
          </p:grpSpPr>
          <p:sp>
            <p:nvSpPr>
              <p:cNvPr id="16" name="TextBox 15">
                <a:extLst>
                  <a:ext uri="{FF2B5EF4-FFF2-40B4-BE49-F238E27FC236}">
                    <a16:creationId xmlns:a16="http://schemas.microsoft.com/office/drawing/2014/main" id="{8BF4B640-0532-4F5A-9680-7CB65400DA9E}"/>
                  </a:ext>
                </a:extLst>
              </p:cNvPr>
              <p:cNvSpPr txBox="1"/>
              <p:nvPr/>
            </p:nvSpPr>
            <p:spPr>
              <a:xfrm>
                <a:off x="733425" y="4340471"/>
                <a:ext cx="1371600" cy="369332"/>
              </a:xfrm>
              <a:prstGeom prst="rect">
                <a:avLst/>
              </a:prstGeom>
              <a:noFill/>
              <a:ln w="25400">
                <a:solidFill>
                  <a:srgbClr val="008000"/>
                </a:solidFill>
              </a:ln>
            </p:spPr>
            <p:txBody>
              <a:bodyPr wrap="square" rtlCol="0">
                <a:spAutoFit/>
              </a:bodyPr>
              <a:lstStyle/>
              <a:p>
                <a:r>
                  <a:rPr lang="en-US" sz="1800" b="1" dirty="0">
                    <a:solidFill>
                      <a:srgbClr val="008000"/>
                    </a:solidFill>
                  </a:rPr>
                  <a:t>700W-1kW</a:t>
                </a:r>
              </a:p>
            </p:txBody>
          </p:sp>
          <p:cxnSp>
            <p:nvCxnSpPr>
              <p:cNvPr id="17" name="Straight Arrow Connector 16">
                <a:extLst>
                  <a:ext uri="{FF2B5EF4-FFF2-40B4-BE49-F238E27FC236}">
                    <a16:creationId xmlns:a16="http://schemas.microsoft.com/office/drawing/2014/main" id="{8AC48FFD-C46B-4DA7-89D8-821A91CB4E03}"/>
                  </a:ext>
                </a:extLst>
              </p:cNvPr>
              <p:cNvCxnSpPr>
                <a:cxnSpLocks/>
              </p:cNvCxnSpPr>
              <p:nvPr/>
            </p:nvCxnSpPr>
            <p:spPr bwMode="auto">
              <a:xfrm flipV="1">
                <a:off x="885825" y="4020431"/>
                <a:ext cx="0" cy="32004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grpSp>
      <p:grpSp>
        <p:nvGrpSpPr>
          <p:cNvPr id="11" name="Group 10">
            <a:extLst>
              <a:ext uri="{FF2B5EF4-FFF2-40B4-BE49-F238E27FC236}">
                <a16:creationId xmlns:a16="http://schemas.microsoft.com/office/drawing/2014/main" id="{E32CA98F-619A-4B1E-B3FF-CD7330D271B1}"/>
              </a:ext>
            </a:extLst>
          </p:cNvPr>
          <p:cNvGrpSpPr/>
          <p:nvPr/>
        </p:nvGrpSpPr>
        <p:grpSpPr>
          <a:xfrm>
            <a:off x="545401" y="3977640"/>
            <a:ext cx="8470012" cy="746760"/>
            <a:chOff x="545401" y="3977640"/>
            <a:chExt cx="8470012" cy="746760"/>
          </a:xfrm>
        </p:grpSpPr>
        <p:grpSp>
          <p:nvGrpSpPr>
            <p:cNvPr id="18" name="Group 17">
              <a:extLst>
                <a:ext uri="{FF2B5EF4-FFF2-40B4-BE49-F238E27FC236}">
                  <a16:creationId xmlns:a16="http://schemas.microsoft.com/office/drawing/2014/main" id="{330A832A-ADE1-4557-83A2-559A06B67859}"/>
                </a:ext>
              </a:extLst>
            </p:cNvPr>
            <p:cNvGrpSpPr/>
            <p:nvPr/>
          </p:nvGrpSpPr>
          <p:grpSpPr>
            <a:xfrm>
              <a:off x="5981701" y="3977640"/>
              <a:ext cx="2476499" cy="369332"/>
              <a:chOff x="314324" y="4340471"/>
              <a:chExt cx="2476499" cy="369332"/>
            </a:xfrm>
          </p:grpSpPr>
          <p:sp>
            <p:nvSpPr>
              <p:cNvPr id="19" name="TextBox 18">
                <a:extLst>
                  <a:ext uri="{FF2B5EF4-FFF2-40B4-BE49-F238E27FC236}">
                    <a16:creationId xmlns:a16="http://schemas.microsoft.com/office/drawing/2014/main" id="{92D4F003-79D9-4C9B-B480-08D8C6F4AC07}"/>
                  </a:ext>
                </a:extLst>
              </p:cNvPr>
              <p:cNvSpPr txBox="1"/>
              <p:nvPr/>
            </p:nvSpPr>
            <p:spPr>
              <a:xfrm>
                <a:off x="733424" y="4340471"/>
                <a:ext cx="2057399" cy="369332"/>
              </a:xfrm>
              <a:prstGeom prst="rect">
                <a:avLst/>
              </a:prstGeom>
              <a:noFill/>
              <a:ln w="25400">
                <a:solidFill>
                  <a:srgbClr val="008000"/>
                </a:solidFill>
              </a:ln>
            </p:spPr>
            <p:txBody>
              <a:bodyPr wrap="square" rtlCol="0">
                <a:spAutoFit/>
              </a:bodyPr>
              <a:lstStyle/>
              <a:p>
                <a:r>
                  <a:rPr lang="en-US" sz="1800" b="1" dirty="0">
                    <a:solidFill>
                      <a:srgbClr val="008000"/>
                    </a:solidFill>
                  </a:rPr>
                  <a:t>10dB squeezing</a:t>
                </a:r>
              </a:p>
            </p:txBody>
          </p:sp>
          <p:cxnSp>
            <p:nvCxnSpPr>
              <p:cNvPr id="20" name="Straight Arrow Connector 19">
                <a:extLst>
                  <a:ext uri="{FF2B5EF4-FFF2-40B4-BE49-F238E27FC236}">
                    <a16:creationId xmlns:a16="http://schemas.microsoft.com/office/drawing/2014/main" id="{DAF22EC7-BB32-4A71-BEFC-04A5C1C8D295}"/>
                  </a:ext>
                </a:extLst>
              </p:cNvPr>
              <p:cNvCxnSpPr>
                <a:cxnSpLocks/>
              </p:cNvCxnSpPr>
              <p:nvPr/>
            </p:nvCxnSpPr>
            <p:spPr bwMode="auto">
              <a:xfrm flipH="1">
                <a:off x="314324" y="4510967"/>
                <a:ext cx="419101" cy="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grpSp>
        <p:pic>
          <p:nvPicPr>
            <p:cNvPr id="27" name="Picture 26">
              <a:extLst>
                <a:ext uri="{FF2B5EF4-FFF2-40B4-BE49-F238E27FC236}">
                  <a16:creationId xmlns:a16="http://schemas.microsoft.com/office/drawing/2014/main" id="{DB5F2FB4-3FCF-474F-976E-1CD009D4E56A}"/>
                </a:ext>
              </a:extLst>
            </p:cNvPr>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401" y="4475797"/>
              <a:ext cx="2731199" cy="248603"/>
            </a:xfrm>
            <a:prstGeom prst="rect">
              <a:avLst/>
            </a:prstGeom>
            <a:noFill/>
            <a:ln/>
            <a:effectLst/>
          </p:spPr>
        </p:pic>
        <p:cxnSp>
          <p:nvCxnSpPr>
            <p:cNvPr id="31" name="Straight Arrow Connector 30">
              <a:extLst>
                <a:ext uri="{FF2B5EF4-FFF2-40B4-BE49-F238E27FC236}">
                  <a16:creationId xmlns:a16="http://schemas.microsoft.com/office/drawing/2014/main" id="{A9699097-EB9A-411E-9DAC-7967A118ED9B}"/>
                </a:ext>
              </a:extLst>
            </p:cNvPr>
            <p:cNvCxnSpPr>
              <a:cxnSpLocks/>
            </p:cNvCxnSpPr>
            <p:nvPr/>
          </p:nvCxnSpPr>
          <p:spPr bwMode="auto">
            <a:xfrm>
              <a:off x="1524000" y="4195406"/>
              <a:ext cx="0" cy="252770"/>
            </a:xfrm>
            <a:prstGeom prst="straightConnector1">
              <a:avLst/>
            </a:prstGeom>
            <a:solidFill>
              <a:schemeClr val="accent1"/>
            </a:solidFill>
            <a:ln w="25400" cap="flat" cmpd="sng" algn="ctr">
              <a:solidFill>
                <a:srgbClr val="008000"/>
              </a:solidFill>
              <a:prstDash val="solid"/>
              <a:round/>
              <a:headEnd type="none" w="med" len="med"/>
              <a:tailEnd type="triangle"/>
            </a:ln>
            <a:effectLst/>
          </p:spPr>
        </p:cxnSp>
        <p:pic>
          <p:nvPicPr>
            <p:cNvPr id="8" name="Picture 7">
              <a:extLst>
                <a:ext uri="{FF2B5EF4-FFF2-40B4-BE49-F238E27FC236}">
                  <a16:creationId xmlns:a16="http://schemas.microsoft.com/office/drawing/2014/main" id="{022EBDE7-035F-492B-ABD2-25CB5B94FBDD}"/>
                </a:ext>
              </a:extLst>
            </p:cNvPr>
            <p:cNvPicPr>
              <a:picLocks noChangeAspect="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4462464"/>
              <a:ext cx="3300413" cy="230601"/>
            </a:xfrm>
            <a:prstGeom prst="rect">
              <a:avLst/>
            </a:prstGeom>
            <a:noFill/>
            <a:ln/>
            <a:effectLst/>
          </p:spPr>
        </p:pic>
      </p:grpSp>
    </p:spTree>
    <p:extLst>
      <p:ext uri="{BB962C8B-B14F-4D97-AF65-F5344CB8AC3E}">
        <p14:creationId xmlns:p14="http://schemas.microsoft.com/office/powerpoint/2010/main" val="326272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04E2D9-EFFA-4F3B-8F5C-83E9AAB70C1B}"/>
              </a:ext>
            </a:extLst>
          </p:cNvPr>
          <p:cNvSpPr txBox="1"/>
          <p:nvPr/>
        </p:nvSpPr>
        <p:spPr>
          <a:xfrm>
            <a:off x="152400" y="4614208"/>
            <a:ext cx="8839200" cy="1938992"/>
          </a:xfrm>
          <a:prstGeom prst="rect">
            <a:avLst/>
          </a:prstGeom>
          <a:noFill/>
        </p:spPr>
        <p:txBody>
          <a:bodyPr wrap="square" rtlCol="0">
            <a:spAutoFit/>
          </a:bodyPr>
          <a:lstStyle/>
          <a:p>
            <a:pPr algn="l"/>
            <a:r>
              <a:rPr lang="en-US" sz="2400" dirty="0"/>
              <a:t>When Ron’s ideas run out of gas (after 35 years, they have),</a:t>
            </a:r>
          </a:p>
          <a:p>
            <a:pPr algn="l"/>
            <a:endParaRPr lang="en-US" sz="2400" dirty="0"/>
          </a:p>
          <a:p>
            <a:pPr algn="l"/>
            <a:r>
              <a:rPr lang="en-US" sz="2400" i="1" dirty="0"/>
              <a:t>Experimenters might then </a:t>
            </a:r>
            <a:r>
              <a:rPr lang="en-US" sz="2400" dirty="0"/>
              <a:t>(now) </a:t>
            </a:r>
            <a:r>
              <a:rPr lang="en-US" sz="2400" i="1" dirty="0"/>
              <a:t>be forced to learn how to very gently squeeze the vacuum before it can contaminate the light in their interferometers</a:t>
            </a:r>
            <a:r>
              <a:rPr lang="en-US" sz="2400" dirty="0"/>
              <a:t>.</a:t>
            </a:r>
          </a:p>
        </p:txBody>
      </p:sp>
      <p:grpSp>
        <p:nvGrpSpPr>
          <p:cNvPr id="11" name="Group 10">
            <a:extLst>
              <a:ext uri="{FF2B5EF4-FFF2-40B4-BE49-F238E27FC236}">
                <a16:creationId xmlns:a16="http://schemas.microsoft.com/office/drawing/2014/main" id="{D016C175-0BD4-41C9-B949-DD14AA5B10D5}"/>
              </a:ext>
            </a:extLst>
          </p:cNvPr>
          <p:cNvGrpSpPr/>
          <p:nvPr/>
        </p:nvGrpSpPr>
        <p:grpSpPr>
          <a:xfrm>
            <a:off x="5250037" y="1915306"/>
            <a:ext cx="3589163" cy="2275694"/>
            <a:chOff x="5250037" y="1915306"/>
            <a:chExt cx="3589163" cy="2275694"/>
          </a:xfrm>
        </p:grpSpPr>
        <p:pic>
          <p:nvPicPr>
            <p:cNvPr id="8" name="Picture 7">
              <a:extLst>
                <a:ext uri="{FF2B5EF4-FFF2-40B4-BE49-F238E27FC236}">
                  <a16:creationId xmlns:a16="http://schemas.microsoft.com/office/drawing/2014/main" id="{5E562C2B-9AEC-46AC-A00E-1FBB62F02AD8}"/>
                </a:ext>
              </a:extLst>
            </p:cNvPr>
            <p:cNvPicPr>
              <a:picLocks noChangeAspect="1"/>
            </p:cNvPicPr>
            <p:nvPr/>
          </p:nvPicPr>
          <p:blipFill>
            <a:blip r:embed="rId3"/>
            <a:stretch>
              <a:fillRect/>
            </a:stretch>
          </p:blipFill>
          <p:spPr>
            <a:xfrm>
              <a:off x="5791200" y="1915306"/>
              <a:ext cx="2584776" cy="1723184"/>
            </a:xfrm>
            <a:prstGeom prst="rect">
              <a:avLst/>
            </a:prstGeom>
          </p:spPr>
        </p:pic>
        <p:sp>
          <p:nvSpPr>
            <p:cNvPr id="9" name="TextBox 8">
              <a:extLst>
                <a:ext uri="{FF2B5EF4-FFF2-40B4-BE49-F238E27FC236}">
                  <a16:creationId xmlns:a16="http://schemas.microsoft.com/office/drawing/2014/main" id="{0F5E7A6A-06C9-46D8-AA6D-19B81C89608B}"/>
                </a:ext>
              </a:extLst>
            </p:cNvPr>
            <p:cNvSpPr txBox="1"/>
            <p:nvPr/>
          </p:nvSpPr>
          <p:spPr>
            <a:xfrm>
              <a:off x="5250037" y="2209800"/>
              <a:ext cx="769763" cy="400110"/>
            </a:xfrm>
            <a:prstGeom prst="rect">
              <a:avLst/>
            </a:prstGeom>
            <a:solidFill>
              <a:srgbClr val="EAEAEA"/>
            </a:solidFill>
            <a:ln>
              <a:noFill/>
            </a:ln>
          </p:spPr>
          <p:txBody>
            <a:bodyPr wrap="none" rtlCol="0">
              <a:spAutoFit/>
            </a:bodyPr>
            <a:lstStyle/>
            <a:p>
              <a:r>
                <a:rPr lang="en-US" dirty="0"/>
                <a:t>CMC</a:t>
              </a:r>
            </a:p>
          </p:txBody>
        </p:sp>
        <p:sp>
          <p:nvSpPr>
            <p:cNvPr id="10" name="TextBox 9">
              <a:extLst>
                <a:ext uri="{FF2B5EF4-FFF2-40B4-BE49-F238E27FC236}">
                  <a16:creationId xmlns:a16="http://schemas.microsoft.com/office/drawing/2014/main" id="{FC9507A5-AAD3-4F7B-B0F2-8837904983ED}"/>
                </a:ext>
              </a:extLst>
            </p:cNvPr>
            <p:cNvSpPr txBox="1"/>
            <p:nvPr/>
          </p:nvSpPr>
          <p:spPr>
            <a:xfrm>
              <a:off x="5293036" y="3790890"/>
              <a:ext cx="3546164" cy="400110"/>
            </a:xfrm>
            <a:prstGeom prst="rect">
              <a:avLst/>
            </a:prstGeom>
            <a:noFill/>
            <a:ln w="28575">
              <a:solidFill>
                <a:schemeClr val="accent6"/>
              </a:solidFill>
            </a:ln>
          </p:spPr>
          <p:txBody>
            <a:bodyPr wrap="none" rtlCol="0">
              <a:spAutoFit/>
            </a:bodyPr>
            <a:lstStyle/>
            <a:p>
              <a:pPr algn="l"/>
              <a:r>
                <a:rPr lang="en-US" dirty="0"/>
                <a:t>Squeezed-light interferometry</a:t>
              </a:r>
            </a:p>
          </p:txBody>
        </p:sp>
      </p:grpSp>
      <p:grpSp>
        <p:nvGrpSpPr>
          <p:cNvPr id="13" name="Group 12">
            <a:extLst>
              <a:ext uri="{FF2B5EF4-FFF2-40B4-BE49-F238E27FC236}">
                <a16:creationId xmlns:a16="http://schemas.microsoft.com/office/drawing/2014/main" id="{8837D161-6914-88F5-C607-F049A7327B40}"/>
              </a:ext>
            </a:extLst>
          </p:cNvPr>
          <p:cNvGrpSpPr/>
          <p:nvPr/>
        </p:nvGrpSpPr>
        <p:grpSpPr>
          <a:xfrm>
            <a:off x="261986" y="220980"/>
            <a:ext cx="5506287" cy="2217420"/>
            <a:chOff x="261986" y="220980"/>
            <a:chExt cx="5506287" cy="2217420"/>
          </a:xfrm>
        </p:grpSpPr>
        <p:pic>
          <p:nvPicPr>
            <p:cNvPr id="5" name="Picture 4" descr="Ronald Drever at Caltech early 80s">
              <a:extLst>
                <a:ext uri="{FF2B5EF4-FFF2-40B4-BE49-F238E27FC236}">
                  <a16:creationId xmlns:a16="http://schemas.microsoft.com/office/drawing/2014/main" id="{2E086870-9D6F-4B84-A1DC-D81BF7B28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86" y="220980"/>
              <a:ext cx="2243185" cy="2171594"/>
            </a:xfrm>
            <a:prstGeom prst="rect">
              <a:avLst/>
            </a:prstGeom>
          </p:spPr>
        </p:pic>
        <p:pic>
          <p:nvPicPr>
            <p:cNvPr id="6" name="Picture 5">
              <a:extLst>
                <a:ext uri="{FF2B5EF4-FFF2-40B4-BE49-F238E27FC236}">
                  <a16:creationId xmlns:a16="http://schemas.microsoft.com/office/drawing/2014/main" id="{A267BFC9-DFC8-4C87-A173-FA3764B84561}"/>
                </a:ext>
              </a:extLst>
            </p:cNvPr>
            <p:cNvPicPr>
              <a:picLocks noChangeAspect="1"/>
            </p:cNvPicPr>
            <p:nvPr/>
          </p:nvPicPr>
          <p:blipFill>
            <a:blip r:embed="rId5"/>
            <a:stretch>
              <a:fillRect/>
            </a:stretch>
          </p:blipFill>
          <p:spPr>
            <a:xfrm>
              <a:off x="2133600" y="1901906"/>
              <a:ext cx="1621677" cy="536494"/>
            </a:xfrm>
            <a:prstGeom prst="rect">
              <a:avLst/>
            </a:prstGeom>
          </p:spPr>
        </p:pic>
        <p:sp>
          <p:nvSpPr>
            <p:cNvPr id="7" name="TextBox 6">
              <a:extLst>
                <a:ext uri="{FF2B5EF4-FFF2-40B4-BE49-F238E27FC236}">
                  <a16:creationId xmlns:a16="http://schemas.microsoft.com/office/drawing/2014/main" id="{3951FF30-C301-4C5F-D062-54A90A19DE9F}"/>
                </a:ext>
              </a:extLst>
            </p:cNvPr>
            <p:cNvSpPr txBox="1"/>
            <p:nvPr/>
          </p:nvSpPr>
          <p:spPr>
            <a:xfrm>
              <a:off x="2590800" y="304800"/>
              <a:ext cx="3177473" cy="1015663"/>
            </a:xfrm>
            <a:prstGeom prst="rect">
              <a:avLst/>
            </a:prstGeom>
            <a:noFill/>
            <a:ln w="28575">
              <a:solidFill>
                <a:schemeClr val="accent6"/>
              </a:solidFill>
            </a:ln>
          </p:spPr>
          <p:txBody>
            <a:bodyPr wrap="none" rtlCol="0">
              <a:spAutoFit/>
            </a:bodyPr>
            <a:lstStyle/>
            <a:p>
              <a:r>
                <a:rPr lang="en-US" dirty="0"/>
                <a:t>Fabry-Perot Michelson</a:t>
              </a:r>
            </a:p>
            <a:p>
              <a:r>
                <a:rPr lang="en-US" dirty="0"/>
                <a:t>PDH locking</a:t>
              </a:r>
            </a:p>
            <a:p>
              <a:r>
                <a:rPr lang="en-US" dirty="0"/>
                <a:t>Nested cavities (recycling)</a:t>
              </a:r>
            </a:p>
          </p:txBody>
        </p:sp>
      </p:grpSp>
    </p:spTree>
    <p:extLst>
      <p:ext uri="{BB962C8B-B14F-4D97-AF65-F5344CB8AC3E}">
        <p14:creationId xmlns:p14="http://schemas.microsoft.com/office/powerpoint/2010/main" val="15104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6" name="Picture 2" descr="C:\Documents and Settings\Carlton Caves\My Documents\My Pictures\Oz07-08\Tassie08\David Thompson's pictures\T1072_RJ MDBR_satM.jpg"/>
          <p:cNvPicPr>
            <a:picLocks noChangeAspect="1" noChangeArrowheads="1"/>
          </p:cNvPicPr>
          <p:nvPr/>
        </p:nvPicPr>
        <p:blipFill>
          <a:blip r:embed="rId3" cstate="print"/>
          <a:srcRect/>
          <a:stretch>
            <a:fillRect/>
          </a:stretch>
        </p:blipFill>
        <p:spPr bwMode="auto">
          <a:xfrm>
            <a:off x="228600" y="609600"/>
            <a:ext cx="8610600" cy="5739205"/>
          </a:xfrm>
          <a:prstGeom prst="rect">
            <a:avLst/>
          </a:prstGeom>
          <a:noFill/>
          <a:ln w="9525">
            <a:noFill/>
            <a:miter lim="800000"/>
            <a:headEnd/>
            <a:tailEnd/>
          </a:ln>
        </p:spPr>
      </p:pic>
      <p:sp>
        <p:nvSpPr>
          <p:cNvPr id="7" name="Text Box 4"/>
          <p:cNvSpPr txBox="1">
            <a:spLocks noChangeArrowheads="1"/>
          </p:cNvSpPr>
          <p:nvPr/>
        </p:nvSpPr>
        <p:spPr bwMode="auto">
          <a:xfrm>
            <a:off x="3175218" y="6334780"/>
            <a:ext cx="2653867" cy="523220"/>
          </a:xfrm>
          <a:prstGeom prst="rect">
            <a:avLst/>
          </a:prstGeom>
          <a:noFill/>
          <a:ln w="19050" algn="ctr">
            <a:noFill/>
            <a:miter lim="800000"/>
            <a:headEnd/>
            <a:tailEnd/>
          </a:ln>
        </p:spPr>
        <p:txBody>
          <a:bodyPr wrap="none">
            <a:spAutoFit/>
          </a:bodyPr>
          <a:lstStyle/>
          <a:p>
            <a:pPr algn="ctr" eaLnBrk="0" hangingPunct="0"/>
            <a:r>
              <a:rPr lang="en-US" sz="1400" b="1" dirty="0">
                <a:solidFill>
                  <a:schemeClr val="tx1"/>
                </a:solidFill>
              </a:rPr>
              <a:t>View from Cape </a:t>
            </a:r>
            <a:r>
              <a:rPr lang="en-US" sz="1400" b="1" dirty="0" err="1">
                <a:solidFill>
                  <a:schemeClr val="tx1"/>
                </a:solidFill>
              </a:rPr>
              <a:t>Hauy</a:t>
            </a:r>
            <a:endParaRPr lang="en-US" sz="1400" b="1" dirty="0">
              <a:solidFill>
                <a:schemeClr val="tx1"/>
              </a:solidFill>
            </a:endParaRPr>
          </a:p>
          <a:p>
            <a:pPr algn="ctr" eaLnBrk="0" hangingPunct="0"/>
            <a:r>
              <a:rPr lang="en-US" sz="1400" b="1" dirty="0">
                <a:solidFill>
                  <a:schemeClr val="tx1"/>
                </a:solidFill>
              </a:rPr>
              <a:t>Tasman Peninsula, Tasmania</a:t>
            </a:r>
          </a:p>
        </p:txBody>
      </p:sp>
      <p:sp>
        <p:nvSpPr>
          <p:cNvPr id="2" name="TextBox 1"/>
          <p:cNvSpPr txBox="1"/>
          <p:nvPr/>
        </p:nvSpPr>
        <p:spPr>
          <a:xfrm>
            <a:off x="80186" y="0"/>
            <a:ext cx="8911414" cy="584775"/>
          </a:xfrm>
          <a:prstGeom prst="rect">
            <a:avLst/>
          </a:prstGeom>
          <a:noFill/>
        </p:spPr>
        <p:txBody>
          <a:bodyPr wrap="none" rtlCol="0">
            <a:spAutoFit/>
          </a:bodyPr>
          <a:lstStyle/>
          <a:p>
            <a:r>
              <a:rPr lang="en-US" sz="3200" dirty="0">
                <a:solidFill>
                  <a:srgbClr val="996600"/>
                </a:solidFill>
                <a:latin typeface="Comic Sans MS" panose="030F0702030302020204" pitchFamily="66" charset="0"/>
              </a:rPr>
              <a:t>III.  Quantum limits on parameter estimation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0" name="Text Box 4"/>
          <p:cNvSpPr txBox="1">
            <a:spLocks noChangeArrowheads="1"/>
          </p:cNvSpPr>
          <p:nvPr/>
        </p:nvSpPr>
        <p:spPr bwMode="auto">
          <a:xfrm>
            <a:off x="76200" y="86380"/>
            <a:ext cx="89916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Quantum limits on optical interferometry</a:t>
            </a:r>
            <a:r>
              <a:rPr lang="en-US" sz="3200" dirty="0">
                <a:solidFill>
                  <a:schemeClr val="tx1"/>
                </a:solidFill>
              </a:rPr>
              <a:t> </a:t>
            </a:r>
          </a:p>
        </p:txBody>
      </p:sp>
      <p:pic>
        <p:nvPicPr>
          <p:cNvPr id="2" name="Picture 1" descr="TP_tmp"/>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4800" y="914400"/>
            <a:ext cx="2184404" cy="82432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5" name="Group 4"/>
          <p:cNvGrpSpPr/>
          <p:nvPr/>
        </p:nvGrpSpPr>
        <p:grpSpPr bwMode="auto">
          <a:xfrm>
            <a:off x="3276600" y="838200"/>
            <a:ext cx="5486400" cy="1821752"/>
            <a:chOff x="1066800" y="1676400"/>
            <a:chExt cx="5486400" cy="1821752"/>
          </a:xfrm>
        </p:grpSpPr>
        <p:pic>
          <p:nvPicPr>
            <p:cNvPr id="3" name="Picture 2" descr="TP_tmp"/>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295400" y="2687053"/>
              <a:ext cx="5106339" cy="74194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13710" name="Text Box 14"/>
            <p:cNvSpPr txBox="1">
              <a:spLocks noChangeArrowheads="1"/>
            </p:cNvSpPr>
            <p:nvPr/>
          </p:nvSpPr>
          <p:spPr bwMode="auto">
            <a:xfrm>
              <a:off x="1066800" y="1676400"/>
              <a:ext cx="3810000" cy="954107"/>
            </a:xfrm>
            <a:prstGeom prst="rect">
              <a:avLst/>
            </a:prstGeom>
            <a:noFill/>
            <a:ln w="19050" algn="ctr">
              <a:noFill/>
              <a:miter lim="800000"/>
              <a:headEnd/>
              <a:tailEnd/>
            </a:ln>
            <a:effectLst/>
          </p:spPr>
          <p:txBody>
            <a:bodyPr wrap="square">
              <a:spAutoFit/>
            </a:bodyPr>
            <a:lstStyle/>
            <a:p>
              <a:r>
                <a:rPr lang="en-US" sz="2800" b="1" dirty="0">
                  <a:solidFill>
                    <a:schemeClr val="accent2"/>
                  </a:solidFill>
                </a:rPr>
                <a:t>Quantum Noise Limit (Shot-Noise Limit)</a:t>
              </a:r>
            </a:p>
          </p:txBody>
        </p:sp>
        <p:sp>
          <p:nvSpPr>
            <p:cNvPr id="413712" name="Rectangle 16"/>
            <p:cNvSpPr>
              <a:spLocks noChangeArrowheads="1"/>
            </p:cNvSpPr>
            <p:nvPr/>
          </p:nvSpPr>
          <p:spPr bwMode="auto">
            <a:xfrm>
              <a:off x="4648200" y="2500726"/>
              <a:ext cx="1905000" cy="997426"/>
            </a:xfrm>
            <a:prstGeom prst="rect">
              <a:avLst/>
            </a:prstGeom>
            <a:noFill/>
            <a:ln w="38100" algn="ctr">
              <a:solidFill>
                <a:schemeClr val="accent2"/>
              </a:solidFill>
              <a:miter lim="800000"/>
              <a:headEnd/>
              <a:tailEnd/>
            </a:ln>
            <a:effectLst/>
          </p:spPr>
          <p:txBody>
            <a:bodyPr wrap="none" anchor="ctr"/>
            <a:lstStyle/>
            <a:p>
              <a:endParaRPr lang="en-US"/>
            </a:p>
          </p:txBody>
        </p:sp>
      </p:grpSp>
      <p:grpSp>
        <p:nvGrpSpPr>
          <p:cNvPr id="9" name="Group 8"/>
          <p:cNvGrpSpPr/>
          <p:nvPr/>
        </p:nvGrpSpPr>
        <p:grpSpPr>
          <a:xfrm>
            <a:off x="290738" y="2819400"/>
            <a:ext cx="8548462" cy="2821556"/>
            <a:chOff x="290738" y="3122044"/>
            <a:chExt cx="8548462" cy="2821556"/>
          </a:xfrm>
        </p:grpSpPr>
        <p:grpSp>
          <p:nvGrpSpPr>
            <p:cNvPr id="8" name="Group 7"/>
            <p:cNvGrpSpPr/>
            <p:nvPr/>
          </p:nvGrpSpPr>
          <p:grpSpPr bwMode="auto">
            <a:xfrm>
              <a:off x="290738" y="3489325"/>
              <a:ext cx="8548462" cy="2454275"/>
              <a:chOff x="214538" y="4046780"/>
              <a:chExt cx="8548462" cy="2454275"/>
            </a:xfrm>
          </p:grpSpPr>
          <p:pic>
            <p:nvPicPr>
              <p:cNvPr id="6" name="Picture 5" descr="TP_tmp"/>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57200" y="4898699"/>
                <a:ext cx="5717354" cy="160235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13711" name="Text Box 15"/>
              <p:cNvSpPr txBox="1">
                <a:spLocks noChangeArrowheads="1"/>
              </p:cNvSpPr>
              <p:nvPr/>
            </p:nvSpPr>
            <p:spPr bwMode="auto">
              <a:xfrm>
                <a:off x="214538" y="4052887"/>
                <a:ext cx="3071813" cy="519113"/>
              </a:xfrm>
              <a:prstGeom prst="rect">
                <a:avLst/>
              </a:prstGeom>
              <a:noFill/>
              <a:ln w="19050" algn="ctr">
                <a:noFill/>
                <a:miter lim="800000"/>
                <a:headEnd/>
                <a:tailEnd/>
              </a:ln>
              <a:effectLst/>
            </p:spPr>
            <p:txBody>
              <a:bodyPr wrap="none">
                <a:spAutoFit/>
              </a:bodyPr>
              <a:lstStyle/>
              <a:p>
                <a:r>
                  <a:rPr lang="en-US" sz="2800" b="1" dirty="0">
                    <a:solidFill>
                      <a:srgbClr val="006600"/>
                    </a:solidFill>
                  </a:rPr>
                  <a:t>Heisenberg Limit</a:t>
                </a:r>
              </a:p>
            </p:txBody>
          </p:sp>
          <p:sp>
            <p:nvSpPr>
              <p:cNvPr id="413713" name="Rectangle 17"/>
              <p:cNvSpPr>
                <a:spLocks noChangeArrowheads="1"/>
              </p:cNvSpPr>
              <p:nvPr/>
            </p:nvSpPr>
            <p:spPr bwMode="auto">
              <a:xfrm>
                <a:off x="4495800" y="5149198"/>
                <a:ext cx="1828800" cy="1044901"/>
              </a:xfrm>
              <a:prstGeom prst="rect">
                <a:avLst/>
              </a:prstGeom>
              <a:noFill/>
              <a:ln w="38100" algn="ctr">
                <a:solidFill>
                  <a:srgbClr val="006600"/>
                </a:solidFill>
                <a:miter lim="800000"/>
                <a:headEnd/>
                <a:tailEnd/>
              </a:ln>
              <a:effectLst/>
            </p:spPr>
            <p:txBody>
              <a:bodyPr wrap="none" anchor="ctr"/>
              <a:lstStyle/>
              <a:p>
                <a:endParaRPr lang="en-US">
                  <a:solidFill>
                    <a:srgbClr val="006600"/>
                  </a:solidFill>
                </a:endParaRPr>
              </a:p>
            </p:txBody>
          </p:sp>
          <p:sp>
            <p:nvSpPr>
              <p:cNvPr id="413716" name="Text Box 20"/>
              <p:cNvSpPr txBox="1">
                <a:spLocks noChangeArrowheads="1"/>
              </p:cNvSpPr>
              <p:nvPr/>
            </p:nvSpPr>
            <p:spPr bwMode="auto">
              <a:xfrm>
                <a:off x="6629400" y="4046780"/>
                <a:ext cx="2133600" cy="1311275"/>
              </a:xfrm>
              <a:prstGeom prst="rect">
                <a:avLst/>
              </a:prstGeom>
              <a:noFill/>
              <a:ln w="19050" algn="ctr">
                <a:noFill/>
                <a:miter lim="800000"/>
                <a:headEnd/>
                <a:tailEnd/>
              </a:ln>
              <a:effectLst/>
            </p:spPr>
            <p:txBody>
              <a:bodyPr>
                <a:spAutoFit/>
              </a:bodyPr>
              <a:lstStyle/>
              <a:p>
                <a:r>
                  <a:rPr lang="en-US" b="1" dirty="0">
                    <a:solidFill>
                      <a:srgbClr val="990099"/>
                    </a:solidFill>
                  </a:rPr>
                  <a:t>As much power in the squeezed light as in the main beam</a:t>
                </a:r>
              </a:p>
            </p:txBody>
          </p:sp>
        </p:gr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1138" y="3122044"/>
              <a:ext cx="3067050" cy="13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extBox 22"/>
          <p:cNvSpPr txBox="1"/>
          <p:nvPr/>
        </p:nvSpPr>
        <p:spPr>
          <a:xfrm>
            <a:off x="1040932" y="5921514"/>
            <a:ext cx="7036268" cy="707886"/>
          </a:xfrm>
          <a:prstGeom prst="rect">
            <a:avLst/>
          </a:prstGeom>
          <a:noFill/>
          <a:ln w="28575">
            <a:solidFill>
              <a:schemeClr val="accent6"/>
            </a:solidFill>
          </a:ln>
        </p:spPr>
        <p:txBody>
          <a:bodyPr wrap="square" rtlCol="0">
            <a:spAutoFit/>
          </a:bodyPr>
          <a:lstStyle/>
          <a:p>
            <a:r>
              <a:rPr lang="en-US" b="1" dirty="0"/>
              <a:t>When do these limits hold?  Do we think they’re limits only because we haven’t thought hard enough?</a:t>
            </a:r>
          </a:p>
        </p:txBody>
      </p:sp>
      <p:sp>
        <p:nvSpPr>
          <p:cNvPr id="17" name="TextBox 16"/>
          <p:cNvSpPr txBox="1"/>
          <p:nvPr/>
        </p:nvSpPr>
        <p:spPr>
          <a:xfrm>
            <a:off x="228600" y="1852136"/>
            <a:ext cx="2458246" cy="738664"/>
          </a:xfrm>
          <a:prstGeom prst="rect">
            <a:avLst/>
          </a:prstGeom>
          <a:noFill/>
          <a:ln w="28575">
            <a:solidFill>
              <a:schemeClr val="accent6"/>
            </a:solidFill>
          </a:ln>
        </p:spPr>
        <p:txBody>
          <a:bodyPr wrap="square" rtlCol="0">
            <a:spAutoFit/>
          </a:bodyPr>
          <a:lstStyle/>
          <a:p>
            <a:r>
              <a:rPr lang="en-US" sz="1400" b="1" dirty="0"/>
              <a:t>Reminder: I am not here talking about back action (radiation-pressure noise).</a:t>
            </a:r>
          </a:p>
        </p:txBody>
      </p:sp>
    </p:spTree>
    <p:extLst>
      <p:ext uri="{BB962C8B-B14F-4D97-AF65-F5344CB8AC3E}">
        <p14:creationId xmlns:p14="http://schemas.microsoft.com/office/powerpoint/2010/main" val="3682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319494" name="Picture 6" descr="Oz040615"/>
          <p:cNvPicPr>
            <a:picLocks noChangeAspect="1" noChangeArrowheads="1"/>
          </p:cNvPicPr>
          <p:nvPr/>
        </p:nvPicPr>
        <p:blipFill>
          <a:blip r:embed="rId4" cstate="print"/>
          <a:srcRect/>
          <a:stretch>
            <a:fillRect/>
          </a:stretch>
        </p:blipFill>
        <p:spPr bwMode="auto">
          <a:xfrm>
            <a:off x="457200" y="57150"/>
            <a:ext cx="8305800" cy="6229350"/>
          </a:xfrm>
          <a:prstGeom prst="rect">
            <a:avLst/>
          </a:prstGeom>
          <a:noFill/>
        </p:spPr>
      </p:pic>
      <p:sp>
        <p:nvSpPr>
          <p:cNvPr id="319492" name="Text Box 4"/>
          <p:cNvSpPr txBox="1">
            <a:spLocks noChangeArrowheads="1"/>
          </p:cNvSpPr>
          <p:nvPr/>
        </p:nvSpPr>
        <p:spPr bwMode="auto">
          <a:xfrm>
            <a:off x="3678238" y="6324600"/>
            <a:ext cx="1692275" cy="517525"/>
          </a:xfrm>
          <a:prstGeom prst="rect">
            <a:avLst/>
          </a:prstGeom>
          <a:noFill/>
          <a:ln w="19050" algn="ctr">
            <a:noFill/>
            <a:miter lim="800000"/>
            <a:headEnd/>
            <a:tailEnd/>
          </a:ln>
          <a:effectLst/>
        </p:spPr>
        <p:txBody>
          <a:bodyPr wrap="none">
            <a:spAutoFit/>
          </a:bodyPr>
          <a:lstStyle/>
          <a:p>
            <a:r>
              <a:rPr lang="en-US" sz="1400" b="1" dirty="0">
                <a:solidFill>
                  <a:schemeClr val="tx1"/>
                </a:solidFill>
              </a:rPr>
              <a:t>Cable Beach</a:t>
            </a:r>
          </a:p>
          <a:p>
            <a:r>
              <a:rPr lang="en-US" sz="1400" b="1" dirty="0">
                <a:solidFill>
                  <a:schemeClr val="tx1"/>
                </a:solidFill>
              </a:rPr>
              <a:t>Western Australia</a:t>
            </a:r>
          </a:p>
        </p:txBody>
      </p:sp>
      <p:pic>
        <p:nvPicPr>
          <p:cNvPr id="14" name="Picture 13" descr="\documentclass{slides}\pagestyle{empty}&#10;\setlength{\textwidth}{7truein}&#10;\begin{document}&#10;\scriptsize&#10;\begin{itemize}&#10;\begin{item}&#10;Given the $N\sim4\times10^{18}$ photons in a LIGO averaging time of 1~ms, the Heisenberg-limit improvement of $\sim2\times10^9$ is completely  inaccessible to a LIGO interferometer.  Aside from  needing squeezed light with $\sim 10^{18}$ photons/ms, losses will limit squeezing improvements to a factor of roughly $1/20$.&#10;\begin{item}&#10;Quantum--Cram\'er-Rao--bound (Fisher-information) analyses confirm that back-action (radiation-pressure) noise can be evaded, so the only ultimate bound is the (squeezed) quantum noise limit.&#10;\end{item}&#10;\end{item}&#10;\end{itemize}&#10;\end{document}&#10;" title="IguanaTex Bitmap Display">
            <a:extLst>
              <a:ext uri="{FF2B5EF4-FFF2-40B4-BE49-F238E27FC236}">
                <a16:creationId xmlns:a16="http://schemas.microsoft.com/office/drawing/2014/main" id="{9BFB6A10-1DC7-4DD4-BF37-605F38D1E1E5}"/>
              </a:ext>
            </a:extLst>
          </p:cNvPr>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8201" y="152400"/>
            <a:ext cx="7091399" cy="2919888"/>
          </a:xfrm>
          <a:prstGeom prst="rect">
            <a:avLst/>
          </a:prstGeom>
          <a:noFill/>
          <a:ln/>
          <a:effectLst/>
        </p:spPr>
      </p:pic>
    </p:spTree>
    <p:extLst>
      <p:ext uri="{BB962C8B-B14F-4D97-AF65-F5344CB8AC3E}">
        <p14:creationId xmlns:p14="http://schemas.microsoft.com/office/powerpoint/2010/main" val="317609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76200" y="86380"/>
            <a:ext cx="89916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Fisher information</a:t>
            </a:r>
            <a:r>
              <a:rPr lang="en-US" sz="3200" dirty="0">
                <a:solidFill>
                  <a:schemeClr val="tx1"/>
                </a:solidFill>
              </a:rPr>
              <a:t> </a:t>
            </a:r>
          </a:p>
        </p:txBody>
      </p:sp>
      <p:sp>
        <p:nvSpPr>
          <p:cNvPr id="5" name="TextBox 4"/>
          <p:cNvSpPr txBox="1"/>
          <p:nvPr/>
        </p:nvSpPr>
        <p:spPr>
          <a:xfrm>
            <a:off x="250371" y="914400"/>
            <a:ext cx="4232362" cy="707886"/>
          </a:xfrm>
          <a:prstGeom prst="rect">
            <a:avLst/>
          </a:prstGeom>
          <a:noFill/>
        </p:spPr>
        <p:txBody>
          <a:bodyPr wrap="square" rtlCol="0">
            <a:spAutoFit/>
          </a:bodyPr>
          <a:lstStyle/>
          <a:p>
            <a:pPr algn="l"/>
            <a:r>
              <a:rPr lang="en-US" b="1" dirty="0"/>
              <a:t>Estimating a probability </a:t>
            </a:r>
            <a:r>
              <a:rPr lang="en-US" b="1" i="1" dirty="0"/>
              <a:t>p </a:t>
            </a:r>
            <a:r>
              <a:rPr lang="en-US" b="1" dirty="0"/>
              <a:t>from</a:t>
            </a:r>
            <a:r>
              <a:rPr lang="en-US" b="1" i="1" dirty="0"/>
              <a:t> N </a:t>
            </a:r>
            <a:r>
              <a:rPr lang="en-US" b="1" dirty="0"/>
              <a:t>trials (random walk, polling) </a:t>
            </a:r>
          </a:p>
        </p:txBody>
      </p:sp>
      <p:pic>
        <p:nvPicPr>
          <p:cNvPr id="13" name="Picture 12" descr="TP_tmp"/>
          <p:cNvPicPr>
            <a:picLocks noChangeAspect="1"/>
          </p:cNvPicPr>
          <p:nvPr>
            <p:custDataLst>
              <p:tags r:id="rId1"/>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1000" y="1671218"/>
            <a:ext cx="3397991" cy="171458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432136" name="Group 432135"/>
          <p:cNvGrpSpPr/>
          <p:nvPr/>
        </p:nvGrpSpPr>
        <p:grpSpPr bwMode="auto">
          <a:xfrm>
            <a:off x="250372" y="3733800"/>
            <a:ext cx="7217228" cy="1543444"/>
            <a:chOff x="250372" y="3877692"/>
            <a:chExt cx="7217228" cy="1543444"/>
          </a:xfrm>
        </p:grpSpPr>
        <p:pic>
          <p:nvPicPr>
            <p:cNvPr id="432134" name="Picture 432133" descr="TP_tmp"/>
            <p:cNvPicPr>
              <a:picLocks noChangeAspect="1"/>
            </p:cNvPicPr>
            <p:nvPr>
              <p:custDataLst>
                <p:tags r:id="rId8"/>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1000" y="4737978"/>
              <a:ext cx="4970763" cy="68315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5" name="TextBox 34"/>
            <p:cNvSpPr txBox="1"/>
            <p:nvPr/>
          </p:nvSpPr>
          <p:spPr bwMode="auto">
            <a:xfrm>
              <a:off x="250372" y="3877692"/>
              <a:ext cx="7217228" cy="707886"/>
            </a:xfrm>
            <a:prstGeom prst="rect">
              <a:avLst/>
            </a:prstGeom>
            <a:noFill/>
          </p:spPr>
          <p:txBody>
            <a:bodyPr wrap="square" rtlCol="0">
              <a:spAutoFit/>
            </a:bodyPr>
            <a:lstStyle/>
            <a:p>
              <a:pPr algn="l"/>
              <a:r>
                <a:rPr lang="en-US" b="1" dirty="0"/>
                <a:t>Measuring the “distance” between neighboring probability distributions in units of their distinguishability </a:t>
              </a:r>
            </a:p>
          </p:txBody>
        </p:sp>
      </p:grpSp>
      <p:grpSp>
        <p:nvGrpSpPr>
          <p:cNvPr id="29" name="Group 28"/>
          <p:cNvGrpSpPr/>
          <p:nvPr/>
        </p:nvGrpSpPr>
        <p:grpSpPr>
          <a:xfrm>
            <a:off x="3124200" y="4561428"/>
            <a:ext cx="2433680" cy="1147566"/>
            <a:chOff x="3124200" y="4705320"/>
            <a:chExt cx="2433680" cy="1147566"/>
          </a:xfrm>
        </p:grpSpPr>
        <p:sp>
          <p:nvSpPr>
            <p:cNvPr id="18" name="TextBox 17"/>
            <p:cNvSpPr txBox="1"/>
            <p:nvPr/>
          </p:nvSpPr>
          <p:spPr>
            <a:xfrm>
              <a:off x="3124200" y="5452776"/>
              <a:ext cx="2433680" cy="400110"/>
            </a:xfrm>
            <a:prstGeom prst="rect">
              <a:avLst/>
            </a:prstGeom>
            <a:noFill/>
            <a:ln w="28575">
              <a:solidFill>
                <a:srgbClr val="008000"/>
              </a:solidFill>
            </a:ln>
          </p:spPr>
          <p:txBody>
            <a:bodyPr wrap="none" rtlCol="0">
              <a:spAutoFit/>
            </a:bodyPr>
            <a:lstStyle/>
            <a:p>
              <a:r>
                <a:rPr lang="en-US" b="1" dirty="0">
                  <a:solidFill>
                    <a:srgbClr val="008000"/>
                  </a:solidFill>
                </a:rPr>
                <a:t>Fisher information</a:t>
              </a:r>
            </a:p>
          </p:txBody>
        </p:sp>
        <p:sp>
          <p:nvSpPr>
            <p:cNvPr id="19" name="Rectangle 18"/>
            <p:cNvSpPr/>
            <p:nvPr/>
          </p:nvSpPr>
          <p:spPr bwMode="auto">
            <a:xfrm>
              <a:off x="3429000" y="4705320"/>
              <a:ext cx="1828800" cy="756838"/>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53" name="Group 52"/>
          <p:cNvGrpSpPr/>
          <p:nvPr/>
        </p:nvGrpSpPr>
        <p:grpSpPr>
          <a:xfrm>
            <a:off x="4876800" y="1882706"/>
            <a:ext cx="3395913" cy="3707480"/>
            <a:chOff x="4876800" y="1882706"/>
            <a:chExt cx="3395913" cy="3707480"/>
          </a:xfrm>
        </p:grpSpPr>
        <p:pic>
          <p:nvPicPr>
            <p:cNvPr id="432149" name="Picture 432148" descr="TP_tmp"/>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457007" y="4905827"/>
              <a:ext cx="2815706" cy="68435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49" name="Group 48"/>
            <p:cNvGrpSpPr/>
            <p:nvPr/>
          </p:nvGrpSpPr>
          <p:grpSpPr>
            <a:xfrm>
              <a:off x="4876800" y="1882706"/>
              <a:ext cx="1216694" cy="1317694"/>
              <a:chOff x="4809808" y="1501706"/>
              <a:chExt cx="1216694" cy="1317694"/>
            </a:xfrm>
          </p:grpSpPr>
          <p:grpSp>
            <p:nvGrpSpPr>
              <p:cNvPr id="25" name="Group 24"/>
              <p:cNvGrpSpPr/>
              <p:nvPr/>
            </p:nvGrpSpPr>
            <p:grpSpPr bwMode="auto">
              <a:xfrm>
                <a:off x="5029200" y="1524000"/>
                <a:ext cx="990600" cy="990600"/>
                <a:chOff x="6400800" y="609600"/>
                <a:chExt cx="990600" cy="990600"/>
              </a:xfrm>
            </p:grpSpPr>
            <p:cxnSp>
              <p:nvCxnSpPr>
                <p:cNvPr id="22" name="Straight Arrow Connector 21"/>
                <p:cNvCxnSpPr/>
                <p:nvPr/>
              </p:nvCxnSpPr>
              <p:spPr bwMode="auto">
                <a:xfrm>
                  <a:off x="6400800" y="1600200"/>
                  <a:ext cx="990600" cy="0"/>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cxnSp>
              <p:nvCxnSpPr>
                <p:cNvPr id="40" name="Straight Arrow Connector 39"/>
                <p:cNvCxnSpPr/>
                <p:nvPr/>
              </p:nvCxnSpPr>
              <p:spPr bwMode="auto">
                <a:xfrm flipV="1">
                  <a:off x="6400800" y="609600"/>
                  <a:ext cx="0" cy="990600"/>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grpSp>
          <p:pic>
            <p:nvPicPr>
              <p:cNvPr id="432129" name="Picture 432128" descr="TP_tmp"/>
              <p:cNvPicPr>
                <a:picLocks noChangeAspect="1"/>
              </p:cNvPicPr>
              <p:nvPr>
                <p:custDataLst>
                  <p:tags r:id="rId6"/>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867400" y="2645055"/>
                <a:ext cx="159102" cy="17434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cxnSp>
            <p:nvCxnSpPr>
              <p:cNvPr id="34" name="Straight Connector 33"/>
              <p:cNvCxnSpPr/>
              <p:nvPr/>
            </p:nvCxnSpPr>
            <p:spPr bwMode="auto">
              <a:xfrm>
                <a:off x="5029200" y="1752600"/>
                <a:ext cx="722229" cy="762000"/>
              </a:xfrm>
              <a:prstGeom prst="line">
                <a:avLst/>
              </a:prstGeom>
              <a:solidFill>
                <a:schemeClr val="accent1"/>
              </a:solidFill>
              <a:ln w="28575" cap="flat" cmpd="sng" algn="ctr">
                <a:solidFill>
                  <a:srgbClr val="008000"/>
                </a:solidFill>
                <a:prstDash val="solid"/>
                <a:round/>
                <a:headEnd type="none" w="med" len="med"/>
                <a:tailEnd type="none" w="med" len="med"/>
              </a:ln>
              <a:effectLst/>
            </p:spPr>
          </p:cxnSp>
          <p:pic>
            <p:nvPicPr>
              <p:cNvPr id="46" name="Picture 45" descr="TP_tmp"/>
              <p:cNvPicPr>
                <a:picLocks noChangeAspect="1"/>
              </p:cNvPicPr>
              <p:nvPr>
                <p:custDataLst>
                  <p:tags r:id="rId7"/>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09808" y="1501706"/>
                <a:ext cx="143192" cy="17469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51" name="Group 50"/>
            <p:cNvGrpSpPr/>
            <p:nvPr/>
          </p:nvGrpSpPr>
          <p:grpSpPr>
            <a:xfrm>
              <a:off x="6629400" y="1905000"/>
              <a:ext cx="1308486" cy="1219200"/>
              <a:chOff x="7019608" y="1524000"/>
              <a:chExt cx="1308486" cy="1219200"/>
            </a:xfrm>
          </p:grpSpPr>
          <p:grpSp>
            <p:nvGrpSpPr>
              <p:cNvPr id="43" name="Group 42"/>
              <p:cNvGrpSpPr/>
              <p:nvPr/>
            </p:nvGrpSpPr>
            <p:grpSpPr bwMode="auto">
              <a:xfrm>
                <a:off x="7315200" y="1524000"/>
                <a:ext cx="990600" cy="990600"/>
                <a:chOff x="6400800" y="609600"/>
                <a:chExt cx="990600" cy="990600"/>
              </a:xfrm>
            </p:grpSpPr>
            <p:cxnSp>
              <p:nvCxnSpPr>
                <p:cNvPr id="44" name="Straight Arrow Connector 43"/>
                <p:cNvCxnSpPr/>
                <p:nvPr/>
              </p:nvCxnSpPr>
              <p:spPr bwMode="auto">
                <a:xfrm>
                  <a:off x="6400800" y="1600200"/>
                  <a:ext cx="990600" cy="0"/>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cxnSp>
              <p:nvCxnSpPr>
                <p:cNvPr id="45" name="Straight Arrow Connector 44"/>
                <p:cNvCxnSpPr/>
                <p:nvPr/>
              </p:nvCxnSpPr>
              <p:spPr bwMode="auto">
                <a:xfrm flipV="1">
                  <a:off x="6400800" y="609600"/>
                  <a:ext cx="0" cy="990600"/>
                </a:xfrm>
                <a:prstGeom prst="straightConnector1">
                  <a:avLst/>
                </a:prstGeom>
                <a:solidFill>
                  <a:schemeClr val="accent1"/>
                </a:solidFill>
                <a:ln w="28575" cap="sq" cmpd="sng" algn="ctr">
                  <a:solidFill>
                    <a:schemeClr val="tx1"/>
                  </a:solidFill>
                  <a:prstDash val="solid"/>
                  <a:round/>
                  <a:headEnd type="none" w="med" len="med"/>
                  <a:tailEnd type="triangle"/>
                </a:ln>
                <a:effectLst/>
              </p:spPr>
            </p:cxnSp>
          </p:grpSp>
          <p:pic>
            <p:nvPicPr>
              <p:cNvPr id="1026" name="Picture 2 1" descr="C:\Users\caves\Documents\My Stuff\My Stuff 2\talks\qmetrology\Circl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24725" y="1811111"/>
                <a:ext cx="676275" cy="6889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TP_tmp"/>
              <p:cNvPicPr>
                <a:picLocks noChangeAspect="1"/>
              </p:cNvPicPr>
              <p:nvPr>
                <p:custDataLst>
                  <p:tags r:id="rId4"/>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153400" y="2616237"/>
                <a:ext cx="174694" cy="1269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8" name="Picture 47" descr="TP_tmp"/>
              <p:cNvPicPr>
                <a:picLocks noChangeAspect="1"/>
              </p:cNvPicPr>
              <p:nvPr>
                <p:custDataLst>
                  <p:tags r:id="rId5"/>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19608" y="1524000"/>
                <a:ext cx="143192" cy="12696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pic>
        <p:nvPicPr>
          <p:cNvPr id="3" name="Picture 2">
            <a:extLst>
              <a:ext uri="{FF2B5EF4-FFF2-40B4-BE49-F238E27FC236}">
                <a16:creationId xmlns:a16="http://schemas.microsoft.com/office/drawing/2014/main" id="{A01FC3D2-743D-4EED-9CDC-C9E304C8B494}"/>
              </a:ext>
            </a:extLst>
          </p:cNvPr>
          <p:cNvPicPr>
            <a:picLocks noChangeAspect="1"/>
          </p:cNvPicPr>
          <p:nvPr>
            <p:custDataLst>
              <p:tags r:id="rId2"/>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5943600"/>
            <a:ext cx="6681337" cy="288252"/>
          </a:xfrm>
          <a:prstGeom prst="rect">
            <a:avLst/>
          </a:prstGeom>
          <a:noFill/>
          <a:ln/>
          <a:effectLst/>
        </p:spPr>
      </p:pic>
    </p:spTree>
    <p:extLst>
      <p:ext uri="{BB962C8B-B14F-4D97-AF65-F5344CB8AC3E}">
        <p14:creationId xmlns:p14="http://schemas.microsoft.com/office/powerpoint/2010/main" val="28579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21540" name="Text Box 4"/>
          <p:cNvSpPr txBox="1">
            <a:spLocks noChangeArrowheads="1"/>
          </p:cNvSpPr>
          <p:nvPr/>
        </p:nvSpPr>
        <p:spPr bwMode="auto">
          <a:xfrm>
            <a:off x="2363887" y="6277428"/>
            <a:ext cx="4379724" cy="523220"/>
          </a:xfrm>
          <a:prstGeom prst="rect">
            <a:avLst/>
          </a:prstGeom>
          <a:noFill/>
          <a:ln w="19050" algn="ctr">
            <a:noFill/>
            <a:miter lim="800000"/>
            <a:headEnd/>
            <a:tailEnd/>
          </a:ln>
          <a:effectLst/>
        </p:spPr>
        <p:txBody>
          <a:bodyPr wrap="none">
            <a:spAutoFit/>
          </a:bodyPr>
          <a:lstStyle/>
          <a:p>
            <a:r>
              <a:rPr lang="en-US" sz="1400" b="1" dirty="0" err="1">
                <a:solidFill>
                  <a:schemeClr val="tx1"/>
                </a:solidFill>
              </a:rPr>
              <a:t>Holstrandir</a:t>
            </a:r>
            <a:r>
              <a:rPr lang="en-US" sz="1400" b="1" dirty="0">
                <a:solidFill>
                  <a:schemeClr val="tx1"/>
                </a:solidFill>
              </a:rPr>
              <a:t> Peninsula overlooking </a:t>
            </a:r>
            <a:r>
              <a:rPr lang="en-US" sz="1400" b="1" dirty="0" err="1">
                <a:solidFill>
                  <a:schemeClr val="tx1"/>
                </a:solidFill>
              </a:rPr>
              <a:t>Ísafjarðardjúp</a:t>
            </a:r>
            <a:r>
              <a:rPr lang="en-US" sz="1400" b="1" dirty="0">
                <a:solidFill>
                  <a:schemeClr val="tx1"/>
                </a:solidFill>
              </a:rPr>
              <a:t> </a:t>
            </a:r>
          </a:p>
          <a:p>
            <a:r>
              <a:rPr lang="en-US" sz="1400" b="1" dirty="0" err="1">
                <a:solidFill>
                  <a:schemeClr val="tx1"/>
                </a:solidFill>
              </a:rPr>
              <a:t>Westfjords</a:t>
            </a:r>
            <a:r>
              <a:rPr lang="en-US" sz="1400" b="1" dirty="0">
                <a:solidFill>
                  <a:schemeClr val="tx1"/>
                </a:solidFill>
              </a:rPr>
              <a:t>, Iceland</a:t>
            </a:r>
          </a:p>
        </p:txBody>
      </p:sp>
      <p:pic>
        <p:nvPicPr>
          <p:cNvPr id="3074" name="Picture 2" descr="C:\Users\caves\Documents\My Stuff\My Stuff 1\pers\diaries\1213\JeremyEleanorHolstran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1" y="228600"/>
            <a:ext cx="8992539" cy="6019799"/>
          </a:xfrm>
          <a:prstGeom prst="rect">
            <a:avLst/>
          </a:prstGeom>
          <a:noFill/>
          <a:extLst>
            <a:ext uri="{909E8E84-426E-40DD-AFC4-6F175D3DCCD1}">
              <a14:hiddenFill xmlns:a14="http://schemas.microsoft.com/office/drawing/2010/main">
                <a:solidFill>
                  <a:srgbClr val="FFFFFF"/>
                </a:solidFill>
              </a14:hiddenFill>
            </a:ext>
          </a:extLst>
        </p:spPr>
      </p:pic>
      <p:sp>
        <p:nvSpPr>
          <p:cNvPr id="321539" name="Text Box 3"/>
          <p:cNvSpPr txBox="1">
            <a:spLocks noChangeArrowheads="1"/>
          </p:cNvSpPr>
          <p:nvPr/>
        </p:nvSpPr>
        <p:spPr bwMode="auto">
          <a:xfrm>
            <a:off x="228600" y="323671"/>
            <a:ext cx="8686800" cy="646331"/>
          </a:xfrm>
          <a:prstGeom prst="rect">
            <a:avLst/>
          </a:prstGeom>
          <a:noFill/>
          <a:ln w="19050" algn="ctr">
            <a:noFill/>
            <a:miter lim="800000"/>
            <a:headEnd/>
            <a:tailEnd/>
          </a:ln>
          <a:effectLst/>
        </p:spPr>
        <p:txBody>
          <a:bodyPr wrap="square">
            <a:spAutoFit/>
          </a:bodyPr>
          <a:lstStyle/>
          <a:p>
            <a:r>
              <a:rPr lang="en-US" sz="3600" dirty="0">
                <a:solidFill>
                  <a:srgbClr val="996600"/>
                </a:solidFill>
                <a:latin typeface="Comic Sans MS" pitchFamily="66" charset="0"/>
              </a:rPr>
              <a:t>I.  Introduction</a:t>
            </a:r>
          </a:p>
        </p:txBody>
      </p:sp>
    </p:spTree>
    <p:extLst>
      <p:ext uri="{BB962C8B-B14F-4D97-AF65-F5344CB8AC3E}">
        <p14:creationId xmlns:p14="http://schemas.microsoft.com/office/powerpoint/2010/main" val="2828119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76200" y="86380"/>
            <a:ext cx="89916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(Classical) </a:t>
            </a:r>
            <a:r>
              <a:rPr lang="en-US" sz="3200" b="1" dirty="0" err="1">
                <a:solidFill>
                  <a:srgbClr val="996633"/>
                </a:solidFill>
                <a:latin typeface="Comic Sans MS" pitchFamily="66" charset="0"/>
              </a:rPr>
              <a:t>Cramér</a:t>
            </a:r>
            <a:r>
              <a:rPr lang="en-US" sz="3200" b="1" dirty="0">
                <a:solidFill>
                  <a:srgbClr val="996633"/>
                </a:solidFill>
                <a:latin typeface="Comic Sans MS" pitchFamily="66" charset="0"/>
              </a:rPr>
              <a:t>-Rao bound</a:t>
            </a:r>
            <a:r>
              <a:rPr lang="en-US" sz="3200" dirty="0">
                <a:solidFill>
                  <a:schemeClr val="tx1"/>
                </a:solidFill>
              </a:rPr>
              <a:t> </a:t>
            </a:r>
          </a:p>
        </p:txBody>
      </p:sp>
      <p:pic>
        <p:nvPicPr>
          <p:cNvPr id="4" name="Picture 3" descr="TP_tmp"/>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48000" y="2233864"/>
            <a:ext cx="3015171" cy="89033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 name="Picture 2" descr="TP_tmp"/>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9666" y="3459947"/>
            <a:ext cx="8610647" cy="118819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 name="Picture 1" descr="TP_tmp"/>
          <p:cNvPicPr>
            <a:picLocks noChangeAspect="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75333" y="1059287"/>
            <a:ext cx="6397074" cy="71742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extLst>
      <p:ext uri="{BB962C8B-B14F-4D97-AF65-F5344CB8AC3E}">
        <p14:creationId xmlns:p14="http://schemas.microsoft.com/office/powerpoint/2010/main" val="2431924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bwMode="auto">
          <a:xfrm>
            <a:off x="-152400" y="4723492"/>
            <a:ext cx="8712360" cy="1646309"/>
            <a:chOff x="152400" y="4616450"/>
            <a:chExt cx="8712360" cy="1646309"/>
          </a:xfrm>
        </p:grpSpPr>
        <p:pic>
          <p:nvPicPr>
            <p:cNvPr id="28" name="Picture 27" descr="TP_tmp"/>
            <p:cNvPicPr>
              <a:picLocks noChangeAspect="1"/>
            </p:cNvPicPr>
            <p:nvPr>
              <p:custDataLst>
                <p:tags r:id="rId9"/>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039780" y="4616450"/>
              <a:ext cx="6824980" cy="164630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50" name="Text Box 70"/>
            <p:cNvSpPr txBox="1">
              <a:spLocks noChangeArrowheads="1"/>
            </p:cNvSpPr>
            <p:nvPr/>
          </p:nvSpPr>
          <p:spPr bwMode="auto">
            <a:xfrm>
              <a:off x="152400" y="5029200"/>
              <a:ext cx="1984375" cy="701675"/>
            </a:xfrm>
            <a:prstGeom prst="rect">
              <a:avLst/>
            </a:prstGeom>
            <a:noFill/>
            <a:ln w="19050" algn="ctr">
              <a:noFill/>
              <a:miter lim="800000"/>
              <a:headEnd/>
              <a:tailEnd/>
            </a:ln>
            <a:effectLst/>
          </p:spPr>
          <p:txBody>
            <a:bodyPr>
              <a:spAutoFit/>
            </a:bodyPr>
            <a:lstStyle/>
            <a:p>
              <a:r>
                <a:rPr lang="en-US" b="1">
                  <a:solidFill>
                    <a:srgbClr val="006600"/>
                  </a:solidFill>
                </a:rPr>
                <a:t>Heisenberg limit</a:t>
              </a:r>
            </a:p>
          </p:txBody>
        </p:sp>
      </p:grpSp>
      <p:sp>
        <p:nvSpPr>
          <p:cNvPr id="430084" name="Text Box 4"/>
          <p:cNvSpPr txBox="1">
            <a:spLocks noChangeArrowheads="1"/>
          </p:cNvSpPr>
          <p:nvPr/>
        </p:nvSpPr>
        <p:spPr bwMode="auto">
          <a:xfrm>
            <a:off x="476250" y="43542"/>
            <a:ext cx="8274130" cy="461665"/>
          </a:xfrm>
          <a:prstGeom prst="rect">
            <a:avLst/>
          </a:prstGeom>
          <a:noFill/>
          <a:ln w="9525">
            <a:noFill/>
            <a:miter lim="800000"/>
            <a:headEnd/>
            <a:tailEnd/>
          </a:ln>
          <a:effectLst/>
        </p:spPr>
        <p:txBody>
          <a:bodyPr wrap="square">
            <a:spAutoFit/>
          </a:bodyPr>
          <a:lstStyle/>
          <a:p>
            <a:pPr eaLnBrk="1" hangingPunct="1"/>
            <a:r>
              <a:rPr lang="en-US" sz="2400" b="1" dirty="0">
                <a:solidFill>
                  <a:srgbClr val="996633"/>
                </a:solidFill>
                <a:latin typeface="Comic Sans MS" pitchFamily="66" charset="0"/>
              </a:rPr>
              <a:t>Quantum information version of interferometry</a:t>
            </a:r>
            <a:endParaRPr lang="en-US" sz="2400" dirty="0">
              <a:solidFill>
                <a:schemeClr val="tx1"/>
              </a:solidFill>
            </a:endParaRPr>
          </a:p>
        </p:txBody>
      </p:sp>
      <p:pic>
        <p:nvPicPr>
          <p:cNvPr id="2" name="Picture 1" descr="TP_tmp"/>
          <p:cNvPicPr>
            <a:picLocks noChangeAspect="1"/>
          </p:cNvPicPr>
          <p:nvPr>
            <p:custDataLst>
              <p:tags r:id="rId1"/>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742796" y="500742"/>
            <a:ext cx="5584836" cy="181071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7" name="Group 6"/>
          <p:cNvGrpSpPr/>
          <p:nvPr/>
        </p:nvGrpSpPr>
        <p:grpSpPr bwMode="auto">
          <a:xfrm>
            <a:off x="1509212" y="2113642"/>
            <a:ext cx="1767114" cy="990600"/>
            <a:chOff x="442686" y="1917700"/>
            <a:chExt cx="1767114" cy="990600"/>
          </a:xfrm>
        </p:grpSpPr>
        <p:grpSp>
          <p:nvGrpSpPr>
            <p:cNvPr id="6" name="Group 5"/>
            <p:cNvGrpSpPr/>
            <p:nvPr/>
          </p:nvGrpSpPr>
          <p:grpSpPr bwMode="auto">
            <a:xfrm>
              <a:off x="442686" y="2222500"/>
              <a:ext cx="1600200" cy="685800"/>
              <a:chOff x="442686" y="2222500"/>
              <a:chExt cx="1600200" cy="685800"/>
            </a:xfrm>
          </p:grpSpPr>
          <p:pic>
            <p:nvPicPr>
              <p:cNvPr id="3" name="Picture 2" descr="TP_tmp"/>
              <p:cNvPicPr>
                <a:picLocks noChangeAspect="1"/>
              </p:cNvPicPr>
              <p:nvPr>
                <p:custDataLst>
                  <p:tags r:id="rId8"/>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8886" y="2298700"/>
                <a:ext cx="1460771" cy="52256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094" name="Rectangle 14"/>
              <p:cNvSpPr>
                <a:spLocks noChangeArrowheads="1"/>
              </p:cNvSpPr>
              <p:nvPr/>
            </p:nvSpPr>
            <p:spPr bwMode="auto">
              <a:xfrm>
                <a:off x="442686" y="2222500"/>
                <a:ext cx="1600200" cy="685800"/>
              </a:xfrm>
              <a:prstGeom prst="rect">
                <a:avLst/>
              </a:prstGeom>
              <a:noFill/>
              <a:ln w="28575" algn="ctr">
                <a:solidFill>
                  <a:schemeClr val="accent2"/>
                </a:solidFill>
                <a:miter lim="800000"/>
                <a:headEnd/>
                <a:tailEnd/>
              </a:ln>
              <a:effectLst/>
            </p:spPr>
            <p:txBody>
              <a:bodyPr wrap="none" anchor="ctr"/>
              <a:lstStyle/>
              <a:p>
                <a:endParaRPr lang="en-US"/>
              </a:p>
            </p:txBody>
          </p:sp>
        </p:grpSp>
        <p:sp>
          <p:nvSpPr>
            <p:cNvPr id="430096" name="Line 16"/>
            <p:cNvSpPr>
              <a:spLocks noChangeShapeType="1"/>
            </p:cNvSpPr>
            <p:nvPr/>
          </p:nvSpPr>
          <p:spPr bwMode="auto">
            <a:xfrm flipV="1">
              <a:off x="2042886" y="1917700"/>
              <a:ext cx="166914" cy="304800"/>
            </a:xfrm>
            <a:prstGeom prst="line">
              <a:avLst/>
            </a:prstGeom>
            <a:noFill/>
            <a:ln w="28575">
              <a:solidFill>
                <a:schemeClr val="accent2"/>
              </a:solidFill>
              <a:round/>
              <a:headEnd/>
              <a:tailEnd type="triangle" w="med" len="med"/>
            </a:ln>
            <a:effectLst/>
          </p:spPr>
          <p:txBody>
            <a:bodyPr/>
            <a:lstStyle/>
            <a:p>
              <a:endParaRPr lang="en-US"/>
            </a:p>
          </p:txBody>
        </p:sp>
      </p:grpSp>
      <p:grpSp>
        <p:nvGrpSpPr>
          <p:cNvPr id="10" name="Group 9"/>
          <p:cNvGrpSpPr/>
          <p:nvPr/>
        </p:nvGrpSpPr>
        <p:grpSpPr bwMode="auto">
          <a:xfrm>
            <a:off x="3185612" y="2113642"/>
            <a:ext cx="2667000" cy="990600"/>
            <a:chOff x="2286000" y="1917700"/>
            <a:chExt cx="2667000" cy="990600"/>
          </a:xfrm>
        </p:grpSpPr>
        <p:pic>
          <p:nvPicPr>
            <p:cNvPr id="8" name="Picture 7" descr="TP_tmp"/>
            <p:cNvPicPr>
              <a:picLocks noChangeAspect="1"/>
            </p:cNvPicPr>
            <p:nvPr>
              <p:custDataLst>
                <p:tags r:id="rId7"/>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362200" y="2298700"/>
              <a:ext cx="2519100" cy="52263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09" name="Rectangle 29"/>
            <p:cNvSpPr>
              <a:spLocks noChangeArrowheads="1"/>
            </p:cNvSpPr>
            <p:nvPr/>
          </p:nvSpPr>
          <p:spPr bwMode="auto">
            <a:xfrm>
              <a:off x="2286000" y="2222500"/>
              <a:ext cx="2667000" cy="685800"/>
            </a:xfrm>
            <a:prstGeom prst="rect">
              <a:avLst/>
            </a:prstGeom>
            <a:noFill/>
            <a:ln w="28575" algn="ctr">
              <a:solidFill>
                <a:schemeClr val="accent2"/>
              </a:solidFill>
              <a:miter lim="800000"/>
              <a:headEnd/>
              <a:tailEnd/>
            </a:ln>
            <a:effectLst/>
          </p:spPr>
          <p:txBody>
            <a:bodyPr wrap="none" anchor="ctr"/>
            <a:lstStyle/>
            <a:p>
              <a:endParaRPr lang="en-US"/>
            </a:p>
          </p:txBody>
        </p:sp>
        <p:sp>
          <p:nvSpPr>
            <p:cNvPr id="430110" name="Line 30"/>
            <p:cNvSpPr>
              <a:spLocks noChangeShapeType="1"/>
            </p:cNvSpPr>
            <p:nvPr/>
          </p:nvSpPr>
          <p:spPr bwMode="auto">
            <a:xfrm flipV="1">
              <a:off x="4648200" y="1917700"/>
              <a:ext cx="0" cy="304800"/>
            </a:xfrm>
            <a:prstGeom prst="line">
              <a:avLst/>
            </a:prstGeom>
            <a:noFill/>
            <a:ln w="28575">
              <a:solidFill>
                <a:schemeClr val="accent2"/>
              </a:solidFill>
              <a:round/>
              <a:headEnd/>
              <a:tailEnd type="triangle" w="med" len="med"/>
            </a:ln>
            <a:effectLst/>
          </p:spPr>
          <p:txBody>
            <a:bodyPr/>
            <a:lstStyle/>
            <a:p>
              <a:endParaRPr lang="en-US"/>
            </a:p>
          </p:txBody>
        </p:sp>
      </p:grpSp>
      <p:grpSp>
        <p:nvGrpSpPr>
          <p:cNvPr id="16" name="Group 15"/>
          <p:cNvGrpSpPr/>
          <p:nvPr/>
        </p:nvGrpSpPr>
        <p:grpSpPr bwMode="auto">
          <a:xfrm>
            <a:off x="5928812" y="2113642"/>
            <a:ext cx="3124200" cy="685800"/>
            <a:chOff x="4862286" y="1917700"/>
            <a:chExt cx="3124200" cy="685800"/>
          </a:xfrm>
        </p:grpSpPr>
        <p:pic>
          <p:nvPicPr>
            <p:cNvPr id="14" name="Picture 13" descr="TP_tmp"/>
            <p:cNvPicPr>
              <a:picLocks noChangeAspect="1"/>
            </p:cNvPicPr>
            <p:nvPr>
              <p:custDataLst>
                <p:tags r:id="rId6"/>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38486" y="2298700"/>
              <a:ext cx="2988223" cy="24118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16" name="Rectangle 36"/>
            <p:cNvSpPr>
              <a:spLocks noChangeArrowheads="1"/>
            </p:cNvSpPr>
            <p:nvPr/>
          </p:nvSpPr>
          <p:spPr bwMode="auto">
            <a:xfrm>
              <a:off x="4862286" y="2222500"/>
              <a:ext cx="3124200" cy="381000"/>
            </a:xfrm>
            <a:prstGeom prst="rect">
              <a:avLst/>
            </a:prstGeom>
            <a:noFill/>
            <a:ln w="28575" algn="ctr">
              <a:solidFill>
                <a:schemeClr val="accent2"/>
              </a:solidFill>
              <a:miter lim="800000"/>
              <a:headEnd/>
              <a:tailEnd/>
            </a:ln>
            <a:effectLst/>
          </p:spPr>
          <p:txBody>
            <a:bodyPr wrap="none" anchor="ctr"/>
            <a:lstStyle/>
            <a:p>
              <a:endParaRPr lang="en-US"/>
            </a:p>
          </p:txBody>
        </p:sp>
        <p:sp>
          <p:nvSpPr>
            <p:cNvPr id="430117" name="Line 37"/>
            <p:cNvSpPr>
              <a:spLocks noChangeShapeType="1"/>
            </p:cNvSpPr>
            <p:nvPr/>
          </p:nvSpPr>
          <p:spPr bwMode="auto">
            <a:xfrm flipV="1">
              <a:off x="5334000" y="1917700"/>
              <a:ext cx="0" cy="304800"/>
            </a:xfrm>
            <a:prstGeom prst="line">
              <a:avLst/>
            </a:prstGeom>
            <a:noFill/>
            <a:ln w="28575">
              <a:solidFill>
                <a:schemeClr val="accent2"/>
              </a:solidFill>
              <a:round/>
              <a:headEnd/>
              <a:tailEnd type="triangle" w="med" len="med"/>
            </a:ln>
            <a:effectLst/>
          </p:spPr>
          <p:txBody>
            <a:bodyPr/>
            <a:lstStyle/>
            <a:p>
              <a:endParaRPr lang="en-US"/>
            </a:p>
          </p:txBody>
        </p:sp>
      </p:grpSp>
      <p:sp>
        <p:nvSpPr>
          <p:cNvPr id="430120" name="Text Box 40"/>
          <p:cNvSpPr txBox="1">
            <a:spLocks noChangeArrowheads="1"/>
          </p:cNvSpPr>
          <p:nvPr/>
        </p:nvSpPr>
        <p:spPr bwMode="auto">
          <a:xfrm>
            <a:off x="7238726" y="1123042"/>
            <a:ext cx="1829074" cy="707886"/>
          </a:xfrm>
          <a:prstGeom prst="rect">
            <a:avLst/>
          </a:prstGeom>
          <a:noFill/>
          <a:ln w="19050" algn="ctr">
            <a:noFill/>
            <a:miter lim="800000"/>
            <a:headEnd/>
            <a:tailEnd/>
          </a:ln>
          <a:effectLst/>
        </p:spPr>
        <p:txBody>
          <a:bodyPr wrap="square">
            <a:spAutoFit/>
          </a:bodyPr>
          <a:lstStyle/>
          <a:p>
            <a:r>
              <a:rPr lang="en-US" b="1" dirty="0"/>
              <a:t>Quantum noise limit</a:t>
            </a:r>
          </a:p>
        </p:txBody>
      </p:sp>
      <p:grpSp>
        <p:nvGrpSpPr>
          <p:cNvPr id="19" name="Group 18"/>
          <p:cNvGrpSpPr/>
          <p:nvPr/>
        </p:nvGrpSpPr>
        <p:grpSpPr bwMode="auto">
          <a:xfrm>
            <a:off x="1231980" y="3974192"/>
            <a:ext cx="2057400" cy="990600"/>
            <a:chOff x="1524000" y="3778250"/>
            <a:chExt cx="2057400" cy="990600"/>
          </a:xfrm>
        </p:grpSpPr>
        <p:pic>
          <p:nvPicPr>
            <p:cNvPr id="17" name="Picture 16" descr="TP_tmp"/>
            <p:cNvPicPr>
              <a:picLocks noChangeAspect="1"/>
            </p:cNvPicPr>
            <p:nvPr>
              <p:custDataLst>
                <p:tags r:id="rId5"/>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16073" y="3854450"/>
              <a:ext cx="1889129" cy="52252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24" name="Rectangle 44"/>
            <p:cNvSpPr>
              <a:spLocks noChangeArrowheads="1"/>
            </p:cNvSpPr>
            <p:nvPr/>
          </p:nvSpPr>
          <p:spPr bwMode="auto">
            <a:xfrm>
              <a:off x="1524000" y="3778250"/>
              <a:ext cx="2057400" cy="685800"/>
            </a:xfrm>
            <a:prstGeom prst="rect">
              <a:avLst/>
            </a:prstGeom>
            <a:noFill/>
            <a:ln w="28575" algn="ctr">
              <a:solidFill>
                <a:srgbClr val="006600"/>
              </a:solidFill>
              <a:miter lim="800000"/>
              <a:headEnd/>
              <a:tailEnd/>
            </a:ln>
            <a:effectLst/>
          </p:spPr>
          <p:txBody>
            <a:bodyPr wrap="none" anchor="ctr"/>
            <a:lstStyle/>
            <a:p>
              <a:endParaRPr lang="en-US"/>
            </a:p>
          </p:txBody>
        </p:sp>
        <p:sp>
          <p:nvSpPr>
            <p:cNvPr id="430125" name="Line 45"/>
            <p:cNvSpPr>
              <a:spLocks noChangeShapeType="1"/>
            </p:cNvSpPr>
            <p:nvPr/>
          </p:nvSpPr>
          <p:spPr bwMode="auto">
            <a:xfrm rot="10800000" flipV="1">
              <a:off x="3505200" y="4464050"/>
              <a:ext cx="0" cy="304800"/>
            </a:xfrm>
            <a:prstGeom prst="line">
              <a:avLst/>
            </a:prstGeom>
            <a:noFill/>
            <a:ln w="28575">
              <a:solidFill>
                <a:srgbClr val="006600"/>
              </a:solidFill>
              <a:round/>
              <a:headEnd/>
              <a:tailEnd type="triangle" w="med" len="med"/>
            </a:ln>
            <a:effectLst/>
          </p:spPr>
          <p:txBody>
            <a:bodyPr/>
            <a:lstStyle/>
            <a:p>
              <a:endParaRPr lang="en-US"/>
            </a:p>
          </p:txBody>
        </p:sp>
      </p:grpSp>
      <p:grpSp>
        <p:nvGrpSpPr>
          <p:cNvPr id="24" name="Group 23"/>
          <p:cNvGrpSpPr/>
          <p:nvPr/>
        </p:nvGrpSpPr>
        <p:grpSpPr bwMode="auto">
          <a:xfrm>
            <a:off x="3365580" y="3563030"/>
            <a:ext cx="2133600" cy="1372734"/>
            <a:chOff x="3657600" y="3396116"/>
            <a:chExt cx="2133600" cy="1372734"/>
          </a:xfrm>
        </p:grpSpPr>
        <p:sp>
          <p:nvSpPr>
            <p:cNvPr id="430131" name="Line 51"/>
            <p:cNvSpPr>
              <a:spLocks noChangeShapeType="1"/>
            </p:cNvSpPr>
            <p:nvPr/>
          </p:nvSpPr>
          <p:spPr bwMode="auto">
            <a:xfrm rot="10800000" flipV="1">
              <a:off x="4800600" y="4464050"/>
              <a:ext cx="0" cy="304800"/>
            </a:xfrm>
            <a:prstGeom prst="line">
              <a:avLst/>
            </a:prstGeom>
            <a:noFill/>
            <a:ln w="28575">
              <a:solidFill>
                <a:srgbClr val="006600"/>
              </a:solidFill>
              <a:round/>
              <a:headEnd/>
              <a:tailEnd type="triangle" w="med" len="med"/>
            </a:ln>
            <a:effectLst/>
          </p:spPr>
          <p:txBody>
            <a:bodyPr/>
            <a:lstStyle/>
            <a:p>
              <a:endParaRPr lang="en-US"/>
            </a:p>
          </p:txBody>
        </p:sp>
        <p:grpSp>
          <p:nvGrpSpPr>
            <p:cNvPr id="23" name="Group 22"/>
            <p:cNvGrpSpPr/>
            <p:nvPr/>
          </p:nvGrpSpPr>
          <p:grpSpPr bwMode="auto">
            <a:xfrm>
              <a:off x="3657600" y="3396116"/>
              <a:ext cx="2133600" cy="1085397"/>
              <a:chOff x="3657600" y="3396116"/>
              <a:chExt cx="2133600" cy="1085397"/>
            </a:xfrm>
          </p:grpSpPr>
          <p:pic>
            <p:nvPicPr>
              <p:cNvPr id="20" name="Picture 19" descr="TP_tmp"/>
              <p:cNvPicPr>
                <a:picLocks noChangeAspect="1"/>
              </p:cNvPicPr>
              <p:nvPr>
                <p:custDataLst>
                  <p:tags r:id="rId4"/>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692389" y="3897313"/>
                <a:ext cx="2022747" cy="52236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30" name="Rectangle 50"/>
              <p:cNvSpPr>
                <a:spLocks noChangeArrowheads="1"/>
              </p:cNvSpPr>
              <p:nvPr/>
            </p:nvSpPr>
            <p:spPr bwMode="auto">
              <a:xfrm>
                <a:off x="3657600" y="3795713"/>
                <a:ext cx="2133600" cy="685800"/>
              </a:xfrm>
              <a:prstGeom prst="rect">
                <a:avLst/>
              </a:prstGeom>
              <a:noFill/>
              <a:ln w="28575" algn="ctr">
                <a:solidFill>
                  <a:srgbClr val="006600"/>
                </a:solidFill>
                <a:miter lim="800000"/>
                <a:headEnd/>
                <a:tailEnd/>
              </a:ln>
              <a:effectLst/>
            </p:spPr>
            <p:txBody>
              <a:bodyPr wrap="none" anchor="ctr"/>
              <a:lstStyle/>
              <a:p>
                <a:endParaRPr lang="en-US"/>
              </a:p>
            </p:txBody>
          </p:sp>
          <p:sp>
            <p:nvSpPr>
              <p:cNvPr id="430139" name="Text Box 59"/>
              <p:cNvSpPr txBox="1">
                <a:spLocks noChangeArrowheads="1"/>
              </p:cNvSpPr>
              <p:nvPr/>
            </p:nvSpPr>
            <p:spPr bwMode="auto">
              <a:xfrm>
                <a:off x="4085204" y="3396116"/>
                <a:ext cx="1327608" cy="400110"/>
              </a:xfrm>
              <a:prstGeom prst="rect">
                <a:avLst/>
              </a:prstGeom>
              <a:noFill/>
              <a:ln w="28575" algn="ctr">
                <a:solidFill>
                  <a:srgbClr val="006600"/>
                </a:solidFill>
                <a:miter lim="800000"/>
                <a:headEnd/>
                <a:tailEnd/>
              </a:ln>
              <a:effectLst/>
            </p:spPr>
            <p:txBody>
              <a:bodyPr wrap="none">
                <a:spAutoFit/>
              </a:bodyPr>
              <a:lstStyle/>
              <a:p>
                <a:r>
                  <a:rPr lang="en-US" dirty="0">
                    <a:solidFill>
                      <a:srgbClr val="006600"/>
                    </a:solidFill>
                  </a:rPr>
                  <a:t>“cat state”</a:t>
                </a:r>
              </a:p>
            </p:txBody>
          </p:sp>
        </p:grpSp>
      </p:grpSp>
      <p:grpSp>
        <p:nvGrpSpPr>
          <p:cNvPr id="27" name="Group 26"/>
          <p:cNvGrpSpPr/>
          <p:nvPr/>
        </p:nvGrpSpPr>
        <p:grpSpPr bwMode="auto">
          <a:xfrm>
            <a:off x="5270580" y="3272970"/>
            <a:ext cx="3505200" cy="1706336"/>
            <a:chOff x="5562600" y="3077028"/>
            <a:chExt cx="3505200" cy="1706336"/>
          </a:xfrm>
        </p:grpSpPr>
        <p:pic>
          <p:nvPicPr>
            <p:cNvPr id="25" name="Picture 24" descr="TP_tmp"/>
            <p:cNvPicPr>
              <a:picLocks noChangeAspect="1"/>
            </p:cNvPicPr>
            <p:nvPr>
              <p:custDataLst>
                <p:tags r:id="rId3"/>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638797" y="3124200"/>
              <a:ext cx="3313120" cy="51274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36" name="Rectangle 56"/>
            <p:cNvSpPr>
              <a:spLocks noChangeArrowheads="1"/>
            </p:cNvSpPr>
            <p:nvPr/>
          </p:nvSpPr>
          <p:spPr bwMode="auto">
            <a:xfrm>
              <a:off x="5562600" y="3077028"/>
              <a:ext cx="3505200" cy="685800"/>
            </a:xfrm>
            <a:prstGeom prst="rect">
              <a:avLst/>
            </a:prstGeom>
            <a:noFill/>
            <a:ln w="28575" algn="ctr">
              <a:solidFill>
                <a:srgbClr val="006600"/>
              </a:solidFill>
              <a:miter lim="800000"/>
              <a:headEnd/>
              <a:tailEnd/>
            </a:ln>
            <a:effectLst/>
          </p:spPr>
          <p:txBody>
            <a:bodyPr wrap="none" anchor="ctr"/>
            <a:lstStyle/>
            <a:p>
              <a:endParaRPr lang="en-US"/>
            </a:p>
          </p:txBody>
        </p:sp>
        <p:sp>
          <p:nvSpPr>
            <p:cNvPr id="430137" name="Line 57"/>
            <p:cNvSpPr>
              <a:spLocks noChangeShapeType="1"/>
            </p:cNvSpPr>
            <p:nvPr/>
          </p:nvSpPr>
          <p:spPr bwMode="auto">
            <a:xfrm rot="10800000" flipV="1">
              <a:off x="5867400" y="3748314"/>
              <a:ext cx="685800" cy="1035050"/>
            </a:xfrm>
            <a:prstGeom prst="line">
              <a:avLst/>
            </a:prstGeom>
            <a:noFill/>
            <a:ln w="28575">
              <a:solidFill>
                <a:srgbClr val="006600"/>
              </a:solidFill>
              <a:round/>
              <a:headEnd/>
              <a:tailEnd type="triangle" w="med" len="med"/>
            </a:ln>
            <a:effectLst/>
          </p:spPr>
          <p:txBody>
            <a:bodyPr/>
            <a:lstStyle/>
            <a:p>
              <a:endParaRPr lang="en-US"/>
            </a:p>
          </p:txBody>
        </p:sp>
        <p:sp>
          <p:nvSpPr>
            <p:cNvPr id="430155" name="Text Box 75"/>
            <p:cNvSpPr txBox="1">
              <a:spLocks noChangeArrowheads="1"/>
            </p:cNvSpPr>
            <p:nvPr/>
          </p:nvSpPr>
          <p:spPr bwMode="auto">
            <a:xfrm>
              <a:off x="7315200" y="3762828"/>
              <a:ext cx="825500" cy="425450"/>
            </a:xfrm>
            <a:prstGeom prst="rect">
              <a:avLst/>
            </a:prstGeom>
            <a:noFill/>
            <a:ln w="28575" algn="ctr">
              <a:solidFill>
                <a:srgbClr val="006600"/>
              </a:solidFill>
              <a:miter lim="800000"/>
              <a:headEnd/>
              <a:tailEnd/>
            </a:ln>
            <a:effectLst/>
          </p:spPr>
          <p:txBody>
            <a:bodyPr wrap="none">
              <a:spAutoFit/>
            </a:bodyPr>
            <a:lstStyle/>
            <a:p>
              <a:r>
                <a:rPr lang="en-US" i="1">
                  <a:solidFill>
                    <a:srgbClr val="006600"/>
                  </a:solidFill>
                </a:rPr>
                <a:t>N</a:t>
              </a:r>
              <a:r>
                <a:rPr lang="en-US">
                  <a:solidFill>
                    <a:srgbClr val="006600"/>
                  </a:solidFill>
                </a:rPr>
                <a:t> = 3</a:t>
              </a:r>
              <a:endParaRPr lang="en-US" i="1">
                <a:solidFill>
                  <a:srgbClr val="006600"/>
                </a:solidFill>
              </a:endParaRPr>
            </a:p>
          </p:txBody>
        </p:sp>
      </p:grpSp>
      <p:grpSp>
        <p:nvGrpSpPr>
          <p:cNvPr id="430085" name="Group 430084"/>
          <p:cNvGrpSpPr/>
          <p:nvPr/>
        </p:nvGrpSpPr>
        <p:grpSpPr bwMode="auto">
          <a:xfrm>
            <a:off x="469980" y="5072742"/>
            <a:ext cx="8229600" cy="1738086"/>
            <a:chOff x="762000" y="4953000"/>
            <a:chExt cx="8229600" cy="1738086"/>
          </a:xfrm>
        </p:grpSpPr>
        <p:pic>
          <p:nvPicPr>
            <p:cNvPr id="430082" name="Picture 430081" descr="TP_tmp"/>
            <p:cNvPicPr>
              <a:picLocks noChangeAspect="1"/>
            </p:cNvPicPr>
            <p:nvPr>
              <p:custDataLst>
                <p:tags r:id="rId2"/>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89506" y="6415314"/>
              <a:ext cx="3960827" cy="247551"/>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45" name="Rectangle 65"/>
            <p:cNvSpPr>
              <a:spLocks noChangeArrowheads="1"/>
            </p:cNvSpPr>
            <p:nvPr/>
          </p:nvSpPr>
          <p:spPr bwMode="auto">
            <a:xfrm>
              <a:off x="4953000" y="6325961"/>
              <a:ext cx="4038600" cy="365125"/>
            </a:xfrm>
            <a:prstGeom prst="rect">
              <a:avLst/>
            </a:prstGeom>
            <a:noFill/>
            <a:ln w="28575" algn="ctr">
              <a:solidFill>
                <a:srgbClr val="006600"/>
              </a:solidFill>
              <a:miter lim="800000"/>
              <a:headEnd/>
              <a:tailEnd/>
            </a:ln>
            <a:effectLst/>
          </p:spPr>
          <p:txBody>
            <a:bodyPr wrap="none" anchor="ctr"/>
            <a:lstStyle/>
            <a:p>
              <a:endParaRPr lang="en-US"/>
            </a:p>
          </p:txBody>
        </p:sp>
        <p:sp>
          <p:nvSpPr>
            <p:cNvPr id="430146" name="Line 66"/>
            <p:cNvSpPr>
              <a:spLocks noChangeShapeType="1"/>
            </p:cNvSpPr>
            <p:nvPr/>
          </p:nvSpPr>
          <p:spPr bwMode="auto">
            <a:xfrm flipV="1">
              <a:off x="7924800" y="4953000"/>
              <a:ext cx="0" cy="1371600"/>
            </a:xfrm>
            <a:prstGeom prst="line">
              <a:avLst/>
            </a:prstGeom>
            <a:noFill/>
            <a:ln w="28575">
              <a:solidFill>
                <a:srgbClr val="006600"/>
              </a:solidFill>
              <a:round/>
              <a:headEnd/>
              <a:tailEnd type="triangle" w="med" len="med"/>
            </a:ln>
            <a:effectLst/>
          </p:spPr>
          <p:txBody>
            <a:bodyPr/>
            <a:lstStyle/>
            <a:p>
              <a:endParaRPr lang="en-US"/>
            </a:p>
          </p:txBody>
        </p:sp>
        <p:sp>
          <p:nvSpPr>
            <p:cNvPr id="430158" name="Text Box 78"/>
            <p:cNvSpPr txBox="1">
              <a:spLocks noChangeArrowheads="1"/>
            </p:cNvSpPr>
            <p:nvPr/>
          </p:nvSpPr>
          <p:spPr bwMode="auto">
            <a:xfrm>
              <a:off x="762000" y="6265183"/>
              <a:ext cx="4191000" cy="425450"/>
            </a:xfrm>
            <a:prstGeom prst="rect">
              <a:avLst/>
            </a:prstGeom>
            <a:noFill/>
            <a:ln w="28575" algn="ctr">
              <a:solidFill>
                <a:srgbClr val="006600"/>
              </a:solidFill>
              <a:miter lim="800000"/>
              <a:headEnd/>
              <a:tailEnd/>
            </a:ln>
            <a:effectLst/>
          </p:spPr>
          <p:txBody>
            <a:bodyPr>
              <a:spAutoFit/>
            </a:bodyPr>
            <a:lstStyle/>
            <a:p>
              <a:r>
                <a:rPr lang="en-US" b="1" dirty="0">
                  <a:solidFill>
                    <a:srgbClr val="006600"/>
                  </a:solidFill>
                </a:rPr>
                <a:t>Fringe pattern with period 2</a:t>
              </a:r>
              <a:r>
                <a:rPr lang="el-GR" b="1" dirty="0">
                  <a:solidFill>
                    <a:srgbClr val="006600"/>
                  </a:solidFill>
                </a:rPr>
                <a:t>π</a:t>
              </a:r>
              <a:r>
                <a:rPr lang="en-US" b="1" dirty="0">
                  <a:solidFill>
                    <a:srgbClr val="006600"/>
                  </a:solidFill>
                </a:rPr>
                <a:t>/</a:t>
              </a:r>
              <a:r>
                <a:rPr lang="en-US" b="1" i="1" dirty="0">
                  <a:solidFill>
                    <a:srgbClr val="006600"/>
                  </a:solidFill>
                </a:rPr>
                <a:t>N</a:t>
              </a:r>
              <a:endParaRPr lang="el-GR" b="1" dirty="0">
                <a:solidFill>
                  <a:srgbClr val="006600"/>
                </a:solidFill>
              </a:endParaRPr>
            </a:p>
          </p:txBody>
        </p:sp>
      </p:grpSp>
      <p:sp>
        <p:nvSpPr>
          <p:cNvPr id="4" name="TextBox 3"/>
          <p:cNvSpPr txBox="1"/>
          <p:nvPr/>
        </p:nvSpPr>
        <p:spPr>
          <a:xfrm>
            <a:off x="0" y="500896"/>
            <a:ext cx="1700261" cy="1785104"/>
          </a:xfrm>
          <a:prstGeom prst="rect">
            <a:avLst/>
          </a:prstGeom>
          <a:noFill/>
        </p:spPr>
        <p:txBody>
          <a:bodyPr wrap="square" rtlCol="0">
            <a:spAutoFit/>
          </a:bodyPr>
          <a:lstStyle/>
          <a:p>
            <a:pPr algn="l">
              <a:spcAft>
                <a:spcPts val="600"/>
              </a:spcAft>
            </a:pPr>
            <a:r>
              <a:rPr lang="en-US" dirty="0"/>
              <a:t>Qubits:</a:t>
            </a:r>
          </a:p>
          <a:p>
            <a:pPr algn="l">
              <a:spcBef>
                <a:spcPts val="0"/>
              </a:spcBef>
              <a:spcAft>
                <a:spcPts val="600"/>
              </a:spcAft>
            </a:pPr>
            <a:r>
              <a:rPr lang="en-US" dirty="0"/>
              <a:t>Photons with two modes</a:t>
            </a:r>
          </a:p>
          <a:p>
            <a:pPr algn="l">
              <a:spcAft>
                <a:spcPts val="600"/>
              </a:spcAft>
            </a:pPr>
            <a:r>
              <a:rPr lang="en-US" dirty="0"/>
              <a:t>Atoms with two levels</a:t>
            </a:r>
          </a:p>
        </p:txBody>
      </p:sp>
    </p:spTree>
    <p:extLst>
      <p:ext uri="{BB962C8B-B14F-4D97-AF65-F5344CB8AC3E}">
        <p14:creationId xmlns:p14="http://schemas.microsoft.com/office/powerpoint/2010/main" val="238260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30085"/>
                                        </p:tgtEl>
                                        <p:attrNameLst>
                                          <p:attrName>style.visibility</p:attrName>
                                        </p:attrNameLst>
                                      </p:cBhvr>
                                      <p:to>
                                        <p:strVal val="visible"/>
                                      </p:to>
                                    </p:set>
                                    <p:anim calcmode="lin" valueType="num">
                                      <p:cBhvr additive="base">
                                        <p:cTn id="35" dur="500" fill="hold"/>
                                        <p:tgtEl>
                                          <p:spTgt spid="430085"/>
                                        </p:tgtEl>
                                        <p:attrNameLst>
                                          <p:attrName>ppt_x</p:attrName>
                                        </p:attrNameLst>
                                      </p:cBhvr>
                                      <p:tavLst>
                                        <p:tav tm="0">
                                          <p:val>
                                            <p:strVal val="#ppt_x"/>
                                          </p:val>
                                        </p:tav>
                                        <p:tav tm="100000">
                                          <p:val>
                                            <p:strVal val="#ppt_x"/>
                                          </p:val>
                                        </p:tav>
                                      </p:tavLst>
                                    </p:anim>
                                    <p:anim calcmode="lin" valueType="num">
                                      <p:cBhvr additive="base">
                                        <p:cTn id="36" dur="500" fill="hold"/>
                                        <p:tgtEl>
                                          <p:spTgt spid="430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11848" y="607283"/>
            <a:ext cx="8939096" cy="1526317"/>
            <a:chOff x="0" y="609600"/>
            <a:chExt cx="8939096" cy="1526317"/>
          </a:xfrm>
        </p:grpSpPr>
        <p:pic>
          <p:nvPicPr>
            <p:cNvPr id="2" name="Picture 1" descr="TP_tmp"/>
            <p:cNvPicPr>
              <a:picLocks noChangeAspect="1"/>
            </p:cNvPicPr>
            <p:nvPr>
              <p:custDataLst>
                <p:tags r:id="rId2"/>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11554" y="609600"/>
              <a:ext cx="6327542" cy="152631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2142" name="Text Box 14"/>
            <p:cNvSpPr txBox="1">
              <a:spLocks noChangeArrowheads="1"/>
            </p:cNvSpPr>
            <p:nvPr/>
          </p:nvSpPr>
          <p:spPr bwMode="auto">
            <a:xfrm>
              <a:off x="0" y="914400"/>
              <a:ext cx="2286000" cy="822325"/>
            </a:xfrm>
            <a:prstGeom prst="rect">
              <a:avLst/>
            </a:prstGeom>
            <a:noFill/>
            <a:ln w="19050" algn="ctr">
              <a:noFill/>
              <a:miter lim="800000"/>
              <a:headEnd/>
              <a:tailEnd/>
            </a:ln>
            <a:effectLst/>
          </p:spPr>
          <p:txBody>
            <a:bodyPr>
              <a:spAutoFit/>
            </a:bodyPr>
            <a:lstStyle/>
            <a:p>
              <a:r>
                <a:rPr lang="en-US" sz="2400" b="1">
                  <a:solidFill>
                    <a:srgbClr val="996600"/>
                  </a:solidFill>
                </a:rPr>
                <a:t>Cat-state interferometer</a:t>
              </a:r>
            </a:p>
          </p:txBody>
        </p:sp>
      </p:grpSp>
      <p:grpSp>
        <p:nvGrpSpPr>
          <p:cNvPr id="10" name="Group 9"/>
          <p:cNvGrpSpPr/>
          <p:nvPr/>
        </p:nvGrpSpPr>
        <p:grpSpPr bwMode="auto">
          <a:xfrm>
            <a:off x="-3" y="3983038"/>
            <a:ext cx="8448681" cy="2112850"/>
            <a:chOff x="0" y="3983038"/>
            <a:chExt cx="8448681" cy="2112850"/>
          </a:xfrm>
        </p:grpSpPr>
        <p:pic>
          <p:nvPicPr>
            <p:cNvPr id="8" name="Picture 7" descr="TP_tmp"/>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35245" y="3983038"/>
              <a:ext cx="5813436" cy="211285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2143" name="Text Box 15"/>
            <p:cNvSpPr txBox="1">
              <a:spLocks noChangeArrowheads="1"/>
            </p:cNvSpPr>
            <p:nvPr/>
          </p:nvSpPr>
          <p:spPr bwMode="auto">
            <a:xfrm>
              <a:off x="0" y="4419600"/>
              <a:ext cx="2286000" cy="1187450"/>
            </a:xfrm>
            <a:prstGeom prst="rect">
              <a:avLst/>
            </a:prstGeom>
            <a:noFill/>
            <a:ln w="19050" algn="ctr">
              <a:noFill/>
              <a:miter lim="800000"/>
              <a:headEnd/>
              <a:tailEnd/>
            </a:ln>
            <a:effectLst/>
          </p:spPr>
          <p:txBody>
            <a:bodyPr>
              <a:spAutoFit/>
            </a:bodyPr>
            <a:lstStyle/>
            <a:p>
              <a:r>
                <a:rPr lang="en-US" sz="2400" b="1">
                  <a:solidFill>
                    <a:srgbClr val="996600"/>
                  </a:solidFill>
                </a:rPr>
                <a:t>Single-parameter estimation</a:t>
              </a:r>
            </a:p>
          </p:txBody>
        </p:sp>
      </p:grpSp>
      <p:grpSp>
        <p:nvGrpSpPr>
          <p:cNvPr id="432155" name="Group 27"/>
          <p:cNvGrpSpPr>
            <a:grpSpLocks/>
          </p:cNvGrpSpPr>
          <p:nvPr/>
        </p:nvGrpSpPr>
        <p:grpSpPr bwMode="auto">
          <a:xfrm>
            <a:off x="2438400" y="533400"/>
            <a:ext cx="2743200" cy="5105400"/>
            <a:chOff x="1536" y="336"/>
            <a:chExt cx="1728" cy="3216"/>
          </a:xfrm>
        </p:grpSpPr>
        <p:sp>
          <p:nvSpPr>
            <p:cNvPr id="432144" name="Text Box 16"/>
            <p:cNvSpPr txBox="1">
              <a:spLocks noChangeArrowheads="1"/>
            </p:cNvSpPr>
            <p:nvPr/>
          </p:nvSpPr>
          <p:spPr bwMode="auto">
            <a:xfrm>
              <a:off x="1738" y="1632"/>
              <a:ext cx="1190" cy="536"/>
            </a:xfrm>
            <a:prstGeom prst="rect">
              <a:avLst/>
            </a:prstGeom>
            <a:noFill/>
            <a:ln w="28575" algn="ctr">
              <a:solidFill>
                <a:schemeClr val="accent2"/>
              </a:solidFill>
              <a:miter lim="800000"/>
              <a:headEnd/>
              <a:tailEnd/>
            </a:ln>
            <a:effectLst/>
          </p:spPr>
          <p:txBody>
            <a:bodyPr wrap="none">
              <a:spAutoFit/>
            </a:bodyPr>
            <a:lstStyle/>
            <a:p>
              <a:r>
                <a:rPr lang="en-US" sz="2400" b="1" dirty="0"/>
                <a:t>State </a:t>
              </a:r>
            </a:p>
            <a:p>
              <a:r>
                <a:rPr lang="en-US" sz="2400" b="1" dirty="0"/>
                <a:t>preparation</a:t>
              </a:r>
            </a:p>
          </p:txBody>
        </p:sp>
        <p:sp>
          <p:nvSpPr>
            <p:cNvPr id="432145" name="Rectangle 17"/>
            <p:cNvSpPr>
              <a:spLocks noChangeArrowheads="1"/>
            </p:cNvSpPr>
            <p:nvPr/>
          </p:nvSpPr>
          <p:spPr bwMode="auto">
            <a:xfrm>
              <a:off x="1536" y="336"/>
              <a:ext cx="1728" cy="1056"/>
            </a:xfrm>
            <a:prstGeom prst="rect">
              <a:avLst/>
            </a:prstGeom>
            <a:noFill/>
            <a:ln w="28575" algn="ctr">
              <a:solidFill>
                <a:schemeClr val="accent2"/>
              </a:solidFill>
              <a:miter lim="800000"/>
              <a:headEnd/>
              <a:tailEnd/>
            </a:ln>
            <a:effectLst/>
          </p:spPr>
          <p:txBody>
            <a:bodyPr wrap="none" anchor="ctr"/>
            <a:lstStyle/>
            <a:p>
              <a:endParaRPr lang="en-US"/>
            </a:p>
          </p:txBody>
        </p:sp>
        <p:sp>
          <p:nvSpPr>
            <p:cNvPr id="432146" name="Rectangle 18"/>
            <p:cNvSpPr>
              <a:spLocks noChangeArrowheads="1"/>
            </p:cNvSpPr>
            <p:nvPr/>
          </p:nvSpPr>
          <p:spPr bwMode="auto">
            <a:xfrm>
              <a:off x="1872" y="2448"/>
              <a:ext cx="1056" cy="1104"/>
            </a:xfrm>
            <a:prstGeom prst="rect">
              <a:avLst/>
            </a:prstGeom>
            <a:noFill/>
            <a:ln w="28575" algn="ctr">
              <a:solidFill>
                <a:schemeClr val="accent2"/>
              </a:solidFill>
              <a:miter lim="800000"/>
              <a:headEnd/>
              <a:tailEnd/>
            </a:ln>
            <a:effectLst/>
          </p:spPr>
          <p:txBody>
            <a:bodyPr wrap="none" anchor="ctr"/>
            <a:lstStyle/>
            <a:p>
              <a:endParaRPr lang="en-US"/>
            </a:p>
          </p:txBody>
        </p:sp>
      </p:grpSp>
      <p:grpSp>
        <p:nvGrpSpPr>
          <p:cNvPr id="432157" name="Group 29"/>
          <p:cNvGrpSpPr>
            <a:grpSpLocks/>
          </p:cNvGrpSpPr>
          <p:nvPr/>
        </p:nvGrpSpPr>
        <p:grpSpPr bwMode="auto">
          <a:xfrm>
            <a:off x="6172200" y="533400"/>
            <a:ext cx="2819400" cy="5638800"/>
            <a:chOff x="3888" y="336"/>
            <a:chExt cx="1776" cy="3552"/>
          </a:xfrm>
        </p:grpSpPr>
        <p:sp>
          <p:nvSpPr>
            <p:cNvPr id="432152" name="Rectangle 24"/>
            <p:cNvSpPr>
              <a:spLocks noChangeArrowheads="1"/>
            </p:cNvSpPr>
            <p:nvPr/>
          </p:nvSpPr>
          <p:spPr bwMode="auto">
            <a:xfrm>
              <a:off x="4176" y="2448"/>
              <a:ext cx="1248" cy="1440"/>
            </a:xfrm>
            <a:prstGeom prst="rect">
              <a:avLst/>
            </a:prstGeom>
            <a:noFill/>
            <a:ln w="28575" algn="ctr">
              <a:solidFill>
                <a:srgbClr val="990099"/>
              </a:solidFill>
              <a:miter lim="800000"/>
              <a:headEnd/>
              <a:tailEnd/>
            </a:ln>
            <a:effectLst/>
          </p:spPr>
          <p:txBody>
            <a:bodyPr wrap="none" anchor="ctr"/>
            <a:lstStyle/>
            <a:p>
              <a:endParaRPr lang="en-US"/>
            </a:p>
          </p:txBody>
        </p:sp>
        <p:sp>
          <p:nvSpPr>
            <p:cNvPr id="432153" name="Rectangle 25"/>
            <p:cNvSpPr>
              <a:spLocks noChangeArrowheads="1"/>
            </p:cNvSpPr>
            <p:nvPr/>
          </p:nvSpPr>
          <p:spPr bwMode="auto">
            <a:xfrm>
              <a:off x="3888" y="336"/>
              <a:ext cx="1776" cy="1056"/>
            </a:xfrm>
            <a:prstGeom prst="rect">
              <a:avLst/>
            </a:prstGeom>
            <a:noFill/>
            <a:ln w="28575" algn="ctr">
              <a:solidFill>
                <a:srgbClr val="990099"/>
              </a:solidFill>
              <a:miter lim="800000"/>
              <a:headEnd/>
              <a:tailEnd/>
            </a:ln>
            <a:effectLst/>
          </p:spPr>
          <p:txBody>
            <a:bodyPr wrap="none" anchor="ctr"/>
            <a:lstStyle/>
            <a:p>
              <a:endParaRPr lang="en-US"/>
            </a:p>
          </p:txBody>
        </p:sp>
        <p:sp>
          <p:nvSpPr>
            <p:cNvPr id="432154" name="Text Box 26"/>
            <p:cNvSpPr txBox="1">
              <a:spLocks noChangeArrowheads="1"/>
            </p:cNvSpPr>
            <p:nvPr/>
          </p:nvSpPr>
          <p:spPr bwMode="auto">
            <a:xfrm>
              <a:off x="4195" y="1728"/>
              <a:ext cx="1373" cy="306"/>
            </a:xfrm>
            <a:prstGeom prst="rect">
              <a:avLst/>
            </a:prstGeom>
            <a:noFill/>
            <a:ln w="28575" algn="ctr">
              <a:solidFill>
                <a:srgbClr val="990099"/>
              </a:solidFill>
              <a:miter lim="800000"/>
              <a:headEnd/>
              <a:tailEnd/>
            </a:ln>
            <a:effectLst/>
          </p:spPr>
          <p:txBody>
            <a:bodyPr wrap="none">
              <a:spAutoFit/>
            </a:bodyPr>
            <a:lstStyle/>
            <a:p>
              <a:r>
                <a:rPr lang="en-US" sz="2400" b="1">
                  <a:solidFill>
                    <a:srgbClr val="990099"/>
                  </a:solidFill>
                </a:rPr>
                <a:t>Measurement</a:t>
              </a:r>
            </a:p>
          </p:txBody>
        </p:sp>
      </p:grpSp>
      <p:grpSp>
        <p:nvGrpSpPr>
          <p:cNvPr id="3" name="Group 2"/>
          <p:cNvGrpSpPr/>
          <p:nvPr/>
        </p:nvGrpSpPr>
        <p:grpSpPr>
          <a:xfrm>
            <a:off x="4724400" y="533400"/>
            <a:ext cx="1828800" cy="5257800"/>
            <a:chOff x="4724400" y="533400"/>
            <a:chExt cx="1828800" cy="5257800"/>
          </a:xfrm>
        </p:grpSpPr>
        <p:grpSp>
          <p:nvGrpSpPr>
            <p:cNvPr id="7" name="Group 6"/>
            <p:cNvGrpSpPr/>
            <p:nvPr/>
          </p:nvGrpSpPr>
          <p:grpSpPr bwMode="auto">
            <a:xfrm>
              <a:off x="4724400" y="533400"/>
              <a:ext cx="1828800" cy="5257800"/>
              <a:chOff x="4724400" y="533400"/>
              <a:chExt cx="1828800" cy="5257800"/>
            </a:xfrm>
          </p:grpSpPr>
          <p:sp>
            <p:nvSpPr>
              <p:cNvPr id="432150" name="Rectangle 22"/>
              <p:cNvSpPr>
                <a:spLocks noChangeArrowheads="1"/>
              </p:cNvSpPr>
              <p:nvPr/>
            </p:nvSpPr>
            <p:spPr bwMode="auto">
              <a:xfrm>
                <a:off x="5257800" y="533400"/>
                <a:ext cx="762000" cy="16764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sp>
            <p:nvSpPr>
              <p:cNvPr id="432151" name="Rectangle 23"/>
              <p:cNvSpPr>
                <a:spLocks noChangeArrowheads="1"/>
              </p:cNvSpPr>
              <p:nvPr/>
            </p:nvSpPr>
            <p:spPr bwMode="auto">
              <a:xfrm>
                <a:off x="4724400" y="3886200"/>
                <a:ext cx="1828800" cy="19050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sp>
          <p:nvSpPr>
            <p:cNvPr id="30" name="Text Box 16"/>
            <p:cNvSpPr txBox="1">
              <a:spLocks noChangeArrowheads="1"/>
            </p:cNvSpPr>
            <p:nvPr/>
          </p:nvSpPr>
          <p:spPr bwMode="auto">
            <a:xfrm>
              <a:off x="4848865" y="2738735"/>
              <a:ext cx="1640194" cy="461665"/>
            </a:xfrm>
            <a:prstGeom prst="rect">
              <a:avLst/>
            </a:prstGeom>
            <a:noFill/>
            <a:ln w="28575" algn="ctr">
              <a:solidFill>
                <a:srgbClr val="008000"/>
              </a:solidFill>
              <a:miter lim="800000"/>
              <a:headEnd/>
              <a:tailEnd/>
            </a:ln>
            <a:effectLst/>
          </p:spPr>
          <p:txBody>
            <a:bodyPr wrap="none">
              <a:spAutoFit/>
            </a:bodyPr>
            <a:lstStyle/>
            <a:p>
              <a:r>
                <a:rPr lang="en-US" sz="2400" b="1" dirty="0">
                  <a:solidFill>
                    <a:srgbClr val="008000"/>
                  </a:solidFill>
                </a:rPr>
                <a:t>Dynamics</a:t>
              </a:r>
            </a:p>
          </p:txBody>
        </p:sp>
      </p:grpSp>
    </p:spTree>
    <p:extLst>
      <p:ext uri="{BB962C8B-B14F-4D97-AF65-F5344CB8AC3E}">
        <p14:creationId xmlns:p14="http://schemas.microsoft.com/office/powerpoint/2010/main" val="18372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21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2"/>
          <p:cNvSpPr txBox="1">
            <a:spLocks noChangeArrowheads="1"/>
          </p:cNvSpPr>
          <p:nvPr/>
        </p:nvSpPr>
        <p:spPr bwMode="auto">
          <a:xfrm>
            <a:off x="0" y="0"/>
            <a:ext cx="2381250" cy="1077218"/>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Quantum  </a:t>
            </a:r>
          </a:p>
          <a:p>
            <a:pPr eaLnBrk="1" hangingPunct="1"/>
            <a:r>
              <a:rPr lang="en-US" sz="3200" b="1" dirty="0">
                <a:solidFill>
                  <a:srgbClr val="996633"/>
                </a:solidFill>
                <a:latin typeface="Comic Sans MS" pitchFamily="66" charset="0"/>
              </a:rPr>
              <a:t>limits</a:t>
            </a:r>
            <a:endParaRPr lang="en-US" sz="3200" dirty="0">
              <a:solidFill>
                <a:schemeClr val="tx1"/>
              </a:solidFill>
            </a:endParaRPr>
          </a:p>
        </p:txBody>
      </p:sp>
      <p:sp>
        <p:nvSpPr>
          <p:cNvPr id="434179" name="Text Box 3"/>
          <p:cNvSpPr txBox="1">
            <a:spLocks noChangeArrowheads="1"/>
          </p:cNvSpPr>
          <p:nvPr/>
        </p:nvSpPr>
        <p:spPr bwMode="auto">
          <a:xfrm>
            <a:off x="2482850" y="76200"/>
            <a:ext cx="6813550"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S. L. Braunstein, C. M. Caves, and  G. J. Milburn, Ann. Phys. 247, 135 (1996).</a:t>
            </a:r>
          </a:p>
          <a:p>
            <a:pPr algn="l"/>
            <a:r>
              <a:rPr lang="en-US" sz="1400" b="1" dirty="0">
                <a:solidFill>
                  <a:schemeClr val="tx1"/>
                </a:solidFill>
                <a:cs typeface="Helvetica" pitchFamily="34" charset="0"/>
              </a:rPr>
              <a:t>V. Giovannetti, S. Lloyd, and L. </a:t>
            </a:r>
            <a:r>
              <a:rPr lang="en-US" sz="1400" b="1" dirty="0" err="1">
                <a:solidFill>
                  <a:schemeClr val="tx1"/>
                </a:solidFill>
                <a:cs typeface="Helvetica" pitchFamily="34" charset="0"/>
              </a:rPr>
              <a:t>Maccone</a:t>
            </a:r>
            <a:r>
              <a:rPr lang="en-US" sz="1400" b="1" dirty="0">
                <a:solidFill>
                  <a:schemeClr val="tx1"/>
                </a:solidFill>
                <a:cs typeface="Helvetica" pitchFamily="34" charset="0"/>
              </a:rPr>
              <a:t>, PRL 96, 041401 (2006).</a:t>
            </a:r>
          </a:p>
          <a:p>
            <a:pPr algn="l"/>
            <a:r>
              <a:rPr lang="en-US" sz="1400" b="1" dirty="0">
                <a:solidFill>
                  <a:schemeClr val="tx1"/>
                </a:solidFill>
                <a:cs typeface="Helvetica" pitchFamily="34" charset="0"/>
              </a:rPr>
              <a:t>S. Boixo, S. T. Flammia, C. M. Caves, and JM </a:t>
            </a:r>
            <a:r>
              <a:rPr lang="en-US" sz="1400" b="1" dirty="0" err="1">
                <a:solidFill>
                  <a:schemeClr val="tx1"/>
                </a:solidFill>
                <a:cs typeface="Helvetica" pitchFamily="34" charset="0"/>
              </a:rPr>
              <a:t>Geremia</a:t>
            </a:r>
            <a:r>
              <a:rPr lang="en-US" sz="1400" b="1" dirty="0">
                <a:solidFill>
                  <a:schemeClr val="tx1"/>
                </a:solidFill>
                <a:cs typeface="Helvetica" pitchFamily="34" charset="0"/>
              </a:rPr>
              <a:t>, PRL 98, 090401 (2007).</a:t>
            </a:r>
          </a:p>
        </p:txBody>
      </p:sp>
      <p:pic>
        <p:nvPicPr>
          <p:cNvPr id="2" name="Picture 1" descr="TP_tmp"/>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54036" y="966788"/>
            <a:ext cx="7194564" cy="261481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3" name="Group 12"/>
          <p:cNvGrpSpPr/>
          <p:nvPr/>
        </p:nvGrpSpPr>
        <p:grpSpPr bwMode="auto">
          <a:xfrm>
            <a:off x="157580" y="4724401"/>
            <a:ext cx="2999540" cy="2057399"/>
            <a:chOff x="120060" y="4724401"/>
            <a:chExt cx="2999540" cy="2057399"/>
          </a:xfrm>
        </p:grpSpPr>
        <p:pic>
          <p:nvPicPr>
            <p:cNvPr id="10" name="Picture 9" descr="TP_tmp"/>
            <p:cNvPicPr>
              <a:picLocks noChangeAspect="1"/>
            </p:cNvPicPr>
            <p:nvPr>
              <p:custDataLst>
                <p:tags r:id="rId6"/>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5215" y="4724401"/>
              <a:ext cx="2743226" cy="91440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191" name="Text Box 15"/>
            <p:cNvSpPr txBox="1">
              <a:spLocks noChangeArrowheads="1"/>
            </p:cNvSpPr>
            <p:nvPr/>
          </p:nvSpPr>
          <p:spPr bwMode="auto">
            <a:xfrm>
              <a:off x="120060" y="5827693"/>
              <a:ext cx="2999540" cy="954107"/>
            </a:xfrm>
            <a:prstGeom prst="rect">
              <a:avLst/>
            </a:prstGeom>
            <a:noFill/>
            <a:ln w="28575" cap="flat" cmpd="sng" algn="ctr">
              <a:solidFill>
                <a:srgbClr val="FF0000"/>
              </a:solidFill>
              <a:prstDash val="solid"/>
              <a:miter lim="800000"/>
              <a:headEnd type="none" w="med" len="med"/>
              <a:tailEnd type="none" w="med" len="med"/>
            </a:ln>
            <a:effectLst/>
          </p:spPr>
          <p:txBody>
            <a:bodyPr wrap="none">
              <a:spAutoFit/>
            </a:bodyPr>
            <a:lstStyle/>
            <a:p>
              <a:r>
                <a:rPr lang="en-US" b="1" dirty="0">
                  <a:solidFill>
                    <a:srgbClr val="FF0000"/>
                  </a:solidFill>
                </a:rPr>
                <a:t>Generalized </a:t>
              </a:r>
            </a:p>
            <a:p>
              <a:r>
                <a:rPr lang="en-US" b="1" dirty="0">
                  <a:solidFill>
                    <a:srgbClr val="FF0000"/>
                  </a:solidFill>
                </a:rPr>
                <a:t>uncertainty principle</a:t>
              </a:r>
            </a:p>
            <a:p>
              <a:r>
                <a:rPr lang="en-US" sz="1600" b="1" dirty="0">
                  <a:solidFill>
                    <a:srgbClr val="FF0000"/>
                  </a:solidFill>
                </a:rPr>
                <a:t>Quantum </a:t>
              </a:r>
              <a:r>
                <a:rPr lang="en-US" sz="1600" b="1" dirty="0" err="1">
                  <a:solidFill>
                    <a:srgbClr val="FF0000"/>
                  </a:solidFill>
                </a:rPr>
                <a:t>Cramér-Rao</a:t>
              </a:r>
              <a:r>
                <a:rPr lang="en-US" sz="1600" b="1" dirty="0">
                  <a:solidFill>
                    <a:srgbClr val="FF0000"/>
                  </a:solidFill>
                </a:rPr>
                <a:t> bound</a:t>
              </a:r>
            </a:p>
          </p:txBody>
        </p:sp>
        <p:sp>
          <p:nvSpPr>
            <p:cNvPr id="434193" name="Line 17"/>
            <p:cNvSpPr>
              <a:spLocks noChangeShapeType="1"/>
            </p:cNvSpPr>
            <p:nvPr/>
          </p:nvSpPr>
          <p:spPr bwMode="auto">
            <a:xfrm flipV="1">
              <a:off x="1594429" y="5562600"/>
              <a:ext cx="0" cy="274320"/>
            </a:xfrm>
            <a:prstGeom prst="line">
              <a:avLst/>
            </a:prstGeom>
            <a:noFill/>
            <a:ln w="28575" cap="flat" cmpd="sng" algn="ctr">
              <a:solidFill>
                <a:srgbClr val="FF3300"/>
              </a:solidFill>
              <a:prstDash val="solid"/>
              <a:round/>
              <a:headEnd type="none" w="med" len="med"/>
              <a:tailEnd type="triangle" w="med" len="med"/>
            </a:ln>
            <a:effectLst/>
          </p:spPr>
          <p:txBody>
            <a:bodyPr/>
            <a:lstStyle/>
            <a:p>
              <a:endParaRPr lang="en-US"/>
            </a:p>
          </p:txBody>
        </p:sp>
      </p:grpSp>
      <p:grpSp>
        <p:nvGrpSpPr>
          <p:cNvPr id="23" name="Group 22"/>
          <p:cNvGrpSpPr/>
          <p:nvPr/>
        </p:nvGrpSpPr>
        <p:grpSpPr bwMode="auto">
          <a:xfrm>
            <a:off x="3352800" y="4767942"/>
            <a:ext cx="2512781" cy="1816021"/>
            <a:chOff x="3050319" y="4767942"/>
            <a:chExt cx="2512781" cy="1816021"/>
          </a:xfrm>
        </p:grpSpPr>
        <p:pic>
          <p:nvPicPr>
            <p:cNvPr id="15" name="Picture 14" descr="TP_tmp"/>
            <p:cNvPicPr>
              <a:picLocks noChangeAspect="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50319" y="4767942"/>
              <a:ext cx="2412496" cy="9906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1" name="Picture 20" descr="TP_tmp"/>
            <p:cNvPicPr>
              <a:picLocks noChangeAspect="1"/>
            </p:cNvPicPr>
            <p:nvPr>
              <p:custDataLst>
                <p:tags r:id="rId5"/>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26519" y="5943600"/>
              <a:ext cx="2436581" cy="6403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31" name="Group 30"/>
          <p:cNvGrpSpPr/>
          <p:nvPr/>
        </p:nvGrpSpPr>
        <p:grpSpPr bwMode="auto">
          <a:xfrm>
            <a:off x="6172200" y="3810000"/>
            <a:ext cx="2819400" cy="2057400"/>
            <a:chOff x="6172200" y="3810000"/>
            <a:chExt cx="2819400" cy="2057400"/>
          </a:xfrm>
        </p:grpSpPr>
        <p:sp>
          <p:nvSpPr>
            <p:cNvPr id="434212" name="Text Box 36"/>
            <p:cNvSpPr txBox="1">
              <a:spLocks noChangeArrowheads="1"/>
            </p:cNvSpPr>
            <p:nvPr/>
          </p:nvSpPr>
          <p:spPr bwMode="auto">
            <a:xfrm>
              <a:off x="6531490" y="3946525"/>
              <a:ext cx="1994457" cy="400110"/>
            </a:xfrm>
            <a:prstGeom prst="rect">
              <a:avLst/>
            </a:prstGeom>
            <a:noFill/>
            <a:ln w="28575" cap="flat" cmpd="sng" algn="ctr">
              <a:noFill/>
              <a:prstDash val="solid"/>
              <a:miter lim="800000"/>
              <a:headEnd type="none" w="med" len="med"/>
              <a:tailEnd type="none" w="med" len="med"/>
            </a:ln>
            <a:effectLst/>
          </p:spPr>
          <p:txBody>
            <a:bodyPr wrap="none">
              <a:spAutoFit/>
            </a:bodyPr>
            <a:lstStyle/>
            <a:p>
              <a:r>
                <a:rPr lang="en-US" b="1" dirty="0">
                  <a:solidFill>
                    <a:schemeClr val="accent6"/>
                  </a:solidFill>
                </a:rPr>
                <a:t>Product inputs</a:t>
              </a:r>
            </a:p>
          </p:txBody>
        </p:sp>
        <p:pic>
          <p:nvPicPr>
            <p:cNvPr id="24" name="Picture 23" descr="TP_tmp"/>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24753" y="4419600"/>
              <a:ext cx="2399994" cy="12630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216" name="Rectangle 40"/>
            <p:cNvSpPr>
              <a:spLocks noChangeArrowheads="1"/>
            </p:cNvSpPr>
            <p:nvPr/>
          </p:nvSpPr>
          <p:spPr bwMode="auto">
            <a:xfrm>
              <a:off x="6172200" y="3810000"/>
              <a:ext cx="2819400" cy="2057400"/>
            </a:xfrm>
            <a:prstGeom prst="rect">
              <a:avLst/>
            </a:prstGeom>
            <a:noFill/>
            <a:ln w="28575" cap="flat" cmpd="sng" algn="ctr">
              <a:solidFill>
                <a:schemeClr val="accent6"/>
              </a:solidFill>
              <a:prstDash val="solid"/>
              <a:miter lim="800000"/>
              <a:headEnd type="none" w="med" len="med"/>
              <a:tailEnd type="none" w="med" len="med"/>
            </a:ln>
            <a:effectLst/>
          </p:spPr>
          <p:txBody>
            <a:bodyPr wrap="none" anchor="ctr"/>
            <a:lstStyle/>
            <a:p>
              <a:endParaRPr lang="en-US"/>
            </a:p>
          </p:txBody>
        </p:sp>
      </p:grpSp>
      <p:grpSp>
        <p:nvGrpSpPr>
          <p:cNvPr id="8" name="Group 7"/>
          <p:cNvGrpSpPr/>
          <p:nvPr/>
        </p:nvGrpSpPr>
        <p:grpSpPr>
          <a:xfrm>
            <a:off x="1788806" y="838200"/>
            <a:ext cx="3773794" cy="3733800"/>
            <a:chOff x="1788806" y="838200"/>
            <a:chExt cx="3773794" cy="3733800"/>
          </a:xfrm>
        </p:grpSpPr>
        <p:grpSp>
          <p:nvGrpSpPr>
            <p:cNvPr id="7" name="Group 6"/>
            <p:cNvGrpSpPr/>
            <p:nvPr/>
          </p:nvGrpSpPr>
          <p:grpSpPr bwMode="auto">
            <a:xfrm>
              <a:off x="3200400" y="838200"/>
              <a:ext cx="2362200" cy="3733800"/>
              <a:chOff x="3200400" y="838200"/>
              <a:chExt cx="2362200" cy="3733800"/>
            </a:xfrm>
          </p:grpSpPr>
          <p:grpSp>
            <p:nvGrpSpPr>
              <p:cNvPr id="6" name="Group 5"/>
              <p:cNvGrpSpPr/>
              <p:nvPr/>
            </p:nvGrpSpPr>
            <p:grpSpPr bwMode="auto">
              <a:xfrm>
                <a:off x="3429000" y="3581400"/>
                <a:ext cx="1676400" cy="990600"/>
                <a:chOff x="3429000" y="3581400"/>
                <a:chExt cx="1676400" cy="990600"/>
              </a:xfrm>
            </p:grpSpPr>
            <p:pic>
              <p:nvPicPr>
                <p:cNvPr id="3" name="Picture 2" descr="TP_tmp"/>
                <p:cNvPicPr>
                  <a:picLocks noChangeAspect="1"/>
                </p:cNvPicPr>
                <p:nvPr>
                  <p:custDataLst>
                    <p:tags r:id="rId2"/>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81400" y="3643313"/>
                  <a:ext cx="1317828" cy="88355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183" name="Rectangle 7"/>
                <p:cNvSpPr>
                  <a:spLocks noChangeArrowheads="1"/>
                </p:cNvSpPr>
                <p:nvPr/>
              </p:nvSpPr>
              <p:spPr bwMode="auto">
                <a:xfrm>
                  <a:off x="3429000" y="3581400"/>
                  <a:ext cx="1676400" cy="9906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sp>
            <p:nvSpPr>
              <p:cNvPr id="434185" name="Rectangle 9"/>
              <p:cNvSpPr>
                <a:spLocks noChangeArrowheads="1"/>
              </p:cNvSpPr>
              <p:nvPr/>
            </p:nvSpPr>
            <p:spPr bwMode="auto">
              <a:xfrm>
                <a:off x="3200400" y="838200"/>
                <a:ext cx="2362200" cy="22860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sp>
          <p:nvSpPr>
            <p:cNvPr id="28" name="Text Box 16"/>
            <p:cNvSpPr txBox="1">
              <a:spLocks noChangeArrowheads="1"/>
            </p:cNvSpPr>
            <p:nvPr/>
          </p:nvSpPr>
          <p:spPr bwMode="auto">
            <a:xfrm>
              <a:off x="1788806" y="3881735"/>
              <a:ext cx="1640194" cy="461665"/>
            </a:xfrm>
            <a:prstGeom prst="rect">
              <a:avLst/>
            </a:prstGeom>
            <a:noFill/>
            <a:ln w="28575" algn="ctr">
              <a:solidFill>
                <a:srgbClr val="008000"/>
              </a:solidFill>
              <a:miter lim="800000"/>
              <a:headEnd/>
              <a:tailEnd/>
            </a:ln>
            <a:effectLst/>
          </p:spPr>
          <p:txBody>
            <a:bodyPr wrap="none">
              <a:spAutoFit/>
            </a:bodyPr>
            <a:lstStyle/>
            <a:p>
              <a:r>
                <a:rPr lang="en-US" sz="2400" b="1" dirty="0">
                  <a:solidFill>
                    <a:srgbClr val="008000"/>
                  </a:solidFill>
                </a:rPr>
                <a:t>Dynamics</a:t>
              </a:r>
            </a:p>
          </p:txBody>
        </p:sp>
      </p:grpSp>
    </p:spTree>
    <p:extLst>
      <p:ext uri="{BB962C8B-B14F-4D97-AF65-F5344CB8AC3E}">
        <p14:creationId xmlns:p14="http://schemas.microsoft.com/office/powerpoint/2010/main" val="318513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1+#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P_tmp"/>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700206" y="762000"/>
            <a:ext cx="6605601" cy="204419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29" name="Text Box 5"/>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Achieving the Heisenberg limit</a:t>
            </a:r>
            <a:endParaRPr lang="en-US" sz="2800">
              <a:solidFill>
                <a:schemeClr val="tx1"/>
              </a:solidFill>
            </a:endParaRPr>
          </a:p>
        </p:txBody>
      </p:sp>
      <p:grpSp>
        <p:nvGrpSpPr>
          <p:cNvPr id="11" name="Group 10"/>
          <p:cNvGrpSpPr/>
          <p:nvPr/>
        </p:nvGrpSpPr>
        <p:grpSpPr bwMode="auto">
          <a:xfrm>
            <a:off x="152400" y="2590800"/>
            <a:ext cx="8839200" cy="2819400"/>
            <a:chOff x="152400" y="2667000"/>
            <a:chExt cx="8839200" cy="2819400"/>
          </a:xfrm>
        </p:grpSpPr>
        <p:pic>
          <p:nvPicPr>
            <p:cNvPr id="9" name="Picture 8" descr="TP_tmp"/>
            <p:cNvPicPr>
              <a:picLocks noChangeAspect="1"/>
            </p:cNvPicPr>
            <p:nvPr>
              <p:custDataLst>
                <p:tags r:id="rId6"/>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8591" y="4975225"/>
              <a:ext cx="8686818" cy="48737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57" name="Rectangle 33"/>
            <p:cNvSpPr>
              <a:spLocks noChangeArrowheads="1"/>
            </p:cNvSpPr>
            <p:nvPr/>
          </p:nvSpPr>
          <p:spPr bwMode="auto">
            <a:xfrm>
              <a:off x="152400" y="4953000"/>
              <a:ext cx="8839200" cy="533400"/>
            </a:xfrm>
            <a:prstGeom prst="rect">
              <a:avLst/>
            </a:prstGeom>
            <a:noFill/>
            <a:ln w="28575" algn="ctr">
              <a:solidFill>
                <a:srgbClr val="006600"/>
              </a:solidFill>
              <a:miter lim="800000"/>
              <a:headEnd/>
              <a:tailEnd/>
            </a:ln>
            <a:effectLst/>
          </p:spPr>
          <p:txBody>
            <a:bodyPr wrap="none" anchor="ctr"/>
            <a:lstStyle/>
            <a:p>
              <a:endParaRPr lang="en-US"/>
            </a:p>
          </p:txBody>
        </p:sp>
        <p:sp>
          <p:nvSpPr>
            <p:cNvPr id="436258" name="Line 34"/>
            <p:cNvSpPr>
              <a:spLocks noChangeShapeType="1"/>
            </p:cNvSpPr>
            <p:nvPr/>
          </p:nvSpPr>
          <p:spPr bwMode="auto">
            <a:xfrm flipV="1">
              <a:off x="7239000" y="2667000"/>
              <a:ext cx="0" cy="2286000"/>
            </a:xfrm>
            <a:prstGeom prst="line">
              <a:avLst/>
            </a:prstGeom>
            <a:noFill/>
            <a:ln w="28575">
              <a:solidFill>
                <a:srgbClr val="006600"/>
              </a:solidFill>
              <a:round/>
              <a:headEnd/>
              <a:tailEnd type="triangle" w="med" len="med"/>
            </a:ln>
            <a:effectLst/>
          </p:spPr>
          <p:txBody>
            <a:bodyPr/>
            <a:lstStyle/>
            <a:p>
              <a:endParaRPr lang="en-US"/>
            </a:p>
          </p:txBody>
        </p:sp>
      </p:grpSp>
      <p:grpSp>
        <p:nvGrpSpPr>
          <p:cNvPr id="8" name="Group 7"/>
          <p:cNvGrpSpPr/>
          <p:nvPr/>
        </p:nvGrpSpPr>
        <p:grpSpPr bwMode="auto">
          <a:xfrm>
            <a:off x="838200" y="2590800"/>
            <a:ext cx="5410200" cy="2062163"/>
            <a:chOff x="838200" y="2667000"/>
            <a:chExt cx="5410200" cy="2062163"/>
          </a:xfrm>
        </p:grpSpPr>
        <p:pic>
          <p:nvPicPr>
            <p:cNvPr id="6" name="Picture 5" descr="TP_tmp"/>
            <p:cNvPicPr>
              <a:picLocks noChangeAspect="1"/>
            </p:cNvPicPr>
            <p:nvPr>
              <p:custDataLst>
                <p:tags r:id="rId5"/>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87257" y="4038600"/>
              <a:ext cx="5081923" cy="63317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64" name="Rectangle 40"/>
            <p:cNvSpPr>
              <a:spLocks noChangeArrowheads="1"/>
            </p:cNvSpPr>
            <p:nvPr/>
          </p:nvSpPr>
          <p:spPr bwMode="auto">
            <a:xfrm>
              <a:off x="838200" y="3967163"/>
              <a:ext cx="5410200" cy="762000"/>
            </a:xfrm>
            <a:prstGeom prst="rect">
              <a:avLst/>
            </a:prstGeom>
            <a:noFill/>
            <a:ln w="28575" algn="ctr">
              <a:solidFill>
                <a:srgbClr val="006600"/>
              </a:solidFill>
              <a:miter lim="800000"/>
              <a:headEnd/>
              <a:tailEnd/>
            </a:ln>
            <a:effectLst/>
          </p:spPr>
          <p:txBody>
            <a:bodyPr wrap="none" anchor="ctr"/>
            <a:lstStyle/>
            <a:p>
              <a:endParaRPr lang="en-US"/>
            </a:p>
          </p:txBody>
        </p:sp>
        <p:sp>
          <p:nvSpPr>
            <p:cNvPr id="436265" name="Line 41"/>
            <p:cNvSpPr>
              <a:spLocks noChangeShapeType="1"/>
            </p:cNvSpPr>
            <p:nvPr/>
          </p:nvSpPr>
          <p:spPr bwMode="auto">
            <a:xfrm flipV="1">
              <a:off x="6008688" y="2667000"/>
              <a:ext cx="0" cy="1295400"/>
            </a:xfrm>
            <a:prstGeom prst="line">
              <a:avLst/>
            </a:prstGeom>
            <a:noFill/>
            <a:ln w="28575">
              <a:solidFill>
                <a:srgbClr val="006600"/>
              </a:solidFill>
              <a:round/>
              <a:headEnd/>
              <a:tailEnd type="triangle" w="med" len="med"/>
            </a:ln>
            <a:effectLst/>
          </p:spPr>
          <p:txBody>
            <a:bodyPr/>
            <a:lstStyle/>
            <a:p>
              <a:endParaRPr lang="en-US"/>
            </a:p>
          </p:txBody>
        </p:sp>
      </p:grpSp>
      <p:grpSp>
        <p:nvGrpSpPr>
          <p:cNvPr id="19" name="Group 18"/>
          <p:cNvGrpSpPr/>
          <p:nvPr/>
        </p:nvGrpSpPr>
        <p:grpSpPr bwMode="auto">
          <a:xfrm>
            <a:off x="609471" y="5562600"/>
            <a:ext cx="7874257" cy="990602"/>
            <a:chOff x="609600" y="5638800"/>
            <a:chExt cx="7874257" cy="990602"/>
          </a:xfrm>
        </p:grpSpPr>
        <p:grpSp>
          <p:nvGrpSpPr>
            <p:cNvPr id="15" name="Group 14"/>
            <p:cNvGrpSpPr/>
            <p:nvPr/>
          </p:nvGrpSpPr>
          <p:grpSpPr bwMode="auto">
            <a:xfrm>
              <a:off x="609600" y="5791200"/>
              <a:ext cx="4191000" cy="838200"/>
              <a:chOff x="609600" y="5791200"/>
              <a:chExt cx="4191000" cy="838200"/>
            </a:xfrm>
          </p:grpSpPr>
          <p:pic>
            <p:nvPicPr>
              <p:cNvPr id="12" name="Picture 11" descr="TP_tmp"/>
              <p:cNvPicPr>
                <a:picLocks noChangeAspect="1"/>
              </p:cNvPicPr>
              <p:nvPr>
                <p:custDataLst>
                  <p:tags r:id="rId4"/>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23909" y="5915025"/>
                <a:ext cx="3810008" cy="61783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78" name="Rectangle 54"/>
              <p:cNvSpPr>
                <a:spLocks noChangeArrowheads="1"/>
              </p:cNvSpPr>
              <p:nvPr/>
            </p:nvSpPr>
            <p:spPr bwMode="auto">
              <a:xfrm>
                <a:off x="609600" y="5791200"/>
                <a:ext cx="4191000" cy="838200"/>
              </a:xfrm>
              <a:prstGeom prst="rect">
                <a:avLst/>
              </a:prstGeom>
              <a:noFill/>
              <a:ln w="28575" algn="ctr">
                <a:solidFill>
                  <a:srgbClr val="990099"/>
                </a:solidFill>
                <a:miter lim="800000"/>
                <a:headEnd/>
                <a:tailEnd/>
              </a:ln>
              <a:effectLst/>
            </p:spPr>
            <p:txBody>
              <a:bodyPr wrap="none" anchor="ctr"/>
              <a:lstStyle/>
              <a:p>
                <a:endParaRPr lang="en-US">
                  <a:solidFill>
                    <a:srgbClr val="990099"/>
                  </a:solidFill>
                </a:endParaRPr>
              </a:p>
            </p:txBody>
          </p:sp>
        </p:grpSp>
        <p:pic>
          <p:nvPicPr>
            <p:cNvPr id="17" name="Picture 16" descr="TP_tmp"/>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81343" y="5638800"/>
              <a:ext cx="3302514" cy="9906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5" name="Group 4"/>
          <p:cNvGrpSpPr/>
          <p:nvPr/>
        </p:nvGrpSpPr>
        <p:grpSpPr bwMode="auto">
          <a:xfrm>
            <a:off x="566738" y="2590800"/>
            <a:ext cx="4614862" cy="1066800"/>
            <a:chOff x="566738" y="2667000"/>
            <a:chExt cx="4614862" cy="1066800"/>
          </a:xfrm>
        </p:grpSpPr>
        <p:pic>
          <p:nvPicPr>
            <p:cNvPr id="3" name="Picture 2" descr="TP_tmp"/>
            <p:cNvPicPr>
              <a:picLocks noChangeAspect="1"/>
            </p:cNvPicPr>
            <p:nvPr>
              <p:custDataLst>
                <p:tags r:id="rId2"/>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78134" y="3048000"/>
              <a:ext cx="3441382" cy="63314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42" name="Rectangle 18"/>
            <p:cNvSpPr>
              <a:spLocks noChangeArrowheads="1"/>
            </p:cNvSpPr>
            <p:nvPr/>
          </p:nvSpPr>
          <p:spPr bwMode="auto">
            <a:xfrm>
              <a:off x="1371600" y="2971800"/>
              <a:ext cx="3810000" cy="762000"/>
            </a:xfrm>
            <a:prstGeom prst="rect">
              <a:avLst/>
            </a:prstGeom>
            <a:noFill/>
            <a:ln w="28575" algn="ctr">
              <a:solidFill>
                <a:srgbClr val="006600"/>
              </a:solidFill>
              <a:miter lim="800000"/>
              <a:headEnd/>
              <a:tailEnd/>
            </a:ln>
            <a:effectLst/>
          </p:spPr>
          <p:txBody>
            <a:bodyPr wrap="none" anchor="ctr"/>
            <a:lstStyle/>
            <a:p>
              <a:endParaRPr lang="en-US"/>
            </a:p>
          </p:txBody>
        </p:sp>
        <p:sp>
          <p:nvSpPr>
            <p:cNvPr id="436243" name="Line 19"/>
            <p:cNvSpPr>
              <a:spLocks noChangeShapeType="1"/>
            </p:cNvSpPr>
            <p:nvPr/>
          </p:nvSpPr>
          <p:spPr bwMode="auto">
            <a:xfrm flipV="1">
              <a:off x="3646488" y="2667000"/>
              <a:ext cx="0" cy="304800"/>
            </a:xfrm>
            <a:prstGeom prst="line">
              <a:avLst/>
            </a:prstGeom>
            <a:noFill/>
            <a:ln w="28575">
              <a:solidFill>
                <a:srgbClr val="006600"/>
              </a:solidFill>
              <a:round/>
              <a:headEnd/>
              <a:tailEnd type="triangle" w="med" len="med"/>
            </a:ln>
            <a:effectLst/>
          </p:spPr>
          <p:txBody>
            <a:bodyPr/>
            <a:lstStyle/>
            <a:p>
              <a:endParaRPr lang="en-US"/>
            </a:p>
          </p:txBody>
        </p:sp>
        <p:sp>
          <p:nvSpPr>
            <p:cNvPr id="436297" name="Text Box 73"/>
            <p:cNvSpPr txBox="1">
              <a:spLocks noChangeArrowheads="1"/>
            </p:cNvSpPr>
            <p:nvPr/>
          </p:nvSpPr>
          <p:spPr bwMode="auto">
            <a:xfrm>
              <a:off x="566738" y="2982913"/>
              <a:ext cx="804862" cy="730250"/>
            </a:xfrm>
            <a:prstGeom prst="rect">
              <a:avLst/>
            </a:prstGeom>
            <a:noFill/>
            <a:ln w="28575" algn="ctr">
              <a:solidFill>
                <a:srgbClr val="006600"/>
              </a:solidFill>
              <a:miter lim="800000"/>
              <a:headEnd/>
              <a:tailEnd/>
            </a:ln>
            <a:effectLst/>
          </p:spPr>
          <p:txBody>
            <a:bodyPr wrap="none">
              <a:spAutoFit/>
            </a:bodyPr>
            <a:lstStyle/>
            <a:p>
              <a:r>
                <a:rPr lang="en-US" b="1" dirty="0">
                  <a:solidFill>
                    <a:srgbClr val="006600"/>
                  </a:solidFill>
                </a:rPr>
                <a:t>cat </a:t>
              </a:r>
            </a:p>
            <a:p>
              <a:r>
                <a:rPr lang="en-US" b="1" dirty="0">
                  <a:solidFill>
                    <a:srgbClr val="006600"/>
                  </a:solidFill>
                </a:rPr>
                <a:t>state</a:t>
              </a:r>
            </a:p>
          </p:txBody>
        </p:sp>
      </p:grpSp>
    </p:spTree>
    <p:extLst>
      <p:ext uri="{BB962C8B-B14F-4D97-AF65-F5344CB8AC3E}">
        <p14:creationId xmlns:p14="http://schemas.microsoft.com/office/powerpoint/2010/main" val="214053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76200" y="0"/>
            <a:ext cx="8991600" cy="954107"/>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What we really do: </a:t>
            </a:r>
          </a:p>
          <a:p>
            <a:pPr eaLnBrk="1" hangingPunct="1"/>
            <a:r>
              <a:rPr lang="en-US" sz="2800" b="1" dirty="0">
                <a:solidFill>
                  <a:srgbClr val="996633"/>
                </a:solidFill>
                <a:latin typeface="Comic Sans MS" pitchFamily="66" charset="0"/>
              </a:rPr>
              <a:t>Real-life quantum </a:t>
            </a:r>
            <a:r>
              <a:rPr lang="en-US" sz="2800" b="1" dirty="0" err="1">
                <a:solidFill>
                  <a:srgbClr val="996633"/>
                </a:solidFill>
                <a:latin typeface="Comic Sans MS" pitchFamily="66" charset="0"/>
              </a:rPr>
              <a:t>Cramér</a:t>
            </a:r>
            <a:r>
              <a:rPr lang="en-US" sz="2800" b="1" dirty="0">
                <a:solidFill>
                  <a:srgbClr val="996633"/>
                </a:solidFill>
                <a:latin typeface="Comic Sans MS" pitchFamily="66" charset="0"/>
              </a:rPr>
              <a:t>-Rao bound</a:t>
            </a:r>
            <a:r>
              <a:rPr lang="en-US" sz="2800" dirty="0">
                <a:solidFill>
                  <a:schemeClr val="tx1"/>
                </a:solidFill>
              </a:rPr>
              <a:t> </a:t>
            </a:r>
          </a:p>
        </p:txBody>
      </p:sp>
      <p:pic>
        <p:nvPicPr>
          <p:cNvPr id="10" name="Picture 9">
            <a:extLst>
              <a:ext uri="{FF2B5EF4-FFF2-40B4-BE49-F238E27FC236}">
                <a16:creationId xmlns:a16="http://schemas.microsoft.com/office/drawing/2014/main" id="{66E66351-03BE-43FB-B021-2650EC10FDB2}"/>
              </a:ext>
            </a:extLst>
          </p:cNvPr>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306" y="1059287"/>
            <a:ext cx="7902698" cy="2940789"/>
          </a:xfrm>
          <a:prstGeom prst="rect">
            <a:avLst/>
          </a:prstGeom>
          <a:noFill/>
          <a:ln/>
          <a:effectLst/>
        </p:spPr>
      </p:pic>
      <p:sp>
        <p:nvSpPr>
          <p:cNvPr id="31" name="Text Box 3"/>
          <p:cNvSpPr txBox="1">
            <a:spLocks noChangeArrowheads="1"/>
          </p:cNvSpPr>
          <p:nvPr/>
        </p:nvSpPr>
        <p:spPr bwMode="auto">
          <a:xfrm>
            <a:off x="0" y="4158316"/>
            <a:ext cx="3633505"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M. D. Lang, UNM PhD dissertation, 2015.</a:t>
            </a:r>
          </a:p>
          <a:p>
            <a:pPr algn="l"/>
            <a:r>
              <a:rPr lang="en-US" sz="1400" b="1" dirty="0">
                <a:solidFill>
                  <a:schemeClr val="tx1"/>
                </a:solidFill>
                <a:cs typeface="Helvetica" pitchFamily="34" charset="0"/>
              </a:rPr>
              <a:t>Z. Jiang, PRA 89, 032128 (2014).</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68399AC-73A4-45BF-801D-AD8E59871F74}"/>
                  </a:ext>
                </a:extLst>
              </p:cNvPr>
              <p:cNvGraphicFramePr>
                <a:graphicFrameLocks noChangeAspect="1"/>
              </p:cNvGraphicFramePr>
              <p:nvPr>
                <p:extLst>
                  <p:ext uri="{D42A27DB-BD31-4B8C-83A1-F6EECF244321}">
                    <p14:modId xmlns:p14="http://schemas.microsoft.com/office/powerpoint/2010/main" val="2153093336"/>
                  </p:ext>
                </p:extLst>
              </p:nvPr>
            </p:nvGraphicFramePr>
            <p:xfrm>
              <a:off x="7772400" y="5759053"/>
              <a:ext cx="1262063" cy="946547"/>
            </p:xfrm>
            <a:graphic>
              <a:graphicData uri="http://schemas.microsoft.com/office/powerpoint/2016/slidezoom">
                <pslz:sldZm>
                  <pslz:sldZmObj sldId="530" cId="2140532018">
                    <pslz:zmPr id="{9B013534-6CF5-4796-B60C-8B544306B1E4}" returnToParent="0" transitionDur="1000">
                      <p166:blipFill xmlns:p166="http://schemas.microsoft.com/office/powerpoint/2016/6/main">
                        <a:blip r:embed="rId6"/>
                        <a:stretch>
                          <a:fillRect/>
                        </a:stretch>
                      </p166:blipFill>
                      <p166:spPr xmlns:p166="http://schemas.microsoft.com/office/powerpoint/2016/6/main">
                        <a:xfrm>
                          <a:off x="0" y="0"/>
                          <a:ext cx="1262063" cy="946547"/>
                        </a:xfrm>
                        <a:prstGeom prst="rect">
                          <a:avLst/>
                        </a:prstGeom>
                        <a:ln w="3175">
                          <a:solidFill>
                            <a:prstClr val="ltGray"/>
                          </a:solidFill>
                        </a:ln>
                      </p166:spPr>
                    </pslz:zmPr>
                  </pslz:sldZmObj>
                </pslz:sldZm>
              </a:graphicData>
            </a:graphic>
          </p:graphicFrame>
        </mc:Choice>
        <mc:Fallback xmlns="">
          <p:pic>
            <p:nvPicPr>
              <p:cNvPr id="8" name="Slide Zoom 7">
                <a:hlinkClick r:id="rId8" action="ppaction://hlinksldjump"/>
                <a:extLst>
                  <a:ext uri="{FF2B5EF4-FFF2-40B4-BE49-F238E27FC236}">
                    <a16:creationId xmlns:a16="http://schemas.microsoft.com/office/drawing/2014/main" id="{C68399AC-73A4-45BF-801D-AD8E59871F74}"/>
                  </a:ext>
                </a:extLst>
              </p:cNvPr>
              <p:cNvPicPr>
                <a:picLocks noGrp="1" noRot="1" noChangeAspect="1" noMove="1" noResize="1" noEditPoints="1" noAdjustHandles="1" noChangeArrowheads="1" noChangeShapeType="1"/>
              </p:cNvPicPr>
              <p:nvPr/>
            </p:nvPicPr>
            <p:blipFill>
              <a:blip r:embed="rId9"/>
              <a:stretch>
                <a:fillRect/>
              </a:stretch>
            </p:blipFill>
            <p:spPr>
              <a:xfrm>
                <a:off x="7772400" y="5759053"/>
                <a:ext cx="1262063" cy="946547"/>
              </a:xfrm>
              <a:prstGeom prst="rect">
                <a:avLst/>
              </a:prstGeom>
              <a:ln w="3175">
                <a:solidFill>
                  <a:prstClr val="ltGray"/>
                </a:solidFill>
              </a:ln>
            </p:spPr>
          </p:pic>
        </mc:Fallback>
      </mc:AlternateContent>
      <p:grpSp>
        <p:nvGrpSpPr>
          <p:cNvPr id="37" name="Group 36">
            <a:extLst>
              <a:ext uri="{FF2B5EF4-FFF2-40B4-BE49-F238E27FC236}">
                <a16:creationId xmlns:a16="http://schemas.microsoft.com/office/drawing/2014/main" id="{55805310-897F-44A0-A3C7-BC6C0DC593C0}"/>
              </a:ext>
            </a:extLst>
          </p:cNvPr>
          <p:cNvGrpSpPr/>
          <p:nvPr/>
        </p:nvGrpSpPr>
        <p:grpSpPr>
          <a:xfrm>
            <a:off x="1892952" y="2971800"/>
            <a:ext cx="5312378" cy="3733800"/>
            <a:chOff x="1892952" y="2971800"/>
            <a:chExt cx="5312378" cy="3733800"/>
          </a:xfrm>
        </p:grpSpPr>
        <p:pic>
          <p:nvPicPr>
            <p:cNvPr id="34" name="Picture 33">
              <a:extLst>
                <a:ext uri="{FF2B5EF4-FFF2-40B4-BE49-F238E27FC236}">
                  <a16:creationId xmlns:a16="http://schemas.microsoft.com/office/drawing/2014/main" id="{D03510CB-3942-45AB-A5DD-41E991FBD0C7}"/>
                </a:ext>
              </a:extLst>
            </p:cNvPr>
            <p:cNvPicPr>
              <a:picLocks noChangeAspect="1"/>
            </p:cNvPicPr>
            <p:nvPr>
              <p:custDataLst>
                <p:tags r:id="rId2"/>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8178" y="4865178"/>
              <a:ext cx="4626578" cy="1621918"/>
            </a:xfrm>
            <a:prstGeom prst="rect">
              <a:avLst/>
            </a:prstGeom>
            <a:noFill/>
            <a:ln/>
            <a:effectLst/>
          </p:spPr>
        </p:pic>
        <p:sp>
          <p:nvSpPr>
            <p:cNvPr id="11" name="Rectangle 10">
              <a:extLst>
                <a:ext uri="{FF2B5EF4-FFF2-40B4-BE49-F238E27FC236}">
                  <a16:creationId xmlns:a16="http://schemas.microsoft.com/office/drawing/2014/main" id="{737DDB53-58E8-46C8-853B-A7885AE5C3A4}"/>
                </a:ext>
              </a:extLst>
            </p:cNvPr>
            <p:cNvSpPr/>
            <p:nvPr/>
          </p:nvSpPr>
          <p:spPr bwMode="auto">
            <a:xfrm>
              <a:off x="1892952" y="4714643"/>
              <a:ext cx="5312378" cy="1990957"/>
            </a:xfrm>
            <a:prstGeom prst="rect">
              <a:avLst/>
            </a:prstGeom>
            <a:noFill/>
            <a:ln w="28575" cap="flat" cmpd="sng" algn="ctr">
              <a:solidFill>
                <a:schemeClr val="accent6">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17" name="Straight Arrow Connector 16">
              <a:extLst>
                <a:ext uri="{FF2B5EF4-FFF2-40B4-BE49-F238E27FC236}">
                  <a16:creationId xmlns:a16="http://schemas.microsoft.com/office/drawing/2014/main" id="{6F8A3E96-9B76-4169-94CB-0C10B47BF0D3}"/>
                </a:ext>
              </a:extLst>
            </p:cNvPr>
            <p:cNvCxnSpPr>
              <a:cxnSpLocks/>
            </p:cNvCxnSpPr>
            <p:nvPr/>
          </p:nvCxnSpPr>
          <p:spPr bwMode="auto">
            <a:xfrm flipV="1">
              <a:off x="4474178" y="4114803"/>
              <a:ext cx="0" cy="609597"/>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stealth" w="med" len="lg"/>
            </a:ln>
            <a:effectLst/>
          </p:spPr>
        </p:cxnSp>
        <p:sp>
          <p:nvSpPr>
            <p:cNvPr id="23" name="Rectangle 22">
              <a:extLst>
                <a:ext uri="{FF2B5EF4-FFF2-40B4-BE49-F238E27FC236}">
                  <a16:creationId xmlns:a16="http://schemas.microsoft.com/office/drawing/2014/main" id="{026EF683-98E6-4507-A89C-D6E5AB7464A5}"/>
                </a:ext>
              </a:extLst>
            </p:cNvPr>
            <p:cNvSpPr/>
            <p:nvPr/>
          </p:nvSpPr>
          <p:spPr bwMode="auto">
            <a:xfrm>
              <a:off x="1969156" y="2971800"/>
              <a:ext cx="5193644" cy="1179234"/>
            </a:xfrm>
            <a:prstGeom prst="rect">
              <a:avLst/>
            </a:prstGeom>
            <a:noFill/>
            <a:ln w="28575" cap="flat" cmpd="sng" algn="ctr">
              <a:solidFill>
                <a:schemeClr val="accent6">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Tree>
    <p:extLst>
      <p:ext uri="{BB962C8B-B14F-4D97-AF65-F5344CB8AC3E}">
        <p14:creationId xmlns:p14="http://schemas.microsoft.com/office/powerpoint/2010/main" val="314491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228600" y="0"/>
            <a:ext cx="8763000" cy="1384995"/>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What we really do: </a:t>
            </a:r>
          </a:p>
          <a:p>
            <a:pPr eaLnBrk="1" hangingPunct="1"/>
            <a:r>
              <a:rPr lang="en-US" sz="2800" b="1" dirty="0" err="1">
                <a:solidFill>
                  <a:srgbClr val="996633"/>
                </a:solidFill>
                <a:latin typeface="Comic Sans MS" pitchFamily="66" charset="0"/>
              </a:rPr>
              <a:t>Cramér</a:t>
            </a:r>
            <a:r>
              <a:rPr lang="en-US" sz="2800" b="1" dirty="0">
                <a:solidFill>
                  <a:srgbClr val="996633"/>
                </a:solidFill>
                <a:latin typeface="Comic Sans MS" pitchFamily="66" charset="0"/>
              </a:rPr>
              <a:t>-Rao bound on estimating parameters of classical spacetimes</a:t>
            </a:r>
            <a:r>
              <a:rPr lang="en-US" sz="2800" dirty="0">
                <a:solidFill>
                  <a:schemeClr val="tx1"/>
                </a:solidFill>
              </a:rPr>
              <a:t> </a:t>
            </a:r>
          </a:p>
        </p:txBody>
      </p:sp>
      <p:pic>
        <p:nvPicPr>
          <p:cNvPr id="15" name="Picture 14">
            <a:extLst>
              <a:ext uri="{FF2B5EF4-FFF2-40B4-BE49-F238E27FC236}">
                <a16:creationId xmlns:a16="http://schemas.microsoft.com/office/drawing/2014/main" id="{666679CF-1E75-4F2E-AD1F-ED3AE82F8553}"/>
              </a:ext>
            </a:extLst>
          </p:cNvPr>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3036221"/>
            <a:ext cx="7726895" cy="2964708"/>
          </a:xfrm>
          <a:prstGeom prst="rect">
            <a:avLst/>
          </a:prstGeom>
          <a:noFill/>
          <a:ln/>
          <a:effectLst/>
        </p:spPr>
      </p:pic>
      <p:sp>
        <p:nvSpPr>
          <p:cNvPr id="31" name="Text Box 3"/>
          <p:cNvSpPr txBox="1">
            <a:spLocks noChangeArrowheads="1"/>
          </p:cNvSpPr>
          <p:nvPr/>
        </p:nvSpPr>
        <p:spPr bwMode="auto">
          <a:xfrm>
            <a:off x="118725" y="6248400"/>
            <a:ext cx="4681875"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T. G. Downes, J. R. van Meter, E. Knill, G. J. Milburn, and C. M. Caves, PRD 96,  105004 (2017).</a:t>
            </a:r>
          </a:p>
        </p:txBody>
      </p:sp>
      <p:sp>
        <p:nvSpPr>
          <p:cNvPr id="12" name="Text Box 16 1">
            <a:extLst>
              <a:ext uri="{FF2B5EF4-FFF2-40B4-BE49-F238E27FC236}">
                <a16:creationId xmlns:a16="http://schemas.microsoft.com/office/drawing/2014/main" id="{027E0C10-39B2-46C9-8E59-75D57102F5A2}"/>
              </a:ext>
            </a:extLst>
          </p:cNvPr>
          <p:cNvSpPr txBox="1">
            <a:spLocks noChangeArrowheads="1"/>
          </p:cNvSpPr>
          <p:nvPr/>
        </p:nvSpPr>
        <p:spPr bwMode="auto">
          <a:xfrm>
            <a:off x="1660355" y="1524000"/>
            <a:ext cx="5883445" cy="1200329"/>
          </a:xfrm>
          <a:prstGeom prst="rect">
            <a:avLst/>
          </a:prstGeom>
          <a:noFill/>
          <a:ln w="28575" algn="ctr">
            <a:solidFill>
              <a:schemeClr val="accent2"/>
            </a:solidFill>
            <a:miter lim="800000"/>
            <a:headEnd/>
            <a:tailEnd/>
          </a:ln>
          <a:effectLst/>
        </p:spPr>
        <p:txBody>
          <a:bodyPr wrap="square">
            <a:spAutoFit/>
          </a:bodyPr>
          <a:lstStyle/>
          <a:p>
            <a:r>
              <a:rPr lang="en-US" sz="2400" b="1" dirty="0"/>
              <a:t>The generators corresponding to spacetime parameters are stress-energy components of probe fields.</a:t>
            </a:r>
          </a:p>
        </p:txBody>
      </p:sp>
    </p:spTree>
    <p:extLst>
      <p:ext uri="{BB962C8B-B14F-4D97-AF65-F5344CB8AC3E}">
        <p14:creationId xmlns:p14="http://schemas.microsoft.com/office/powerpoint/2010/main" val="1512023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5"/>
          <p:cNvSpPr txBox="1">
            <a:spLocks noChangeArrowheads="1"/>
          </p:cNvSpPr>
          <p:nvPr/>
        </p:nvSpPr>
        <p:spPr bwMode="auto">
          <a:xfrm>
            <a:off x="228600" y="421243"/>
            <a:ext cx="8720136" cy="6093976"/>
          </a:xfrm>
          <a:prstGeom prst="rect">
            <a:avLst/>
          </a:prstGeom>
          <a:noFill/>
          <a:ln w="38100">
            <a:solidFill>
              <a:srgbClr val="990099"/>
            </a:solidFill>
            <a:miter lim="800000"/>
            <a:headEnd/>
            <a:tailEnd/>
          </a:ln>
          <a:effectLst/>
        </p:spPr>
        <p:txBody>
          <a:bodyPr wrap="square">
            <a:spAutoFit/>
          </a:bodyPr>
          <a:lstStyle/>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Telling explanatory stories is what physics is about.</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The squeezed-light narrative is about understanding fringe patterns and sources of noise and designing devices to improve phase sensitivity based on this understanding.  This is telling stories.</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The quantum </a:t>
            </a:r>
            <a:r>
              <a:rPr lang="en-US" sz="2600" b="1" dirty="0" err="1">
                <a:solidFill>
                  <a:srgbClr val="990099"/>
                </a:solidFill>
                <a:latin typeface="Comic Sans MS" pitchFamily="66" charset="0"/>
              </a:rPr>
              <a:t>Cramér</a:t>
            </a:r>
            <a:r>
              <a:rPr lang="en-US" sz="2600" b="1" dirty="0">
                <a:solidFill>
                  <a:srgbClr val="990099"/>
                </a:solidFill>
                <a:latin typeface="Comic Sans MS" pitchFamily="66" charset="0"/>
              </a:rPr>
              <a:t>-Rao bound is misleading and clueless on practicality, but it verifies whether the stories, always of limited validity, are fooling us.</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Which then is better, stories or proofs? You need both, but to design something, you need a story.</a:t>
            </a:r>
          </a:p>
          <a:p>
            <a:pPr eaLnBrk="1" hangingPunct="1"/>
            <a:endParaRPr lang="en-US" sz="2600" b="1" dirty="0">
              <a:solidFill>
                <a:srgbClr val="990099"/>
              </a:solidFill>
              <a:latin typeface="Comic Sans MS" pitchFamily="66" charset="0"/>
            </a:endParaRPr>
          </a:p>
        </p:txBody>
      </p:sp>
    </p:spTree>
    <p:extLst>
      <p:ext uri="{BB962C8B-B14F-4D97-AF65-F5344CB8AC3E}">
        <p14:creationId xmlns:p14="http://schemas.microsoft.com/office/powerpoint/2010/main" val="723840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8" name="Picture 2" descr="C:\Users\caves\Documents\My Pictures\13\Northern California Jan\CPinnacles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26" y="87601"/>
            <a:ext cx="8382000" cy="6236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3429053" y="6353628"/>
            <a:ext cx="2285947" cy="523220"/>
          </a:xfrm>
          <a:prstGeom prst="rect">
            <a:avLst/>
          </a:prstGeom>
          <a:noFill/>
          <a:ln w="19050" algn="ctr">
            <a:noFill/>
            <a:miter lim="800000"/>
            <a:headEnd/>
            <a:tailEnd/>
          </a:ln>
          <a:effectLst/>
        </p:spPr>
        <p:txBody>
          <a:bodyPr wrap="none">
            <a:spAutoFit/>
          </a:bodyPr>
          <a:lstStyle/>
          <a:p>
            <a:r>
              <a:rPr lang="en-US" sz="1400" b="1" dirty="0">
                <a:solidFill>
                  <a:schemeClr val="tx1"/>
                </a:solidFill>
              </a:rPr>
              <a:t>Pinnacles National Park</a:t>
            </a:r>
          </a:p>
          <a:p>
            <a:r>
              <a:rPr lang="en-US" sz="1400" b="1" dirty="0">
                <a:solidFill>
                  <a:schemeClr val="tx1"/>
                </a:solidFill>
              </a:rPr>
              <a:t>Central California</a:t>
            </a:r>
          </a:p>
        </p:txBody>
      </p:sp>
      <p:sp>
        <p:nvSpPr>
          <p:cNvPr id="3" name="TextBox 2"/>
          <p:cNvSpPr txBox="1"/>
          <p:nvPr/>
        </p:nvSpPr>
        <p:spPr>
          <a:xfrm>
            <a:off x="457200" y="39231"/>
            <a:ext cx="8129703" cy="2246769"/>
          </a:xfrm>
          <a:prstGeom prst="rect">
            <a:avLst/>
          </a:prstGeom>
          <a:noFill/>
        </p:spPr>
        <p:txBody>
          <a:bodyPr wrap="square" rtlCol="0">
            <a:spAutoFit/>
          </a:bodyPr>
          <a:lstStyle/>
          <a:p>
            <a:r>
              <a:rPr lang="en-US" sz="2800" b="1" dirty="0"/>
              <a:t>Squeezed light into the vacuum (antisymmetric) port is the optimal strategy for optical interferometry.</a:t>
            </a:r>
          </a:p>
          <a:p>
            <a:endParaRPr lang="en-US" sz="2800" b="1" dirty="0"/>
          </a:p>
          <a:p>
            <a:r>
              <a:rPr lang="en-US" sz="2800" b="1" dirty="0"/>
              <a:t>The (scientific) truth shall make you free.</a:t>
            </a:r>
          </a:p>
        </p:txBody>
      </p:sp>
    </p:spTree>
    <p:extLst>
      <p:ext uri="{BB962C8B-B14F-4D97-AF65-F5344CB8AC3E}">
        <p14:creationId xmlns:p14="http://schemas.microsoft.com/office/powerpoint/2010/main" val="3089262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20515" name="Text Box 3"/>
          <p:cNvSpPr txBox="1">
            <a:spLocks noChangeArrowheads="1"/>
          </p:cNvSpPr>
          <p:nvPr/>
        </p:nvSpPr>
        <p:spPr bwMode="auto">
          <a:xfrm>
            <a:off x="4079901" y="6172200"/>
            <a:ext cx="949299" cy="523220"/>
          </a:xfrm>
          <a:prstGeom prst="rect">
            <a:avLst/>
          </a:prstGeom>
          <a:noFill/>
          <a:ln w="19050" algn="ctr">
            <a:noFill/>
            <a:miter lim="800000"/>
            <a:headEnd/>
            <a:tailEnd/>
          </a:ln>
          <a:effectLst/>
        </p:spPr>
        <p:txBody>
          <a:bodyPr wrap="none">
            <a:spAutoFit/>
          </a:bodyPr>
          <a:lstStyle/>
          <a:p>
            <a:r>
              <a:rPr lang="en-US" sz="1400" b="1" dirty="0" err="1">
                <a:solidFill>
                  <a:schemeClr val="tx1"/>
                </a:solidFill>
              </a:rPr>
              <a:t>Dettifoss</a:t>
            </a:r>
            <a:endParaRPr lang="en-US" sz="1400" b="1" dirty="0">
              <a:solidFill>
                <a:schemeClr val="tx1"/>
              </a:solidFill>
            </a:endParaRPr>
          </a:p>
          <a:p>
            <a:r>
              <a:rPr lang="en-US" sz="1400" b="1" dirty="0">
                <a:solidFill>
                  <a:schemeClr val="tx1"/>
                </a:solidFill>
              </a:rPr>
              <a:t>Iceland</a:t>
            </a:r>
          </a:p>
        </p:txBody>
      </p:sp>
      <p:pic>
        <p:nvPicPr>
          <p:cNvPr id="1026" name="Picture 2" descr="C:\Users\caves\Pictures\13\Iceland\Carl at Dettifo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7200" y="-10058400"/>
            <a:ext cx="13512800" cy="899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ves\Pictures\13\Iceland\Carl at Dettifo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9" y="98380"/>
            <a:ext cx="9013371" cy="5997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285652" y="1487269"/>
            <a:ext cx="5886548" cy="646331"/>
          </a:xfrm>
          <a:prstGeom prst="rect">
            <a:avLst/>
          </a:prstGeom>
          <a:noFill/>
          <a:ln w="19050" algn="ctr">
            <a:noFill/>
            <a:miter lim="800000"/>
            <a:headEnd/>
            <a:tailEnd/>
          </a:ln>
          <a:effectLst/>
        </p:spPr>
        <p:txBody>
          <a:bodyPr wrap="none">
            <a:spAutoFit/>
          </a:bodyPr>
          <a:lstStyle/>
          <a:p>
            <a:pPr marL="609600" indent="-609600"/>
            <a:r>
              <a:rPr lang="en-US" sz="3600" dirty="0">
                <a:solidFill>
                  <a:srgbClr val="996600"/>
                </a:solidFill>
                <a:latin typeface="Comic Sans MS" pitchFamily="66" charset="0"/>
              </a:rPr>
              <a:t>Thanks for your attention.</a:t>
            </a:r>
          </a:p>
        </p:txBody>
      </p:sp>
    </p:spTree>
    <p:extLst>
      <p:ext uri="{BB962C8B-B14F-4D97-AF65-F5344CB8AC3E}">
        <p14:creationId xmlns:p14="http://schemas.microsoft.com/office/powerpoint/2010/main" val="261837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Text Box 3"/>
          <p:cNvSpPr txBox="1">
            <a:spLocks noChangeArrowheads="1"/>
          </p:cNvSpPr>
          <p:nvPr/>
        </p:nvSpPr>
        <p:spPr bwMode="auto">
          <a:xfrm>
            <a:off x="762000" y="1419225"/>
            <a:ext cx="3505200" cy="485775"/>
          </a:xfrm>
          <a:prstGeom prst="rect">
            <a:avLst/>
          </a:prstGeom>
          <a:noFill/>
          <a:ln w="28575">
            <a:solidFill>
              <a:schemeClr val="tx1"/>
            </a:solidFill>
            <a:miter lim="800000"/>
            <a:headEnd/>
            <a:tailEnd/>
          </a:ln>
          <a:effectLst/>
        </p:spPr>
        <p:txBody>
          <a:bodyPr>
            <a:spAutoFit/>
          </a:bodyPr>
          <a:lstStyle/>
          <a:p>
            <a:pPr eaLnBrk="1" hangingPunct="1"/>
            <a:r>
              <a:rPr lang="en-US" sz="2400" b="1"/>
              <a:t>A new way of thinking</a:t>
            </a:r>
            <a:endParaRPr lang="en-US" sz="2400" b="1" i="1"/>
          </a:p>
        </p:txBody>
      </p:sp>
      <p:sp>
        <p:nvSpPr>
          <p:cNvPr id="262149" name="Text Box 5"/>
          <p:cNvSpPr txBox="1">
            <a:spLocks noChangeArrowheads="1"/>
          </p:cNvSpPr>
          <p:nvPr/>
        </p:nvSpPr>
        <p:spPr bwMode="auto">
          <a:xfrm>
            <a:off x="1447800" y="457200"/>
            <a:ext cx="6172200" cy="579438"/>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Quantum information science</a:t>
            </a:r>
            <a:r>
              <a:rPr lang="en-US" sz="2800" dirty="0">
                <a:solidFill>
                  <a:schemeClr val="tx1"/>
                </a:solidFill>
              </a:rPr>
              <a:t> </a:t>
            </a:r>
          </a:p>
        </p:txBody>
      </p:sp>
      <p:sp>
        <p:nvSpPr>
          <p:cNvPr id="262152" name="Text Box 8"/>
          <p:cNvSpPr txBox="1">
            <a:spLocks noChangeArrowheads="1"/>
          </p:cNvSpPr>
          <p:nvPr/>
        </p:nvSpPr>
        <p:spPr bwMode="auto">
          <a:xfrm>
            <a:off x="5154613" y="1419225"/>
            <a:ext cx="3455987" cy="1095375"/>
          </a:xfrm>
          <a:prstGeom prst="rect">
            <a:avLst/>
          </a:prstGeom>
          <a:noFill/>
          <a:ln w="28575">
            <a:solidFill>
              <a:schemeClr val="tx1"/>
            </a:solidFill>
            <a:miter lim="800000"/>
            <a:headEnd/>
            <a:tailEnd/>
          </a:ln>
          <a:effectLst/>
        </p:spPr>
        <p:txBody>
          <a:bodyPr wrap="none">
            <a:spAutoFit/>
          </a:bodyPr>
          <a:lstStyle/>
          <a:p>
            <a:pPr eaLnBrk="1" hangingPunct="1"/>
            <a:r>
              <a:rPr lang="en-US" sz="2400" b="1"/>
              <a:t>Computer science</a:t>
            </a:r>
            <a:r>
              <a:rPr lang="en-US"/>
              <a:t> </a:t>
            </a:r>
          </a:p>
          <a:p>
            <a:pPr eaLnBrk="1" hangingPunct="1"/>
            <a:r>
              <a:rPr lang="en-US" b="1" i="1">
                <a:solidFill>
                  <a:srgbClr val="008000"/>
                </a:solidFill>
              </a:rPr>
              <a:t>Computational complexity </a:t>
            </a:r>
          </a:p>
          <a:p>
            <a:pPr eaLnBrk="1" hangingPunct="1"/>
            <a:r>
              <a:rPr lang="en-US" b="1" i="1">
                <a:solidFill>
                  <a:srgbClr val="008000"/>
                </a:solidFill>
              </a:rPr>
              <a:t>depends on physical law.</a:t>
            </a:r>
          </a:p>
        </p:txBody>
      </p:sp>
      <p:sp>
        <p:nvSpPr>
          <p:cNvPr id="262155" name="Text Box 11"/>
          <p:cNvSpPr txBox="1">
            <a:spLocks noChangeArrowheads="1"/>
          </p:cNvSpPr>
          <p:nvPr/>
        </p:nvSpPr>
        <p:spPr bwMode="auto">
          <a:xfrm>
            <a:off x="5105400" y="2971800"/>
            <a:ext cx="3616325" cy="1400175"/>
          </a:xfrm>
          <a:prstGeom prst="rect">
            <a:avLst/>
          </a:prstGeom>
          <a:noFill/>
          <a:ln w="28575">
            <a:solidFill>
              <a:schemeClr val="tx1"/>
            </a:solidFill>
            <a:miter lim="800000"/>
            <a:headEnd/>
            <a:tailEnd/>
          </a:ln>
          <a:effectLst/>
        </p:spPr>
        <p:txBody>
          <a:bodyPr wrap="none">
            <a:spAutoFit/>
          </a:bodyPr>
          <a:lstStyle/>
          <a:p>
            <a:pPr eaLnBrk="1" hangingPunct="1"/>
            <a:r>
              <a:rPr lang="en-US" sz="2400" b="1"/>
              <a:t>Old physics</a:t>
            </a:r>
          </a:p>
          <a:p>
            <a:pPr eaLnBrk="1" hangingPunct="1"/>
            <a:r>
              <a:rPr lang="en-US" b="1" i="1">
                <a:solidFill>
                  <a:srgbClr val="990099"/>
                </a:solidFill>
                <a:latin typeface="Comic Sans MS" pitchFamily="66" charset="0"/>
              </a:rPr>
              <a:t>Quantum mechanics as nag.</a:t>
            </a:r>
          </a:p>
          <a:p>
            <a:pPr eaLnBrk="1" hangingPunct="1"/>
            <a:r>
              <a:rPr lang="en-US" b="1" i="1">
                <a:solidFill>
                  <a:srgbClr val="006600"/>
                </a:solidFill>
              </a:rPr>
              <a:t>The uncertainty principle </a:t>
            </a:r>
          </a:p>
          <a:p>
            <a:pPr eaLnBrk="1" hangingPunct="1"/>
            <a:r>
              <a:rPr lang="en-US" b="1" i="1">
                <a:solidFill>
                  <a:srgbClr val="006600"/>
                </a:solidFill>
              </a:rPr>
              <a:t>restricts what can be done.</a:t>
            </a:r>
          </a:p>
        </p:txBody>
      </p:sp>
      <p:grpSp>
        <p:nvGrpSpPr>
          <p:cNvPr id="262161" name="Group 17"/>
          <p:cNvGrpSpPr>
            <a:grpSpLocks/>
          </p:cNvGrpSpPr>
          <p:nvPr/>
        </p:nvGrpSpPr>
        <p:grpSpPr bwMode="auto">
          <a:xfrm>
            <a:off x="304800" y="2743200"/>
            <a:ext cx="8001000" cy="3214688"/>
            <a:chOff x="192" y="1824"/>
            <a:chExt cx="5040" cy="2025"/>
          </a:xfrm>
        </p:grpSpPr>
        <p:sp>
          <p:nvSpPr>
            <p:cNvPr id="262158" name="Text Box 14"/>
            <p:cNvSpPr txBox="1">
              <a:spLocks noChangeArrowheads="1"/>
            </p:cNvSpPr>
            <p:nvPr/>
          </p:nvSpPr>
          <p:spPr bwMode="auto">
            <a:xfrm>
              <a:off x="192" y="1968"/>
              <a:ext cx="2769" cy="1881"/>
            </a:xfrm>
            <a:prstGeom prst="rect">
              <a:avLst/>
            </a:prstGeom>
            <a:noFill/>
            <a:ln w="28575">
              <a:solidFill>
                <a:schemeClr val="tx1"/>
              </a:solidFill>
              <a:miter lim="800000"/>
              <a:headEnd/>
              <a:tailEnd/>
            </a:ln>
            <a:effectLst/>
          </p:spPr>
          <p:txBody>
            <a:bodyPr>
              <a:spAutoFit/>
            </a:bodyPr>
            <a:lstStyle/>
            <a:p>
              <a:pPr eaLnBrk="1" hangingPunct="1"/>
              <a:r>
                <a:rPr lang="en-US" sz="2400" b="1" dirty="0"/>
                <a:t>New physics</a:t>
              </a:r>
              <a:endParaRPr lang="en-US" sz="2400" b="1" dirty="0">
                <a:solidFill>
                  <a:srgbClr val="990099"/>
                </a:solidFill>
              </a:endParaRPr>
            </a:p>
            <a:p>
              <a:pPr eaLnBrk="1" hangingPunct="1"/>
              <a:r>
                <a:rPr lang="en-US" b="1" i="1" dirty="0">
                  <a:solidFill>
                    <a:srgbClr val="990099"/>
                  </a:solidFill>
                  <a:latin typeface="Comic Sans MS" pitchFamily="66" charset="0"/>
                </a:rPr>
                <a:t>Quantum mechanics as liberator.</a:t>
              </a:r>
              <a:r>
                <a:rPr lang="en-US" b="1" i="1" dirty="0">
                  <a:solidFill>
                    <a:srgbClr val="990099"/>
                  </a:solidFill>
                </a:rPr>
                <a:t>  </a:t>
              </a:r>
              <a:r>
                <a:rPr lang="en-US" b="1" i="1" dirty="0">
                  <a:solidFill>
                    <a:srgbClr val="006600"/>
                  </a:solidFill>
                </a:rPr>
                <a:t>What can be accomplished with quantum systems that can’t be done in a classical world?</a:t>
              </a:r>
            </a:p>
            <a:p>
              <a:pPr eaLnBrk="1" hangingPunct="1"/>
              <a:r>
                <a:rPr lang="en-US" b="1" i="1" dirty="0">
                  <a:solidFill>
                    <a:srgbClr val="006600"/>
                  </a:solidFill>
                </a:rPr>
                <a:t>Explore what quantum systems can do, instead of being satisfied with what Nature hands us.</a:t>
              </a:r>
            </a:p>
            <a:p>
              <a:pPr eaLnBrk="1" hangingPunct="1"/>
              <a:r>
                <a:rPr lang="en-US" sz="2400" b="1" dirty="0">
                  <a:solidFill>
                    <a:srgbClr val="FF3300"/>
                  </a:solidFill>
                </a:rPr>
                <a:t>Quantum engineering</a:t>
              </a:r>
            </a:p>
          </p:txBody>
        </p:sp>
        <p:sp>
          <p:nvSpPr>
            <p:cNvPr id="262160" name="Line 16"/>
            <p:cNvSpPr>
              <a:spLocks noChangeShapeType="1"/>
            </p:cNvSpPr>
            <p:nvPr/>
          </p:nvSpPr>
          <p:spPr bwMode="auto">
            <a:xfrm flipV="1">
              <a:off x="3600" y="1824"/>
              <a:ext cx="1632" cy="1248"/>
            </a:xfrm>
            <a:prstGeom prst="line">
              <a:avLst/>
            </a:prstGeom>
            <a:noFill/>
            <a:ln w="57150">
              <a:solidFill>
                <a:srgbClr val="FF0000"/>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2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2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2" grpId="0" animBg="1"/>
      <p:bldP spid="2621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9" name="Text Box 5"/>
          <p:cNvSpPr txBox="1">
            <a:spLocks noChangeArrowheads="1"/>
          </p:cNvSpPr>
          <p:nvPr/>
        </p:nvSpPr>
        <p:spPr bwMode="auto">
          <a:xfrm>
            <a:off x="108857" y="0"/>
            <a:ext cx="8958943"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Quantum limit on practical optical interferometry</a:t>
            </a:r>
            <a:endParaRPr lang="en-US" sz="2800" dirty="0">
              <a:solidFill>
                <a:schemeClr val="tx1"/>
              </a:solidFill>
            </a:endParaRPr>
          </a:p>
        </p:txBody>
      </p:sp>
      <p:sp>
        <p:nvSpPr>
          <p:cNvPr id="3" name="Text Box 16"/>
          <p:cNvSpPr txBox="1">
            <a:spLocks noChangeArrowheads="1"/>
          </p:cNvSpPr>
          <p:nvPr/>
        </p:nvSpPr>
        <p:spPr bwMode="auto">
          <a:xfrm>
            <a:off x="228600" y="457200"/>
            <a:ext cx="8596797" cy="1815882"/>
          </a:xfrm>
          <a:prstGeom prst="rect">
            <a:avLst/>
          </a:prstGeom>
          <a:noFill/>
          <a:ln w="28575" algn="ctr">
            <a:solidFill>
              <a:schemeClr val="accent6"/>
            </a:solidFill>
            <a:miter lim="800000"/>
            <a:headEnd/>
            <a:tailEnd/>
          </a:ln>
          <a:effectLst/>
        </p:spPr>
        <p:txBody>
          <a:bodyPr wrap="square">
            <a:spAutoFit/>
          </a:bodyPr>
          <a:lstStyle/>
          <a:p>
            <a:pPr marL="457200" indent="-457200" algn="l">
              <a:buAutoNum type="arabicPeriod"/>
            </a:pPr>
            <a:r>
              <a:rPr lang="en-US" sz="1600" b="1" dirty="0">
                <a:solidFill>
                  <a:schemeClr val="accent6"/>
                </a:solidFill>
              </a:rPr>
              <a:t>Cheap photons from a laser (coherent state)</a:t>
            </a:r>
          </a:p>
          <a:p>
            <a:pPr marL="457200" indent="-457200" algn="l">
              <a:buAutoNum type="arabicPeriod"/>
            </a:pPr>
            <a:r>
              <a:rPr lang="en-US" sz="1600" b="1" dirty="0">
                <a:solidFill>
                  <a:schemeClr val="accent6"/>
                </a:solidFill>
              </a:rPr>
              <a:t>Low, but nonzero losses on the detection timescale</a:t>
            </a:r>
          </a:p>
          <a:p>
            <a:pPr marL="457200" indent="-457200" algn="l">
              <a:buAutoNum type="arabicPeriod"/>
            </a:pPr>
            <a:r>
              <a:rPr lang="en-US" sz="1600" b="1" dirty="0" err="1">
                <a:solidFill>
                  <a:schemeClr val="accent6"/>
                </a:solidFill>
              </a:rPr>
              <a:t>Beamsplitter</a:t>
            </a:r>
            <a:r>
              <a:rPr lang="en-US" sz="1600" b="1" dirty="0">
                <a:solidFill>
                  <a:schemeClr val="accent6"/>
                </a:solidFill>
              </a:rPr>
              <a:t> to make differential phase detection insensitive to laser fluctuations</a:t>
            </a:r>
          </a:p>
          <a:p>
            <a:pPr algn="l"/>
            <a:endParaRPr lang="en-US" sz="1600" b="1" dirty="0">
              <a:solidFill>
                <a:schemeClr val="accent6"/>
              </a:solidFill>
            </a:endParaRPr>
          </a:p>
          <a:p>
            <a:pPr algn="l"/>
            <a:r>
              <a:rPr lang="en-US" sz="1600" b="1" dirty="0">
                <a:solidFill>
                  <a:schemeClr val="accent6"/>
                </a:solidFill>
              </a:rPr>
              <a:t>Freedom: state input to the second input port; optimize relative to a mean-number constraint.  </a:t>
            </a:r>
          </a:p>
          <a:p>
            <a:pPr algn="l"/>
            <a:r>
              <a:rPr lang="en-US" sz="1600" b="1" dirty="0">
                <a:solidFill>
                  <a:schemeClr val="accent6"/>
                </a:solidFill>
              </a:rPr>
              <a:t>Entanglement: mixing this state with coherent state at the </a:t>
            </a:r>
            <a:r>
              <a:rPr lang="en-US" sz="1600" b="1" dirty="0" err="1">
                <a:solidFill>
                  <a:schemeClr val="accent6"/>
                </a:solidFill>
              </a:rPr>
              <a:t>beamsplitter</a:t>
            </a:r>
            <a:r>
              <a:rPr lang="en-US" sz="1600" b="1" dirty="0">
                <a:solidFill>
                  <a:schemeClr val="accent6"/>
                </a:solidFill>
              </a:rPr>
              <a:t>.  </a:t>
            </a:r>
          </a:p>
        </p:txBody>
      </p:sp>
      <p:pic>
        <p:nvPicPr>
          <p:cNvPr id="1027" name="Picture 3" descr="C:\Users\caves\Documents\My Stuff\My Stuff 2\talks\beniofffest\IntNoLoss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803" y="2404646"/>
            <a:ext cx="5320197" cy="27100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3276600" y="5224046"/>
            <a:ext cx="5804794" cy="1557754"/>
            <a:chOff x="3276600" y="5105400"/>
            <a:chExt cx="5804794" cy="1557754"/>
          </a:xfrm>
        </p:grpSpPr>
        <p:pic>
          <p:nvPicPr>
            <p:cNvPr id="12" name="Picture 11" descr="TP_tmp"/>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05200" y="5868764"/>
              <a:ext cx="2657446" cy="37963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13" name="Rectangle 12"/>
            <p:cNvSpPr/>
            <p:nvPr/>
          </p:nvSpPr>
          <p:spPr bwMode="auto">
            <a:xfrm>
              <a:off x="3429000" y="5105400"/>
              <a:ext cx="5562600" cy="1219200"/>
            </a:xfrm>
            <a:prstGeom prst="rect">
              <a:avLst/>
            </a:prstGeom>
            <a:noFill/>
            <a:ln w="28575" cap="flat" cmpd="sng" algn="ctr">
              <a:solidFill>
                <a:srgbClr val="00B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4" name="TextBox 13"/>
            <p:cNvSpPr txBox="1"/>
            <p:nvPr/>
          </p:nvSpPr>
          <p:spPr>
            <a:xfrm>
              <a:off x="3276600" y="6324600"/>
              <a:ext cx="5804794" cy="338554"/>
            </a:xfrm>
            <a:prstGeom prst="rect">
              <a:avLst/>
            </a:prstGeom>
            <a:noFill/>
            <a:ln w="28575">
              <a:solidFill>
                <a:srgbClr val="00B050"/>
              </a:solidFill>
            </a:ln>
          </p:spPr>
          <p:txBody>
            <a:bodyPr wrap="none" rtlCol="0">
              <a:spAutoFit/>
            </a:bodyPr>
            <a:lstStyle/>
            <a:p>
              <a:r>
                <a:rPr lang="en-US" sz="1600" b="1" dirty="0">
                  <a:solidFill>
                    <a:srgbClr val="00B050"/>
                  </a:solidFill>
                </a:rPr>
                <a:t>Achieved by squeezed vacuum into the second input port</a:t>
              </a:r>
            </a:p>
          </p:txBody>
        </p:sp>
      </p:grpSp>
      <p:grpSp>
        <p:nvGrpSpPr>
          <p:cNvPr id="19" name="Group 18"/>
          <p:cNvGrpSpPr/>
          <p:nvPr/>
        </p:nvGrpSpPr>
        <p:grpSpPr>
          <a:xfrm>
            <a:off x="152400" y="2709446"/>
            <a:ext cx="8839200" cy="3657600"/>
            <a:chOff x="152400" y="2590800"/>
            <a:chExt cx="8839200" cy="3657600"/>
          </a:xfrm>
        </p:grpSpPr>
        <p:grpSp>
          <p:nvGrpSpPr>
            <p:cNvPr id="16" name="Group 15"/>
            <p:cNvGrpSpPr/>
            <p:nvPr/>
          </p:nvGrpSpPr>
          <p:grpSpPr>
            <a:xfrm>
              <a:off x="152400" y="2590800"/>
              <a:ext cx="8749666" cy="3168905"/>
              <a:chOff x="152400" y="2590800"/>
              <a:chExt cx="8749666" cy="3168905"/>
            </a:xfrm>
          </p:grpSpPr>
          <p:pic>
            <p:nvPicPr>
              <p:cNvPr id="2" name="Picture 1" descr="TP_tmp"/>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43600" y="3758863"/>
                <a:ext cx="2928958" cy="74091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9" name="Text Box 15"/>
              <p:cNvSpPr txBox="1">
                <a:spLocks noChangeArrowheads="1"/>
              </p:cNvSpPr>
              <p:nvPr/>
            </p:nvSpPr>
            <p:spPr bwMode="auto">
              <a:xfrm>
                <a:off x="6015571" y="2590800"/>
                <a:ext cx="2704587" cy="1015663"/>
              </a:xfrm>
              <a:prstGeom prst="rect">
                <a:avLst/>
              </a:prstGeom>
              <a:noFill/>
              <a:ln w="28575" cap="flat" cmpd="sng" algn="ctr">
                <a:solidFill>
                  <a:srgbClr val="FF0000"/>
                </a:solidFill>
                <a:prstDash val="solid"/>
                <a:miter lim="800000"/>
                <a:headEnd type="none" w="med" len="med"/>
                <a:tailEnd type="none" w="med" len="med"/>
              </a:ln>
              <a:effectLst/>
            </p:spPr>
            <p:txBody>
              <a:bodyPr wrap="none">
                <a:spAutoFit/>
              </a:bodyPr>
              <a:lstStyle/>
              <a:p>
                <a:r>
                  <a:rPr lang="en-US" b="1" dirty="0">
                    <a:solidFill>
                      <a:srgbClr val="FF0000"/>
                    </a:solidFill>
                  </a:rPr>
                  <a:t>Generalized </a:t>
                </a:r>
              </a:p>
              <a:p>
                <a:r>
                  <a:rPr lang="en-US" b="1" dirty="0">
                    <a:solidFill>
                      <a:srgbClr val="FF0000"/>
                    </a:solidFill>
                  </a:rPr>
                  <a:t>uncertainty principle</a:t>
                </a:r>
              </a:p>
              <a:p>
                <a:r>
                  <a:rPr lang="en-US" b="1" dirty="0">
                    <a:solidFill>
                      <a:srgbClr val="FF0000"/>
                    </a:solidFill>
                  </a:rPr>
                  <a:t>QCRB</a:t>
                </a:r>
              </a:p>
            </p:txBody>
          </p:sp>
          <p:pic>
            <p:nvPicPr>
              <p:cNvPr id="11" name="Picture 10" descr="TP_tmp"/>
              <p:cNvPicPr>
                <a:picLocks noChangeAspect="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2400" y="5181600"/>
                <a:ext cx="8749666" cy="5781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22" name="Text Box 3"/>
            <p:cNvSpPr txBox="1">
              <a:spLocks noChangeArrowheads="1"/>
            </p:cNvSpPr>
            <p:nvPr/>
          </p:nvSpPr>
          <p:spPr bwMode="auto">
            <a:xfrm>
              <a:off x="6705600" y="5786735"/>
              <a:ext cx="2286000" cy="461665"/>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M. D. Lang and C. M. Caves, PRL 111, 17360  (2013).</a:t>
              </a:r>
            </a:p>
          </p:txBody>
        </p:sp>
      </p:grpSp>
      <p:sp>
        <p:nvSpPr>
          <p:cNvPr id="21" name="Text Box 16"/>
          <p:cNvSpPr txBox="1">
            <a:spLocks noChangeArrowheads="1"/>
          </p:cNvSpPr>
          <p:nvPr/>
        </p:nvSpPr>
        <p:spPr bwMode="auto">
          <a:xfrm>
            <a:off x="23654" y="5895332"/>
            <a:ext cx="3252946" cy="830997"/>
          </a:xfrm>
          <a:prstGeom prst="rect">
            <a:avLst/>
          </a:prstGeom>
          <a:noFill/>
          <a:ln w="28575" algn="ctr">
            <a:solidFill>
              <a:srgbClr val="990099"/>
            </a:solidFill>
            <a:miter lim="800000"/>
            <a:headEnd/>
            <a:tailEnd/>
          </a:ln>
          <a:effectLst/>
        </p:spPr>
        <p:txBody>
          <a:bodyPr wrap="square">
            <a:spAutoFit/>
          </a:bodyPr>
          <a:lstStyle/>
          <a:p>
            <a:pPr algn="l"/>
            <a:r>
              <a:rPr lang="en-US" sz="1600" b="1" dirty="0">
                <a:solidFill>
                  <a:srgbClr val="990099"/>
                </a:solidFill>
              </a:rPr>
              <a:t>Optimum achieved by differenced </a:t>
            </a:r>
            <a:r>
              <a:rPr lang="en-US" sz="1600" b="1" dirty="0" err="1">
                <a:solidFill>
                  <a:srgbClr val="990099"/>
                </a:solidFill>
              </a:rPr>
              <a:t>photodetection</a:t>
            </a:r>
            <a:r>
              <a:rPr lang="en-US" sz="1600" b="1" dirty="0">
                <a:solidFill>
                  <a:srgbClr val="990099"/>
                </a:solidFill>
              </a:rPr>
              <a:t> in a Mach-</a:t>
            </a:r>
            <a:r>
              <a:rPr lang="en-US" sz="1600" b="1" dirty="0" err="1">
                <a:solidFill>
                  <a:srgbClr val="990099"/>
                </a:solidFill>
              </a:rPr>
              <a:t>Zehnder</a:t>
            </a:r>
            <a:r>
              <a:rPr lang="en-US" sz="1600" b="1" dirty="0">
                <a:solidFill>
                  <a:srgbClr val="990099"/>
                </a:solidFill>
              </a:rPr>
              <a:t> configuration.</a:t>
            </a:r>
          </a:p>
        </p:txBody>
      </p:sp>
    </p:spTree>
    <p:extLst>
      <p:ext uri="{BB962C8B-B14F-4D97-AF65-F5344CB8AC3E}">
        <p14:creationId xmlns:p14="http://schemas.microsoft.com/office/powerpoint/2010/main" val="214053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9" name="Text Box 5"/>
          <p:cNvSpPr txBox="1">
            <a:spLocks noChangeArrowheads="1"/>
          </p:cNvSpPr>
          <p:nvPr/>
        </p:nvSpPr>
        <p:spPr bwMode="auto">
          <a:xfrm>
            <a:off x="108857" y="0"/>
            <a:ext cx="8958943"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Practical optical interferometry: Photon losses</a:t>
            </a:r>
            <a:endParaRPr lang="en-US" sz="2800" dirty="0">
              <a:solidFill>
                <a:schemeClr val="tx1"/>
              </a:solidFill>
            </a:endParaRPr>
          </a:p>
        </p:txBody>
      </p:sp>
      <p:pic>
        <p:nvPicPr>
          <p:cNvPr id="2050" name="Picture 2" descr="C:\Users\caves\Documents\My Stuff\My Stuff 2\talks\beniofffest\IntLoss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33400"/>
            <a:ext cx="4283528" cy="24690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5071396" y="457200"/>
            <a:ext cx="3386645" cy="276999"/>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M. D. Lang , UNM PhD dissertation, 2015. </a:t>
            </a:r>
          </a:p>
        </p:txBody>
      </p:sp>
      <p:grpSp>
        <p:nvGrpSpPr>
          <p:cNvPr id="24" name="Group 23"/>
          <p:cNvGrpSpPr/>
          <p:nvPr/>
        </p:nvGrpSpPr>
        <p:grpSpPr>
          <a:xfrm>
            <a:off x="4953000" y="990600"/>
            <a:ext cx="3352800" cy="1447800"/>
            <a:chOff x="5105400" y="1676400"/>
            <a:chExt cx="3352800" cy="1447800"/>
          </a:xfrm>
        </p:grpSpPr>
        <p:pic>
          <p:nvPicPr>
            <p:cNvPr id="4" name="Picture 3" descr="TP_tmp"/>
            <p:cNvPicPr>
              <a:picLocks noChangeAspect="1"/>
            </p:cNvPicPr>
            <p:nvPr>
              <p:custDataLst>
                <p:tags r:id="rId5"/>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05400" y="2474737"/>
              <a:ext cx="3065466" cy="6494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 name="Picture 4" descr="TP_tmp"/>
            <p:cNvPicPr>
              <a:picLocks noChangeAspect="1"/>
            </p:cNvPicPr>
            <p:nvPr>
              <p:custDataLst>
                <p:tags r:id="rId6"/>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22557" y="1676400"/>
              <a:ext cx="3335643" cy="66505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2" name="Picture 1" descr="TP_tmp"/>
          <p:cNvPicPr>
            <a:picLocks noChangeAspect="1"/>
          </p:cNvPicPr>
          <p:nvPr>
            <p:custDataLst>
              <p:tags r:id="rId1"/>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6783" y="5324247"/>
            <a:ext cx="4525414" cy="100035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26" name="Group 25"/>
          <p:cNvGrpSpPr/>
          <p:nvPr/>
        </p:nvGrpSpPr>
        <p:grpSpPr>
          <a:xfrm>
            <a:off x="304800" y="2590800"/>
            <a:ext cx="8153242" cy="1376065"/>
            <a:chOff x="283658" y="3195935"/>
            <a:chExt cx="8153242" cy="1376065"/>
          </a:xfrm>
        </p:grpSpPr>
        <p:pic>
          <p:nvPicPr>
            <p:cNvPr id="8" name="Picture 7" descr="TP_tmp"/>
            <p:cNvPicPr>
              <a:picLocks noChangeAspect="1"/>
            </p:cNvPicPr>
            <p:nvPr>
              <p:custDataLst>
                <p:tags r:id="rId4"/>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3658" y="3745946"/>
              <a:ext cx="7336350" cy="82605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9" name="Text Box 3"/>
            <p:cNvSpPr txBox="1">
              <a:spLocks noChangeArrowheads="1"/>
            </p:cNvSpPr>
            <p:nvPr/>
          </p:nvSpPr>
          <p:spPr bwMode="auto">
            <a:xfrm>
              <a:off x="5105399" y="3195935"/>
              <a:ext cx="3331501" cy="461665"/>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B. M. Escher, R. L. de Matos </a:t>
              </a:r>
              <a:r>
                <a:rPr lang="en-US" sz="1200" b="1" dirty="0" err="1">
                  <a:solidFill>
                    <a:schemeClr val="tx1"/>
                  </a:solidFill>
                  <a:cs typeface="Helvetica" pitchFamily="34" charset="0"/>
                </a:rPr>
                <a:t>Filho</a:t>
              </a:r>
              <a:r>
                <a:rPr lang="en-US" sz="1200" b="1" dirty="0">
                  <a:solidFill>
                    <a:schemeClr val="tx1"/>
                  </a:solidFill>
                  <a:cs typeface="Helvetica" pitchFamily="34" charset="0"/>
                </a:rPr>
                <a:t>, and L. </a:t>
              </a:r>
              <a:r>
                <a:rPr lang="en-US" sz="1200" b="1" dirty="0" err="1">
                  <a:solidFill>
                    <a:schemeClr val="tx1"/>
                  </a:solidFill>
                  <a:cs typeface="Helvetica" pitchFamily="34" charset="0"/>
                </a:rPr>
                <a:t>Davidovich</a:t>
              </a:r>
              <a:r>
                <a:rPr lang="en-US" sz="1200" b="1" dirty="0">
                  <a:solidFill>
                    <a:schemeClr val="tx1"/>
                  </a:solidFill>
                  <a:cs typeface="Helvetica" pitchFamily="34" charset="0"/>
                </a:rPr>
                <a:t>, Nat. Phys. 7, 406‒411 (2011).</a:t>
              </a:r>
            </a:p>
          </p:txBody>
        </p:sp>
      </p:grpSp>
      <p:grpSp>
        <p:nvGrpSpPr>
          <p:cNvPr id="27" name="Group 26"/>
          <p:cNvGrpSpPr/>
          <p:nvPr/>
        </p:nvGrpSpPr>
        <p:grpSpPr>
          <a:xfrm>
            <a:off x="245607" y="4114800"/>
            <a:ext cx="8281536" cy="914335"/>
            <a:chOff x="252864" y="4572000"/>
            <a:chExt cx="8281536" cy="914335"/>
          </a:xfrm>
        </p:grpSpPr>
        <p:pic>
          <p:nvPicPr>
            <p:cNvPr id="7" name="Picture 6" descr="TP_tmp"/>
            <p:cNvPicPr>
              <a:picLocks noChangeAspect="1"/>
            </p:cNvPicPr>
            <p:nvPr>
              <p:custDataLst>
                <p:tags r:id="rId3"/>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2864" y="4660282"/>
              <a:ext cx="5081136" cy="82605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1" name="Text Box 3"/>
            <p:cNvSpPr txBox="1">
              <a:spLocks noChangeArrowheads="1"/>
            </p:cNvSpPr>
            <p:nvPr/>
          </p:nvSpPr>
          <p:spPr bwMode="auto">
            <a:xfrm>
              <a:off x="5486400" y="4572000"/>
              <a:ext cx="3048000" cy="276999"/>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Z. Jiang, PRA 89, 032128 (2014).</a:t>
              </a:r>
            </a:p>
          </p:txBody>
        </p:sp>
      </p:grpSp>
      <p:grpSp>
        <p:nvGrpSpPr>
          <p:cNvPr id="2055" name="Group 2054"/>
          <p:cNvGrpSpPr/>
          <p:nvPr/>
        </p:nvGrpSpPr>
        <p:grpSpPr bwMode="auto">
          <a:xfrm>
            <a:off x="1219199" y="1712737"/>
            <a:ext cx="7391401" cy="4680754"/>
            <a:chOff x="1219199" y="2053874"/>
            <a:chExt cx="7391401" cy="4680754"/>
          </a:xfrm>
        </p:grpSpPr>
        <p:sp>
          <p:nvSpPr>
            <p:cNvPr id="28" name="Rectangle 27"/>
            <p:cNvSpPr/>
            <p:nvPr/>
          </p:nvSpPr>
          <p:spPr bwMode="auto">
            <a:xfrm>
              <a:off x="6172200" y="2053874"/>
              <a:ext cx="1981200" cy="801863"/>
            </a:xfrm>
            <a:prstGeom prst="rect">
              <a:avLst/>
            </a:prstGeom>
            <a:noFill/>
            <a:ln w="28575"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4" name="Rectangle 33"/>
            <p:cNvSpPr/>
            <p:nvPr/>
          </p:nvSpPr>
          <p:spPr bwMode="auto">
            <a:xfrm>
              <a:off x="1219199" y="5515428"/>
              <a:ext cx="4107543" cy="1219200"/>
            </a:xfrm>
            <a:prstGeom prst="rect">
              <a:avLst/>
            </a:prstGeom>
            <a:noFill/>
            <a:ln w="2857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2053" name="Picture 2052" descr="TP_tmp"/>
            <p:cNvPicPr>
              <a:picLocks noChangeAspect="1"/>
            </p:cNvPicPr>
            <p:nvPr>
              <p:custDataLst>
                <p:tags r:id="rId2"/>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044569" y="4989337"/>
              <a:ext cx="2413474" cy="120721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051" name="Rectangle 2050"/>
            <p:cNvSpPr/>
            <p:nvPr/>
          </p:nvSpPr>
          <p:spPr bwMode="auto">
            <a:xfrm>
              <a:off x="5943600" y="4885336"/>
              <a:ext cx="2667000" cy="1475601"/>
            </a:xfrm>
            <a:prstGeom prst="rect">
              <a:avLst/>
            </a:prstGeom>
            <a:noFill/>
            <a:ln w="2857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45" name="Text Box 16"/>
          <p:cNvSpPr txBox="1">
            <a:spLocks noChangeArrowheads="1"/>
          </p:cNvSpPr>
          <p:nvPr/>
        </p:nvSpPr>
        <p:spPr bwMode="auto">
          <a:xfrm>
            <a:off x="304800" y="6475904"/>
            <a:ext cx="8496300" cy="338554"/>
          </a:xfrm>
          <a:prstGeom prst="rect">
            <a:avLst/>
          </a:prstGeom>
          <a:noFill/>
          <a:ln w="28575" algn="ctr">
            <a:solidFill>
              <a:srgbClr val="990099"/>
            </a:solidFill>
            <a:miter lim="800000"/>
            <a:headEnd/>
            <a:tailEnd/>
          </a:ln>
          <a:effectLst/>
        </p:spPr>
        <p:txBody>
          <a:bodyPr wrap="square">
            <a:spAutoFit/>
          </a:bodyPr>
          <a:lstStyle/>
          <a:p>
            <a:pPr algn="l"/>
            <a:r>
              <a:rPr lang="en-US" sz="1600" b="1" dirty="0">
                <a:solidFill>
                  <a:srgbClr val="990099"/>
                </a:solidFill>
              </a:rPr>
              <a:t>Optimum achieved by differenced </a:t>
            </a:r>
            <a:r>
              <a:rPr lang="en-US" sz="1600" b="1" dirty="0" err="1">
                <a:solidFill>
                  <a:srgbClr val="990099"/>
                </a:solidFill>
              </a:rPr>
              <a:t>photodetection</a:t>
            </a:r>
            <a:r>
              <a:rPr lang="en-US" sz="1600" b="1" dirty="0">
                <a:solidFill>
                  <a:srgbClr val="990099"/>
                </a:solidFill>
              </a:rPr>
              <a:t> in a Mach-</a:t>
            </a:r>
            <a:r>
              <a:rPr lang="en-US" sz="1600" b="1" dirty="0" err="1">
                <a:solidFill>
                  <a:srgbClr val="990099"/>
                </a:solidFill>
              </a:rPr>
              <a:t>Zehnder</a:t>
            </a:r>
            <a:r>
              <a:rPr lang="en-US" sz="1600" b="1" dirty="0">
                <a:solidFill>
                  <a:srgbClr val="990099"/>
                </a:solidFill>
              </a:rPr>
              <a:t> configuration.</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D6FB63E2-9C96-4852-A26D-617375E54E19}"/>
                  </a:ext>
                </a:extLst>
              </p:cNvPr>
              <p:cNvGraphicFramePr>
                <a:graphicFrameLocks noChangeAspect="1"/>
              </p:cNvGraphicFramePr>
              <p:nvPr>
                <p:extLst>
                  <p:ext uri="{D42A27DB-BD31-4B8C-83A1-F6EECF244321}">
                    <p14:modId xmlns:p14="http://schemas.microsoft.com/office/powerpoint/2010/main" val="287948622"/>
                  </p:ext>
                </p:extLst>
              </p:nvPr>
            </p:nvGraphicFramePr>
            <p:xfrm>
              <a:off x="8153400" y="3697129"/>
              <a:ext cx="838200" cy="628650"/>
            </p:xfrm>
            <a:graphic>
              <a:graphicData uri="http://schemas.microsoft.com/office/powerpoint/2016/slidezoom">
                <pslz:sldZm>
                  <pslz:sldZmObj sldId="528" cId="3144910955">
                    <pslz:zmPr id="{B034D272-4182-42DD-99FC-53F2B47494D3}" returnToParent="0" transitionDur="1000">
                      <p166:blipFill xmlns:p166="http://schemas.microsoft.com/office/powerpoint/2016/6/main">
                        <a:blip r:embed="rId16"/>
                        <a:stretch>
                          <a:fillRect/>
                        </a:stretch>
                      </p166:blipFill>
                      <p166:spPr xmlns:p166="http://schemas.microsoft.com/office/powerpoint/2016/6/main">
                        <a:xfrm>
                          <a:off x="0" y="0"/>
                          <a:ext cx="838200" cy="628650"/>
                        </a:xfrm>
                        <a:prstGeom prst="rect">
                          <a:avLst/>
                        </a:prstGeom>
                        <a:ln w="3175">
                          <a:solidFill>
                            <a:prstClr val="ltGray"/>
                          </a:solidFill>
                        </a:ln>
                      </p166:spPr>
                    </pslz:zmPr>
                  </pslz:sldZmObj>
                </pslz:sldZm>
              </a:graphicData>
            </a:graphic>
          </p:graphicFrame>
        </mc:Choice>
        <mc:Fallback xmlns="">
          <p:pic>
            <p:nvPicPr>
              <p:cNvPr id="6" name="Slide Zoom 5">
                <a:hlinkClick r:id="rId17" action="ppaction://hlinksldjump"/>
                <a:extLst>
                  <a:ext uri="{FF2B5EF4-FFF2-40B4-BE49-F238E27FC236}">
                    <a16:creationId xmlns:a16="http://schemas.microsoft.com/office/drawing/2014/main" id="{D6FB63E2-9C96-4852-A26D-617375E54E19}"/>
                  </a:ext>
                </a:extLst>
              </p:cNvPr>
              <p:cNvPicPr>
                <a:picLocks noGrp="1" noRot="1" noChangeAspect="1" noMove="1" noResize="1" noEditPoints="1" noAdjustHandles="1" noChangeArrowheads="1" noChangeShapeType="1"/>
              </p:cNvPicPr>
              <p:nvPr/>
            </p:nvPicPr>
            <p:blipFill>
              <a:blip r:embed="rId18"/>
              <a:stretch>
                <a:fillRect/>
              </a:stretch>
            </p:blipFill>
            <p:spPr>
              <a:xfrm>
                <a:off x="8153400" y="3697129"/>
                <a:ext cx="838200" cy="628650"/>
              </a:xfrm>
              <a:prstGeom prst="rect">
                <a:avLst/>
              </a:prstGeom>
              <a:ln w="3175">
                <a:solidFill>
                  <a:prstClr val="ltGray"/>
                </a:solidFill>
              </a:ln>
            </p:spPr>
          </p:pic>
        </mc:Fallback>
      </mc:AlternateContent>
    </p:spTree>
    <p:extLst>
      <p:ext uri="{BB962C8B-B14F-4D97-AF65-F5344CB8AC3E}">
        <p14:creationId xmlns:p14="http://schemas.microsoft.com/office/powerpoint/2010/main" val="4858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Text Box 4"/>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Ramsey (atomic) interferometry</a:t>
            </a:r>
            <a:endParaRPr lang="en-US" sz="2800" dirty="0">
              <a:solidFill>
                <a:schemeClr val="tx1"/>
              </a:solidFill>
            </a:endParaRPr>
          </a:p>
        </p:txBody>
      </p:sp>
      <p:pic>
        <p:nvPicPr>
          <p:cNvPr id="417800" name="Picture 8" descr="CAA4E60R"/>
          <p:cNvPicPr>
            <a:picLocks noChangeAspect="1" noChangeArrowheads="1"/>
          </p:cNvPicPr>
          <p:nvPr/>
        </p:nvPicPr>
        <p:blipFill>
          <a:blip r:embed="rId4" cstate="print"/>
          <a:srcRect/>
          <a:stretch>
            <a:fillRect/>
          </a:stretch>
        </p:blipFill>
        <p:spPr bwMode="auto">
          <a:xfrm>
            <a:off x="304800" y="2614613"/>
            <a:ext cx="6705600" cy="1236662"/>
          </a:xfrm>
          <a:prstGeom prst="rect">
            <a:avLst/>
          </a:prstGeom>
          <a:noFill/>
        </p:spPr>
      </p:pic>
      <p:pic>
        <p:nvPicPr>
          <p:cNvPr id="417808" name="Picture 16" descr="CAQYIOL8"/>
          <p:cNvPicPr>
            <a:picLocks noChangeAspect="1" noChangeArrowheads="1"/>
          </p:cNvPicPr>
          <p:nvPr/>
        </p:nvPicPr>
        <p:blipFill>
          <a:blip r:embed="rId5" cstate="print"/>
          <a:srcRect/>
          <a:stretch>
            <a:fillRect/>
          </a:stretch>
        </p:blipFill>
        <p:spPr bwMode="auto">
          <a:xfrm>
            <a:off x="228600" y="960438"/>
            <a:ext cx="8610600" cy="1430337"/>
          </a:xfrm>
          <a:prstGeom prst="rect">
            <a:avLst/>
          </a:prstGeom>
          <a:noFill/>
        </p:spPr>
      </p:pic>
      <p:pic>
        <p:nvPicPr>
          <p:cNvPr id="417817" name="Picture 25" descr="TP_tmp"/>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152400" y="4359275"/>
            <a:ext cx="8802688" cy="1433513"/>
          </a:xfrm>
          <a:prstGeom prst="rect">
            <a:avLst/>
          </a:prstGeom>
          <a:noFill/>
          <a:ln w="19050" algn="ctr">
            <a:noFill/>
            <a:miter lim="800000"/>
            <a:headEnd/>
            <a:tailEnd/>
          </a:ln>
          <a:effectLst/>
        </p:spPr>
      </p:pic>
      <p:grpSp>
        <p:nvGrpSpPr>
          <p:cNvPr id="417826" name="Group 34"/>
          <p:cNvGrpSpPr>
            <a:grpSpLocks/>
          </p:cNvGrpSpPr>
          <p:nvPr/>
        </p:nvGrpSpPr>
        <p:grpSpPr bwMode="auto">
          <a:xfrm>
            <a:off x="819150" y="4191000"/>
            <a:ext cx="2057400" cy="1616075"/>
            <a:chOff x="432" y="2726"/>
            <a:chExt cx="1296" cy="1018"/>
          </a:xfrm>
        </p:grpSpPr>
        <p:grpSp>
          <p:nvGrpSpPr>
            <p:cNvPr id="417827" name="Group 35"/>
            <p:cNvGrpSpPr>
              <a:grpSpLocks/>
            </p:cNvGrpSpPr>
            <p:nvPr/>
          </p:nvGrpSpPr>
          <p:grpSpPr bwMode="auto">
            <a:xfrm>
              <a:off x="432" y="2726"/>
              <a:ext cx="1296" cy="1018"/>
              <a:chOff x="432" y="2726"/>
              <a:chExt cx="1296" cy="1018"/>
            </a:xfrm>
          </p:grpSpPr>
          <p:sp>
            <p:nvSpPr>
              <p:cNvPr id="417828" name="Text Box 36"/>
              <p:cNvSpPr txBox="1">
                <a:spLocks noChangeArrowheads="1"/>
              </p:cNvSpPr>
              <p:nvPr/>
            </p:nvSpPr>
            <p:spPr bwMode="auto">
              <a:xfrm>
                <a:off x="432" y="2726"/>
                <a:ext cx="1296" cy="460"/>
              </a:xfrm>
              <a:prstGeom prst="rect">
                <a:avLst/>
              </a:prstGeom>
              <a:noFill/>
              <a:ln w="28575" algn="ctr">
                <a:solidFill>
                  <a:srgbClr val="990099"/>
                </a:solidFill>
                <a:miter lim="800000"/>
                <a:headEnd/>
                <a:tailEnd/>
              </a:ln>
              <a:effectLst/>
            </p:spPr>
            <p:txBody>
              <a:bodyPr>
                <a:spAutoFit/>
              </a:bodyPr>
              <a:lstStyle/>
              <a:p>
                <a:r>
                  <a:rPr lang="en-US" b="1" i="1">
                    <a:solidFill>
                      <a:srgbClr val="990099"/>
                    </a:solidFill>
                  </a:rPr>
                  <a:t>N </a:t>
                </a:r>
                <a:r>
                  <a:rPr lang="en-US" b="1">
                    <a:solidFill>
                      <a:srgbClr val="990099"/>
                    </a:solidFill>
                  </a:rPr>
                  <a:t>independent “atoms”</a:t>
                </a:r>
                <a:endParaRPr lang="en-US" b="1" i="1">
                  <a:solidFill>
                    <a:srgbClr val="990099"/>
                  </a:solidFill>
                </a:endParaRPr>
              </a:p>
            </p:txBody>
          </p:sp>
          <p:sp>
            <p:nvSpPr>
              <p:cNvPr id="417829" name="Rectangle 37"/>
              <p:cNvSpPr>
                <a:spLocks noChangeArrowheads="1"/>
              </p:cNvSpPr>
              <p:nvPr/>
            </p:nvSpPr>
            <p:spPr bwMode="auto">
              <a:xfrm>
                <a:off x="825" y="3312"/>
                <a:ext cx="345" cy="432"/>
              </a:xfrm>
              <a:prstGeom prst="rect">
                <a:avLst/>
              </a:prstGeom>
              <a:noFill/>
              <a:ln w="28575" algn="ctr">
                <a:solidFill>
                  <a:srgbClr val="990099"/>
                </a:solidFill>
                <a:miter lim="800000"/>
                <a:headEnd/>
                <a:tailEnd/>
              </a:ln>
              <a:effectLst/>
            </p:spPr>
            <p:txBody>
              <a:bodyPr wrap="none" anchor="ctr"/>
              <a:lstStyle/>
              <a:p>
                <a:endParaRPr lang="en-US"/>
              </a:p>
            </p:txBody>
          </p:sp>
        </p:grpSp>
        <p:sp>
          <p:nvSpPr>
            <p:cNvPr id="417830" name="Line 38"/>
            <p:cNvSpPr>
              <a:spLocks noChangeShapeType="1"/>
            </p:cNvSpPr>
            <p:nvPr/>
          </p:nvSpPr>
          <p:spPr bwMode="auto">
            <a:xfrm flipH="1">
              <a:off x="1008" y="3182"/>
              <a:ext cx="0" cy="121"/>
            </a:xfrm>
            <a:prstGeom prst="line">
              <a:avLst/>
            </a:prstGeom>
            <a:noFill/>
            <a:ln w="28575">
              <a:solidFill>
                <a:srgbClr val="990099"/>
              </a:solidFill>
              <a:round/>
              <a:headEnd/>
              <a:tailEnd/>
            </a:ln>
            <a:effectLst/>
          </p:spPr>
          <p:txBody>
            <a:bodyPr/>
            <a:lstStyle/>
            <a:p>
              <a:endParaRPr lang="en-US"/>
            </a:p>
          </p:txBody>
        </p:sp>
      </p:grpSp>
      <p:sp>
        <p:nvSpPr>
          <p:cNvPr id="417831" name="Text Box 39"/>
          <p:cNvSpPr txBox="1">
            <a:spLocks noChangeArrowheads="1"/>
          </p:cNvSpPr>
          <p:nvPr/>
        </p:nvSpPr>
        <p:spPr bwMode="auto">
          <a:xfrm>
            <a:off x="5791200" y="5715000"/>
            <a:ext cx="3219450" cy="1035050"/>
          </a:xfrm>
          <a:prstGeom prst="rect">
            <a:avLst/>
          </a:prstGeom>
          <a:noFill/>
          <a:ln w="28575" algn="ctr">
            <a:solidFill>
              <a:schemeClr val="accent2"/>
            </a:solidFill>
            <a:miter lim="800000"/>
            <a:headEnd/>
            <a:tailEnd/>
          </a:ln>
          <a:effectLst/>
        </p:spPr>
        <p:txBody>
          <a:bodyPr wrap="none">
            <a:spAutoFit/>
          </a:bodyPr>
          <a:lstStyle/>
          <a:p>
            <a:pPr algn="l"/>
            <a:r>
              <a:rPr lang="en-US" b="1"/>
              <a:t>Frequency measurement</a:t>
            </a:r>
          </a:p>
          <a:p>
            <a:pPr algn="l"/>
            <a:r>
              <a:rPr lang="en-US" b="1"/>
              <a:t>Time measurement</a:t>
            </a:r>
          </a:p>
          <a:p>
            <a:pPr algn="l"/>
            <a:r>
              <a:rPr lang="en-US" b="1"/>
              <a:t>Clock synchronization</a:t>
            </a:r>
          </a:p>
        </p:txBody>
      </p:sp>
    </p:spTree>
    <p:extLst>
      <p:ext uri="{BB962C8B-B14F-4D97-AF65-F5344CB8AC3E}">
        <p14:creationId xmlns:p14="http://schemas.microsoft.com/office/powerpoint/2010/main" val="29482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8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17817"/>
                                        </p:tgtEl>
                                        <p:attrNameLst>
                                          <p:attrName>style.visibility</p:attrName>
                                        </p:attrNameLst>
                                      </p:cBhvr>
                                      <p:to>
                                        <p:strVal val="visible"/>
                                      </p:to>
                                    </p:set>
                                    <p:anim calcmode="lin" valueType="num">
                                      <p:cBhvr additive="base">
                                        <p:cTn id="11" dur="500" fill="hold"/>
                                        <p:tgtEl>
                                          <p:spTgt spid="417817"/>
                                        </p:tgtEl>
                                        <p:attrNameLst>
                                          <p:attrName>ppt_x</p:attrName>
                                        </p:attrNameLst>
                                      </p:cBhvr>
                                      <p:tavLst>
                                        <p:tav tm="0">
                                          <p:val>
                                            <p:strVal val="#ppt_x"/>
                                          </p:val>
                                        </p:tav>
                                        <p:tav tm="100000">
                                          <p:val>
                                            <p:strVal val="#ppt_x"/>
                                          </p:val>
                                        </p:tav>
                                      </p:tavLst>
                                    </p:anim>
                                    <p:anim calcmode="lin" valueType="num">
                                      <p:cBhvr additive="base">
                                        <p:cTn id="12" dur="500" fill="hold"/>
                                        <p:tgtEl>
                                          <p:spTgt spid="4178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78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17831"/>
                                        </p:tgtEl>
                                        <p:attrNameLst>
                                          <p:attrName>style.visibility</p:attrName>
                                        </p:attrNameLst>
                                      </p:cBhvr>
                                      <p:to>
                                        <p:strVal val="visible"/>
                                      </p:to>
                                    </p:set>
                                    <p:anim calcmode="lin" valueType="num">
                                      <p:cBhvr additive="base">
                                        <p:cTn id="21" dur="500" fill="hold"/>
                                        <p:tgtEl>
                                          <p:spTgt spid="417831"/>
                                        </p:tgtEl>
                                        <p:attrNameLst>
                                          <p:attrName>ppt_x</p:attrName>
                                        </p:attrNameLst>
                                      </p:cBhvr>
                                      <p:tavLst>
                                        <p:tav tm="0">
                                          <p:val>
                                            <p:strVal val="#ppt_x"/>
                                          </p:val>
                                        </p:tav>
                                        <p:tav tm="100000">
                                          <p:val>
                                            <p:strVal val="#ppt_x"/>
                                          </p:val>
                                        </p:tav>
                                      </p:tavLst>
                                    </p:anim>
                                    <p:anim calcmode="lin" valueType="num">
                                      <p:cBhvr additive="base">
                                        <p:cTn id="22" dur="500" fill="hold"/>
                                        <p:tgtEl>
                                          <p:spTgt spid="4178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8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3" name="Picture 43" descr="CABKVNG5"/>
          <p:cNvPicPr>
            <a:picLocks noChangeAspect="1" noChangeArrowheads="1"/>
          </p:cNvPicPr>
          <p:nvPr/>
        </p:nvPicPr>
        <p:blipFill>
          <a:blip r:embed="rId5" cstate="print"/>
          <a:srcRect/>
          <a:stretch>
            <a:fillRect/>
          </a:stretch>
        </p:blipFill>
        <p:spPr bwMode="auto">
          <a:xfrm>
            <a:off x="228600" y="1089025"/>
            <a:ext cx="8610600" cy="2187575"/>
          </a:xfrm>
          <a:prstGeom prst="rect">
            <a:avLst/>
          </a:prstGeom>
          <a:noFill/>
        </p:spPr>
      </p:pic>
      <p:sp>
        <p:nvSpPr>
          <p:cNvPr id="419842" name="Text Box 2"/>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Cat-state Ramsey interferometry</a:t>
            </a:r>
            <a:endParaRPr lang="en-US" sz="2800" dirty="0">
              <a:solidFill>
                <a:schemeClr val="tx1"/>
              </a:solidFill>
            </a:endParaRPr>
          </a:p>
        </p:txBody>
      </p:sp>
      <p:sp>
        <p:nvSpPr>
          <p:cNvPr id="419849" name="Text Box 9"/>
          <p:cNvSpPr txBox="1">
            <a:spLocks noChangeArrowheads="1"/>
          </p:cNvSpPr>
          <p:nvPr/>
        </p:nvSpPr>
        <p:spPr bwMode="auto">
          <a:xfrm>
            <a:off x="609600" y="639762"/>
            <a:ext cx="7981737" cy="307777"/>
          </a:xfrm>
          <a:prstGeom prst="rect">
            <a:avLst/>
          </a:prstGeom>
          <a:noFill/>
          <a:ln w="19050" algn="ctr">
            <a:noFill/>
            <a:miter lim="800000"/>
            <a:headEnd/>
            <a:tailEnd/>
          </a:ln>
          <a:effectLst/>
        </p:spPr>
        <p:txBody>
          <a:bodyPr wrap="none">
            <a:spAutoFit/>
          </a:bodyPr>
          <a:lstStyle/>
          <a:p>
            <a:pPr algn="l"/>
            <a:r>
              <a:rPr lang="en-US" sz="1400" b="1" dirty="0">
                <a:solidFill>
                  <a:schemeClr val="tx1"/>
                </a:solidFill>
                <a:cs typeface="Helvetica" pitchFamily="34" charset="0"/>
              </a:rPr>
              <a:t>J. J. Bollinger, W. M. </a:t>
            </a:r>
            <a:r>
              <a:rPr lang="en-US" sz="1400" b="1" dirty="0" err="1">
                <a:solidFill>
                  <a:schemeClr val="tx1"/>
                </a:solidFill>
                <a:cs typeface="Helvetica" pitchFamily="34" charset="0"/>
              </a:rPr>
              <a:t>Itano</a:t>
            </a:r>
            <a:r>
              <a:rPr lang="en-US" sz="1400" b="1" dirty="0">
                <a:solidFill>
                  <a:schemeClr val="tx1"/>
                </a:solidFill>
                <a:cs typeface="Helvetica" pitchFamily="34" charset="0"/>
              </a:rPr>
              <a:t>, D. J. </a:t>
            </a:r>
            <a:r>
              <a:rPr lang="en-US" sz="1400" b="1" dirty="0" err="1">
                <a:solidFill>
                  <a:schemeClr val="tx1"/>
                </a:solidFill>
                <a:cs typeface="Helvetica" pitchFamily="34" charset="0"/>
              </a:rPr>
              <a:t>Wineland</a:t>
            </a:r>
            <a:r>
              <a:rPr lang="en-US" sz="1400" b="1" dirty="0">
                <a:solidFill>
                  <a:schemeClr val="tx1"/>
                </a:solidFill>
                <a:cs typeface="Helvetica" pitchFamily="34" charset="0"/>
              </a:rPr>
              <a:t>, and D. J. </a:t>
            </a:r>
            <a:r>
              <a:rPr lang="en-US" sz="1400" b="1" dirty="0" err="1">
                <a:solidFill>
                  <a:schemeClr val="tx1"/>
                </a:solidFill>
                <a:cs typeface="Helvetica" pitchFamily="34" charset="0"/>
              </a:rPr>
              <a:t>Heinzen</a:t>
            </a:r>
            <a:r>
              <a:rPr lang="en-US" sz="1400" b="1" dirty="0">
                <a:solidFill>
                  <a:schemeClr val="tx1"/>
                </a:solidFill>
                <a:cs typeface="Helvetica" pitchFamily="34" charset="0"/>
              </a:rPr>
              <a:t>, Phys. Rev. A  54, R4649 (1996).</a:t>
            </a:r>
          </a:p>
        </p:txBody>
      </p:sp>
      <p:pic>
        <p:nvPicPr>
          <p:cNvPr id="419875" name="Picture 35" descr="TP_tmp"/>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163513" y="4367213"/>
            <a:ext cx="8751887" cy="1365250"/>
          </a:xfrm>
          <a:prstGeom prst="rect">
            <a:avLst/>
          </a:prstGeom>
          <a:noFill/>
          <a:ln w="19050" algn="ctr">
            <a:noFill/>
            <a:miter lim="800000"/>
            <a:headEnd/>
            <a:tailEnd/>
          </a:ln>
          <a:effectLst/>
        </p:spPr>
      </p:pic>
      <p:sp>
        <p:nvSpPr>
          <p:cNvPr id="419864" name="Text Box 24"/>
          <p:cNvSpPr txBox="1">
            <a:spLocks noChangeArrowheads="1"/>
          </p:cNvSpPr>
          <p:nvPr/>
        </p:nvSpPr>
        <p:spPr bwMode="auto">
          <a:xfrm>
            <a:off x="6616700" y="3352800"/>
            <a:ext cx="2451100" cy="730250"/>
          </a:xfrm>
          <a:prstGeom prst="rect">
            <a:avLst/>
          </a:prstGeom>
          <a:noFill/>
          <a:ln w="28575" algn="ctr">
            <a:solidFill>
              <a:srgbClr val="990099"/>
            </a:solidFill>
            <a:miter lim="800000"/>
            <a:headEnd/>
            <a:tailEnd/>
          </a:ln>
          <a:effectLst/>
        </p:spPr>
        <p:txBody>
          <a:bodyPr>
            <a:spAutoFit/>
          </a:bodyPr>
          <a:lstStyle/>
          <a:p>
            <a:r>
              <a:rPr lang="en-US" b="1">
                <a:solidFill>
                  <a:srgbClr val="990099"/>
                </a:solidFill>
              </a:rPr>
              <a:t>Fringe pattern with period 2</a:t>
            </a:r>
            <a:r>
              <a:rPr lang="el-GR" b="1">
                <a:solidFill>
                  <a:srgbClr val="990099"/>
                </a:solidFill>
              </a:rPr>
              <a:t>π</a:t>
            </a:r>
            <a:r>
              <a:rPr lang="en-US" b="1">
                <a:solidFill>
                  <a:srgbClr val="990099"/>
                </a:solidFill>
              </a:rPr>
              <a:t>/</a:t>
            </a:r>
            <a:r>
              <a:rPr lang="en-US" b="1" i="1">
                <a:solidFill>
                  <a:srgbClr val="990099"/>
                </a:solidFill>
              </a:rPr>
              <a:t>N</a:t>
            </a:r>
            <a:endParaRPr lang="el-GR" b="1">
              <a:solidFill>
                <a:srgbClr val="990099"/>
              </a:solidFill>
            </a:endParaRPr>
          </a:p>
        </p:txBody>
      </p:sp>
      <p:grpSp>
        <p:nvGrpSpPr>
          <p:cNvPr id="4" name="Group 3"/>
          <p:cNvGrpSpPr/>
          <p:nvPr/>
        </p:nvGrpSpPr>
        <p:grpSpPr bwMode="auto">
          <a:xfrm>
            <a:off x="68263" y="5073650"/>
            <a:ext cx="3429000" cy="1447800"/>
            <a:chOff x="68263" y="4953000"/>
            <a:chExt cx="3429000" cy="1447800"/>
          </a:xfrm>
        </p:grpSpPr>
        <p:pic>
          <p:nvPicPr>
            <p:cNvPr id="2" name="Picture 1" descr="TP_tmp"/>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0829" y="6019800"/>
              <a:ext cx="3123869" cy="30397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19873" name="Rectangle 33"/>
            <p:cNvSpPr>
              <a:spLocks noChangeArrowheads="1"/>
            </p:cNvSpPr>
            <p:nvPr/>
          </p:nvSpPr>
          <p:spPr bwMode="auto">
            <a:xfrm>
              <a:off x="68263" y="5943600"/>
              <a:ext cx="3429000" cy="457200"/>
            </a:xfrm>
            <a:prstGeom prst="rect">
              <a:avLst/>
            </a:prstGeom>
            <a:noFill/>
            <a:ln w="28575" algn="ctr">
              <a:solidFill>
                <a:srgbClr val="990099"/>
              </a:solidFill>
              <a:miter lim="800000"/>
              <a:headEnd/>
              <a:tailEnd/>
            </a:ln>
            <a:effectLst/>
          </p:spPr>
          <p:txBody>
            <a:bodyPr wrap="none" anchor="ctr"/>
            <a:lstStyle/>
            <a:p>
              <a:endParaRPr lang="en-US"/>
            </a:p>
          </p:txBody>
        </p:sp>
        <p:sp>
          <p:nvSpPr>
            <p:cNvPr id="419874" name="Rectangle 34"/>
            <p:cNvSpPr>
              <a:spLocks noChangeArrowheads="1"/>
            </p:cNvSpPr>
            <p:nvPr/>
          </p:nvSpPr>
          <p:spPr bwMode="auto">
            <a:xfrm>
              <a:off x="1363663" y="4953000"/>
              <a:ext cx="457200" cy="762000"/>
            </a:xfrm>
            <a:prstGeom prst="rect">
              <a:avLst/>
            </a:prstGeom>
            <a:noFill/>
            <a:ln w="28575" algn="ctr">
              <a:solidFill>
                <a:srgbClr val="990099"/>
              </a:solidFill>
              <a:miter lim="800000"/>
              <a:headEnd/>
              <a:tailEnd/>
            </a:ln>
            <a:effectLst/>
          </p:spPr>
          <p:txBody>
            <a:bodyPr wrap="none" anchor="ctr"/>
            <a:lstStyle/>
            <a:p>
              <a:endParaRPr lang="en-US"/>
            </a:p>
          </p:txBody>
        </p:sp>
        <p:sp>
          <p:nvSpPr>
            <p:cNvPr id="419876" name="Line 36"/>
            <p:cNvSpPr>
              <a:spLocks noChangeShapeType="1"/>
            </p:cNvSpPr>
            <p:nvPr/>
          </p:nvSpPr>
          <p:spPr bwMode="auto">
            <a:xfrm>
              <a:off x="1592263" y="5715000"/>
              <a:ext cx="0" cy="228600"/>
            </a:xfrm>
            <a:prstGeom prst="line">
              <a:avLst/>
            </a:prstGeom>
            <a:noFill/>
            <a:ln w="28575">
              <a:solidFill>
                <a:srgbClr val="990099"/>
              </a:solidFill>
              <a:round/>
              <a:headEnd/>
              <a:tailEnd/>
            </a:ln>
            <a:effectLst/>
          </p:spPr>
          <p:txBody>
            <a:bodyPr/>
            <a:lstStyle/>
            <a:p>
              <a:endParaRPr lang="en-US"/>
            </a:p>
          </p:txBody>
        </p:sp>
      </p:grpSp>
      <p:grpSp>
        <p:nvGrpSpPr>
          <p:cNvPr id="419881" name="Group 41"/>
          <p:cNvGrpSpPr>
            <a:grpSpLocks/>
          </p:cNvGrpSpPr>
          <p:nvPr/>
        </p:nvGrpSpPr>
        <p:grpSpPr bwMode="auto">
          <a:xfrm>
            <a:off x="4127500" y="4083050"/>
            <a:ext cx="5016500" cy="2514600"/>
            <a:chOff x="2600" y="2544"/>
            <a:chExt cx="3160" cy="1584"/>
          </a:xfrm>
        </p:grpSpPr>
        <p:grpSp>
          <p:nvGrpSpPr>
            <p:cNvPr id="419867" name="Group 27"/>
            <p:cNvGrpSpPr>
              <a:grpSpLocks/>
            </p:cNvGrpSpPr>
            <p:nvPr/>
          </p:nvGrpSpPr>
          <p:grpSpPr bwMode="auto">
            <a:xfrm>
              <a:off x="2600" y="3151"/>
              <a:ext cx="1466" cy="977"/>
              <a:chOff x="2592" y="3151"/>
              <a:chExt cx="1466" cy="977"/>
            </a:xfrm>
          </p:grpSpPr>
          <p:sp>
            <p:nvSpPr>
              <p:cNvPr id="419856" name="Text Box 16"/>
              <p:cNvSpPr txBox="1">
                <a:spLocks noChangeArrowheads="1"/>
              </p:cNvSpPr>
              <p:nvPr/>
            </p:nvSpPr>
            <p:spPr bwMode="auto">
              <a:xfrm>
                <a:off x="3184" y="3878"/>
                <a:ext cx="116" cy="250"/>
              </a:xfrm>
              <a:prstGeom prst="rect">
                <a:avLst/>
              </a:prstGeom>
              <a:noFill/>
              <a:ln w="19050" algn="ctr">
                <a:noFill/>
                <a:miter lim="800000"/>
                <a:headEnd/>
                <a:tailEnd/>
              </a:ln>
              <a:effectLst/>
            </p:spPr>
            <p:txBody>
              <a:bodyPr wrap="none">
                <a:spAutoFit/>
              </a:bodyPr>
              <a:lstStyle/>
              <a:p>
                <a:endParaRPr lang="en-US"/>
              </a:p>
            </p:txBody>
          </p:sp>
          <p:sp>
            <p:nvSpPr>
              <p:cNvPr id="419857" name="Text Box 17"/>
              <p:cNvSpPr txBox="1">
                <a:spLocks noChangeArrowheads="1"/>
              </p:cNvSpPr>
              <p:nvPr/>
            </p:nvSpPr>
            <p:spPr bwMode="auto">
              <a:xfrm>
                <a:off x="2592" y="3795"/>
                <a:ext cx="1466" cy="268"/>
              </a:xfrm>
              <a:prstGeom prst="rect">
                <a:avLst/>
              </a:prstGeom>
              <a:noFill/>
              <a:ln w="28575" algn="ctr">
                <a:solidFill>
                  <a:srgbClr val="990099"/>
                </a:solidFill>
                <a:miter lim="800000"/>
                <a:headEnd/>
                <a:tailEnd/>
              </a:ln>
              <a:effectLst/>
            </p:spPr>
            <p:txBody>
              <a:bodyPr wrap="none">
                <a:spAutoFit/>
              </a:bodyPr>
              <a:lstStyle/>
              <a:p>
                <a:r>
                  <a:rPr lang="en-US" b="1" i="1">
                    <a:solidFill>
                      <a:srgbClr val="990099"/>
                    </a:solidFill>
                  </a:rPr>
                  <a:t>N </a:t>
                </a:r>
                <a:r>
                  <a:rPr lang="en-US" b="1">
                    <a:solidFill>
                      <a:srgbClr val="990099"/>
                    </a:solidFill>
                  </a:rPr>
                  <a:t>cat-state atoms</a:t>
                </a:r>
                <a:endParaRPr lang="en-US" b="1" i="1">
                  <a:solidFill>
                    <a:srgbClr val="990099"/>
                  </a:solidFill>
                </a:endParaRPr>
              </a:p>
            </p:txBody>
          </p:sp>
          <p:sp>
            <p:nvSpPr>
              <p:cNvPr id="419858" name="Rectangle 18"/>
              <p:cNvSpPr>
                <a:spLocks noChangeArrowheads="1"/>
              </p:cNvSpPr>
              <p:nvPr/>
            </p:nvSpPr>
            <p:spPr bwMode="auto">
              <a:xfrm>
                <a:off x="3194" y="3151"/>
                <a:ext cx="214" cy="480"/>
              </a:xfrm>
              <a:prstGeom prst="rect">
                <a:avLst/>
              </a:prstGeom>
              <a:noFill/>
              <a:ln w="28575" algn="ctr">
                <a:solidFill>
                  <a:srgbClr val="990099"/>
                </a:solidFill>
                <a:miter lim="800000"/>
                <a:headEnd/>
                <a:tailEnd/>
              </a:ln>
              <a:effectLst/>
            </p:spPr>
            <p:txBody>
              <a:bodyPr wrap="none" anchor="ctr"/>
              <a:lstStyle/>
              <a:p>
                <a:endParaRPr lang="en-US"/>
              </a:p>
            </p:txBody>
          </p:sp>
          <p:sp>
            <p:nvSpPr>
              <p:cNvPr id="419861" name="Line 21"/>
              <p:cNvSpPr>
                <a:spLocks noChangeShapeType="1"/>
              </p:cNvSpPr>
              <p:nvPr/>
            </p:nvSpPr>
            <p:spPr bwMode="auto">
              <a:xfrm>
                <a:off x="3312" y="3640"/>
                <a:ext cx="0" cy="144"/>
              </a:xfrm>
              <a:prstGeom prst="line">
                <a:avLst/>
              </a:prstGeom>
              <a:noFill/>
              <a:ln w="28575">
                <a:solidFill>
                  <a:srgbClr val="990099"/>
                </a:solidFill>
                <a:round/>
                <a:headEnd/>
                <a:tailEnd/>
              </a:ln>
              <a:effectLst/>
            </p:spPr>
            <p:txBody>
              <a:bodyPr/>
              <a:lstStyle/>
              <a:p>
                <a:endParaRPr lang="en-US"/>
              </a:p>
            </p:txBody>
          </p:sp>
        </p:grpSp>
        <p:sp>
          <p:nvSpPr>
            <p:cNvPr id="419878" name="Line 38"/>
            <p:cNvSpPr>
              <a:spLocks noChangeShapeType="1"/>
            </p:cNvSpPr>
            <p:nvPr/>
          </p:nvSpPr>
          <p:spPr bwMode="auto">
            <a:xfrm>
              <a:off x="4080" y="3936"/>
              <a:ext cx="1584" cy="0"/>
            </a:xfrm>
            <a:prstGeom prst="line">
              <a:avLst/>
            </a:prstGeom>
            <a:noFill/>
            <a:ln w="28575">
              <a:solidFill>
                <a:srgbClr val="990099"/>
              </a:solidFill>
              <a:round/>
              <a:headEnd/>
              <a:tailEnd/>
            </a:ln>
            <a:effectLst/>
          </p:spPr>
          <p:txBody>
            <a:bodyPr/>
            <a:lstStyle/>
            <a:p>
              <a:endParaRPr lang="en-US"/>
            </a:p>
          </p:txBody>
        </p:sp>
        <p:sp>
          <p:nvSpPr>
            <p:cNvPr id="419879" name="Line 39"/>
            <p:cNvSpPr>
              <a:spLocks noChangeShapeType="1"/>
            </p:cNvSpPr>
            <p:nvPr/>
          </p:nvSpPr>
          <p:spPr bwMode="auto">
            <a:xfrm flipV="1">
              <a:off x="5760" y="3216"/>
              <a:ext cx="0" cy="720"/>
            </a:xfrm>
            <a:prstGeom prst="line">
              <a:avLst/>
            </a:prstGeom>
            <a:noFill/>
            <a:ln w="19050">
              <a:solidFill>
                <a:schemeClr val="tx1"/>
              </a:solidFill>
              <a:round/>
              <a:headEnd/>
              <a:tailEnd/>
            </a:ln>
            <a:effectLst/>
          </p:spPr>
          <p:txBody>
            <a:bodyPr/>
            <a:lstStyle/>
            <a:p>
              <a:endParaRPr lang="en-US"/>
            </a:p>
          </p:txBody>
        </p:sp>
        <p:sp>
          <p:nvSpPr>
            <p:cNvPr id="419880" name="Line 40"/>
            <p:cNvSpPr>
              <a:spLocks noChangeShapeType="1"/>
            </p:cNvSpPr>
            <p:nvPr/>
          </p:nvSpPr>
          <p:spPr bwMode="auto">
            <a:xfrm flipV="1">
              <a:off x="5664" y="2544"/>
              <a:ext cx="0" cy="1392"/>
            </a:xfrm>
            <a:prstGeom prst="line">
              <a:avLst/>
            </a:prstGeom>
            <a:noFill/>
            <a:ln w="28575">
              <a:solidFill>
                <a:srgbClr val="990099"/>
              </a:solidFill>
              <a:round/>
              <a:headEnd/>
              <a:tailEnd/>
            </a:ln>
            <a:effectLst/>
          </p:spPr>
          <p:txBody>
            <a:bodyPr/>
            <a:lstStyle/>
            <a:p>
              <a:endParaRPr lang="en-US"/>
            </a:p>
          </p:txBody>
        </p:sp>
      </p:grpSp>
    </p:spTree>
    <p:extLst>
      <p:ext uri="{BB962C8B-B14F-4D97-AF65-F5344CB8AC3E}">
        <p14:creationId xmlns:p14="http://schemas.microsoft.com/office/powerpoint/2010/main" val="3331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9864"/>
                                        </p:tgtEl>
                                        <p:attrNameLst>
                                          <p:attrName>style.visibility</p:attrName>
                                        </p:attrNameLst>
                                      </p:cBhvr>
                                      <p:to>
                                        <p:strVal val="visible"/>
                                      </p:to>
                                    </p:set>
                                    <p:anim calcmode="lin" valueType="num">
                                      <p:cBhvr additive="base">
                                        <p:cTn id="7" dur="500" fill="hold"/>
                                        <p:tgtEl>
                                          <p:spTgt spid="419864"/>
                                        </p:tgtEl>
                                        <p:attrNameLst>
                                          <p:attrName>ppt_x</p:attrName>
                                        </p:attrNameLst>
                                      </p:cBhvr>
                                      <p:tavLst>
                                        <p:tav tm="0">
                                          <p:val>
                                            <p:strVal val="1+#ppt_w/2"/>
                                          </p:val>
                                        </p:tav>
                                        <p:tav tm="100000">
                                          <p:val>
                                            <p:strVal val="#ppt_x"/>
                                          </p:val>
                                        </p:tav>
                                      </p:tavLst>
                                    </p:anim>
                                    <p:anim calcmode="lin" valueType="num">
                                      <p:cBhvr additive="base">
                                        <p:cTn id="8" dur="500" fill="hold"/>
                                        <p:tgtEl>
                                          <p:spTgt spid="4198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75"/>
                                        </p:tgtEl>
                                        <p:attrNameLst>
                                          <p:attrName>style.visibility</p:attrName>
                                        </p:attrNameLst>
                                      </p:cBhvr>
                                      <p:to>
                                        <p:strVal val="visible"/>
                                      </p:to>
                                    </p:set>
                                    <p:anim calcmode="lin" valueType="num">
                                      <p:cBhvr additive="base">
                                        <p:cTn id="13" dur="500" fill="hold"/>
                                        <p:tgtEl>
                                          <p:spTgt spid="419875"/>
                                        </p:tgtEl>
                                        <p:attrNameLst>
                                          <p:attrName>ppt_x</p:attrName>
                                        </p:attrNameLst>
                                      </p:cBhvr>
                                      <p:tavLst>
                                        <p:tav tm="0">
                                          <p:val>
                                            <p:strVal val="#ppt_x"/>
                                          </p:val>
                                        </p:tav>
                                        <p:tav tm="100000">
                                          <p:val>
                                            <p:strVal val="#ppt_x"/>
                                          </p:val>
                                        </p:tav>
                                      </p:tavLst>
                                    </p:anim>
                                    <p:anim calcmode="lin" valueType="num">
                                      <p:cBhvr additive="base">
                                        <p:cTn id="14" dur="500" fill="hold"/>
                                        <p:tgtEl>
                                          <p:spTgt spid="4198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9881"/>
                                        </p:tgtEl>
                                        <p:attrNameLst>
                                          <p:attrName>style.visibility</p:attrName>
                                        </p:attrNameLst>
                                      </p:cBhvr>
                                      <p:to>
                                        <p:strVal val="visible"/>
                                      </p:to>
                                    </p:set>
                                    <p:anim calcmode="lin" valueType="num">
                                      <p:cBhvr additive="base">
                                        <p:cTn id="23" dur="500" fill="hold"/>
                                        <p:tgtEl>
                                          <p:spTgt spid="419881"/>
                                        </p:tgtEl>
                                        <p:attrNameLst>
                                          <p:attrName>ppt_x</p:attrName>
                                        </p:attrNameLst>
                                      </p:cBhvr>
                                      <p:tavLst>
                                        <p:tav tm="0">
                                          <p:val>
                                            <p:strVal val="#ppt_x"/>
                                          </p:val>
                                        </p:tav>
                                        <p:tav tm="100000">
                                          <p:val>
                                            <p:strVal val="#ppt_x"/>
                                          </p:val>
                                        </p:tav>
                                      </p:tavLst>
                                    </p:anim>
                                    <p:anim calcmode="lin" valueType="num">
                                      <p:cBhvr additive="base">
                                        <p:cTn id="24" dur="500" fill="hold"/>
                                        <p:tgtEl>
                                          <p:spTgt spid="4198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3276600" y="0"/>
            <a:ext cx="5625516" cy="1077218"/>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The Milieu: Caltech TAPIR </a:t>
            </a:r>
          </a:p>
          <a:p>
            <a:pPr algn="l" eaLnBrk="1" hangingPunct="1"/>
            <a:r>
              <a:rPr lang="en-US" sz="3200" b="1" dirty="0">
                <a:solidFill>
                  <a:srgbClr val="996633"/>
                </a:solidFill>
                <a:latin typeface="Comic Sans MS" pitchFamily="66" charset="0"/>
              </a:rPr>
              <a:t>late 70s-early 80s</a:t>
            </a:r>
            <a:endParaRPr lang="en-US" sz="3200" dirty="0">
              <a:solidFill>
                <a:schemeClr val="tx1"/>
              </a:solidFill>
            </a:endParaRPr>
          </a:p>
        </p:txBody>
      </p:sp>
      <p:grpSp>
        <p:nvGrpSpPr>
          <p:cNvPr id="12" name="Group 11">
            <a:extLst>
              <a:ext uri="{FF2B5EF4-FFF2-40B4-BE49-F238E27FC236}">
                <a16:creationId xmlns:a16="http://schemas.microsoft.com/office/drawing/2014/main" id="{EFC42012-BB78-46D2-961E-72E695CC6ACB}"/>
              </a:ext>
            </a:extLst>
          </p:cNvPr>
          <p:cNvGrpSpPr/>
          <p:nvPr/>
        </p:nvGrpSpPr>
        <p:grpSpPr>
          <a:xfrm>
            <a:off x="304800" y="3156228"/>
            <a:ext cx="2906565" cy="1568172"/>
            <a:chOff x="304800" y="3156228"/>
            <a:chExt cx="2906565" cy="1568172"/>
          </a:xfrm>
        </p:grpSpPr>
        <p:sp>
          <p:nvSpPr>
            <p:cNvPr id="26" name="TextBox 25">
              <a:extLst>
                <a:ext uri="{FF2B5EF4-FFF2-40B4-BE49-F238E27FC236}">
                  <a16:creationId xmlns:a16="http://schemas.microsoft.com/office/drawing/2014/main" id="{2ABE9233-44B3-472C-837E-87BC2CC86FBD}"/>
                </a:ext>
              </a:extLst>
            </p:cNvPr>
            <p:cNvSpPr txBox="1"/>
            <p:nvPr/>
          </p:nvSpPr>
          <p:spPr>
            <a:xfrm>
              <a:off x="304800" y="3156228"/>
              <a:ext cx="2906565" cy="707886"/>
            </a:xfrm>
            <a:prstGeom prst="rect">
              <a:avLst/>
            </a:prstGeom>
            <a:noFill/>
            <a:ln w="28575">
              <a:solidFill>
                <a:schemeClr val="accent6"/>
              </a:solidFill>
            </a:ln>
          </p:spPr>
          <p:txBody>
            <a:bodyPr wrap="none" rtlCol="0">
              <a:spAutoFit/>
            </a:bodyPr>
            <a:lstStyle/>
            <a:p>
              <a:r>
                <a:rPr lang="en-US" dirty="0"/>
                <a:t>Quantum </a:t>
              </a:r>
              <a:r>
                <a:rPr lang="en-US" dirty="0" err="1"/>
                <a:t>nondemolition</a:t>
              </a:r>
              <a:endParaRPr lang="en-US" dirty="0"/>
            </a:p>
            <a:p>
              <a:r>
                <a:rPr lang="en-US" dirty="0"/>
                <a:t>Back-action evasion</a:t>
              </a:r>
            </a:p>
          </p:txBody>
        </p:sp>
        <p:sp>
          <p:nvSpPr>
            <p:cNvPr id="38" name="TextBox 37">
              <a:extLst>
                <a:ext uri="{FF2B5EF4-FFF2-40B4-BE49-F238E27FC236}">
                  <a16:creationId xmlns:a16="http://schemas.microsoft.com/office/drawing/2014/main" id="{E39166AC-BF4B-4284-98D9-23404F7C2CDE}"/>
                </a:ext>
              </a:extLst>
            </p:cNvPr>
            <p:cNvSpPr txBox="1"/>
            <p:nvPr/>
          </p:nvSpPr>
          <p:spPr>
            <a:xfrm>
              <a:off x="533400" y="4016514"/>
              <a:ext cx="2334293" cy="707886"/>
            </a:xfrm>
            <a:prstGeom prst="rect">
              <a:avLst/>
            </a:prstGeom>
            <a:solidFill>
              <a:srgbClr val="EAEAEA"/>
            </a:solidFill>
            <a:ln>
              <a:noFill/>
            </a:ln>
          </p:spPr>
          <p:txBody>
            <a:bodyPr wrap="none" rtlCol="0">
              <a:spAutoFit/>
            </a:bodyPr>
            <a:lstStyle/>
            <a:p>
              <a:pPr algn="l"/>
              <a:r>
                <a:rPr lang="en-US" dirty="0"/>
                <a:t>Vern Sandberg</a:t>
              </a:r>
            </a:p>
            <a:p>
              <a:pPr algn="l"/>
              <a:r>
                <a:rPr lang="en-US" dirty="0"/>
                <a:t>Mark Zimmermann</a:t>
              </a:r>
            </a:p>
          </p:txBody>
        </p:sp>
      </p:grpSp>
      <p:grpSp>
        <p:nvGrpSpPr>
          <p:cNvPr id="13" name="Group 12">
            <a:extLst>
              <a:ext uri="{FF2B5EF4-FFF2-40B4-BE49-F238E27FC236}">
                <a16:creationId xmlns:a16="http://schemas.microsoft.com/office/drawing/2014/main" id="{FA3BD9B6-236A-4CD9-8D2B-2B510A9F1ABB}"/>
              </a:ext>
            </a:extLst>
          </p:cNvPr>
          <p:cNvGrpSpPr/>
          <p:nvPr/>
        </p:nvGrpSpPr>
        <p:grpSpPr>
          <a:xfrm>
            <a:off x="5791200" y="3352800"/>
            <a:ext cx="3177472" cy="3352800"/>
            <a:chOff x="5867400" y="3505200"/>
            <a:chExt cx="3177472" cy="3352800"/>
          </a:xfrm>
        </p:grpSpPr>
        <p:sp>
          <p:nvSpPr>
            <p:cNvPr id="40" name="TextBox 39">
              <a:extLst>
                <a:ext uri="{FF2B5EF4-FFF2-40B4-BE49-F238E27FC236}">
                  <a16:creationId xmlns:a16="http://schemas.microsoft.com/office/drawing/2014/main" id="{A8243898-7A89-43B6-8761-FCDA2A486ED6}"/>
                </a:ext>
              </a:extLst>
            </p:cNvPr>
            <p:cNvSpPr txBox="1"/>
            <p:nvPr/>
          </p:nvSpPr>
          <p:spPr>
            <a:xfrm>
              <a:off x="5867400" y="3505200"/>
              <a:ext cx="3177472" cy="1323439"/>
            </a:xfrm>
            <a:prstGeom prst="rect">
              <a:avLst/>
            </a:prstGeom>
            <a:noFill/>
            <a:ln w="28575">
              <a:solidFill>
                <a:schemeClr val="accent6"/>
              </a:solidFill>
            </a:ln>
          </p:spPr>
          <p:txBody>
            <a:bodyPr wrap="none" rtlCol="0">
              <a:spAutoFit/>
            </a:bodyPr>
            <a:lstStyle/>
            <a:p>
              <a:r>
                <a:rPr lang="en-US" dirty="0"/>
                <a:t>Fabry-Perot Michelson</a:t>
              </a:r>
            </a:p>
            <a:p>
              <a:r>
                <a:rPr lang="en-US" dirty="0"/>
                <a:t>PDH locking</a:t>
              </a:r>
            </a:p>
            <a:p>
              <a:r>
                <a:rPr lang="en-US" dirty="0"/>
                <a:t>Nested cavities (recycling)</a:t>
              </a:r>
            </a:p>
            <a:p>
              <a:r>
                <a:rPr lang="en-US" i="1" dirty="0"/>
                <a:t>Drever interferometer</a:t>
              </a:r>
            </a:p>
          </p:txBody>
        </p:sp>
        <p:sp>
          <p:nvSpPr>
            <p:cNvPr id="43" name="TextBox 42">
              <a:extLst>
                <a:ext uri="{FF2B5EF4-FFF2-40B4-BE49-F238E27FC236}">
                  <a16:creationId xmlns:a16="http://schemas.microsoft.com/office/drawing/2014/main" id="{7AB5D218-72B1-4FF7-95F4-D0E3FF3D9E38}"/>
                </a:ext>
              </a:extLst>
            </p:cNvPr>
            <p:cNvSpPr txBox="1"/>
            <p:nvPr/>
          </p:nvSpPr>
          <p:spPr>
            <a:xfrm>
              <a:off x="6886165" y="4919008"/>
              <a:ext cx="1953035" cy="1938992"/>
            </a:xfrm>
            <a:prstGeom prst="rect">
              <a:avLst/>
            </a:prstGeom>
            <a:solidFill>
              <a:srgbClr val="EAEAEA"/>
            </a:solidFill>
            <a:ln>
              <a:noFill/>
            </a:ln>
          </p:spPr>
          <p:txBody>
            <a:bodyPr wrap="none" rtlCol="0">
              <a:spAutoFit/>
            </a:bodyPr>
            <a:lstStyle/>
            <a:p>
              <a:pPr algn="l"/>
              <a:r>
                <a:rPr lang="en-US" dirty="0"/>
                <a:t>Dana Anderson</a:t>
              </a:r>
            </a:p>
            <a:p>
              <a:pPr algn="l"/>
              <a:r>
                <a:rPr lang="en-US" dirty="0"/>
                <a:t>Yekta </a:t>
              </a:r>
              <a:r>
                <a:rPr lang="en-US" dirty="0" err="1"/>
                <a:t>Gürsel</a:t>
              </a:r>
              <a:endParaRPr lang="en-US" dirty="0"/>
            </a:p>
            <a:p>
              <a:pPr algn="l"/>
              <a:r>
                <a:rPr lang="en-US" dirty="0"/>
                <a:t>Mark </a:t>
              </a:r>
              <a:r>
                <a:rPr lang="en-US" dirty="0" err="1"/>
                <a:t>Hereld</a:t>
              </a:r>
              <a:endParaRPr lang="en-US" dirty="0"/>
            </a:p>
            <a:p>
              <a:pPr algn="l"/>
              <a:r>
                <a:rPr lang="en-US" dirty="0"/>
                <a:t>Siu-Au Lee</a:t>
              </a:r>
            </a:p>
            <a:p>
              <a:pPr algn="l"/>
              <a:r>
                <a:rPr lang="en-US" dirty="0"/>
                <a:t>Bob Spero</a:t>
              </a:r>
            </a:p>
            <a:p>
              <a:pPr algn="l"/>
              <a:r>
                <a:rPr lang="en-US" dirty="0"/>
                <a:t>Stan Whitcomb</a:t>
              </a:r>
            </a:p>
          </p:txBody>
        </p:sp>
      </p:grpSp>
      <p:grpSp>
        <p:nvGrpSpPr>
          <p:cNvPr id="15" name="Group 14">
            <a:extLst>
              <a:ext uri="{FF2B5EF4-FFF2-40B4-BE49-F238E27FC236}">
                <a16:creationId xmlns:a16="http://schemas.microsoft.com/office/drawing/2014/main" id="{A36DC675-15AC-4BD4-8D8F-91EB0BB112E1}"/>
              </a:ext>
            </a:extLst>
          </p:cNvPr>
          <p:cNvGrpSpPr/>
          <p:nvPr/>
        </p:nvGrpSpPr>
        <p:grpSpPr>
          <a:xfrm>
            <a:off x="3127402" y="4191000"/>
            <a:ext cx="2172034" cy="1110169"/>
            <a:chOff x="3127402" y="4191000"/>
            <a:chExt cx="2172034" cy="1110169"/>
          </a:xfrm>
        </p:grpSpPr>
        <p:pic>
          <p:nvPicPr>
            <p:cNvPr id="23" name="Picture 22" descr="A person wearing glasses and smiling at the camera&#10;&#10;Description generated with very high confidence">
              <a:extLst>
                <a:ext uri="{FF2B5EF4-FFF2-40B4-BE49-F238E27FC236}">
                  <a16:creationId xmlns:a16="http://schemas.microsoft.com/office/drawing/2014/main" id="{6A304CC6-4DC6-43F6-BB7F-BF89A2976B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228" y="4191000"/>
              <a:ext cx="1664208" cy="1110169"/>
            </a:xfrm>
            <a:prstGeom prst="rect">
              <a:avLst/>
            </a:prstGeom>
          </p:spPr>
        </p:pic>
        <p:sp>
          <p:nvSpPr>
            <p:cNvPr id="37" name="TextBox 36">
              <a:extLst>
                <a:ext uri="{FF2B5EF4-FFF2-40B4-BE49-F238E27FC236}">
                  <a16:creationId xmlns:a16="http://schemas.microsoft.com/office/drawing/2014/main" id="{3C729BA5-5C9E-4BA9-87DC-C4B28A20A6E7}"/>
                </a:ext>
              </a:extLst>
            </p:cNvPr>
            <p:cNvSpPr txBox="1"/>
            <p:nvPr/>
          </p:nvSpPr>
          <p:spPr>
            <a:xfrm>
              <a:off x="3127402" y="4345974"/>
              <a:ext cx="769763" cy="400110"/>
            </a:xfrm>
            <a:prstGeom prst="rect">
              <a:avLst/>
            </a:prstGeom>
            <a:solidFill>
              <a:srgbClr val="EAEAEA"/>
            </a:solidFill>
            <a:ln>
              <a:noFill/>
            </a:ln>
          </p:spPr>
          <p:txBody>
            <a:bodyPr wrap="none" rtlCol="0">
              <a:spAutoFit/>
            </a:bodyPr>
            <a:lstStyle/>
            <a:p>
              <a:r>
                <a:rPr lang="en-US" dirty="0"/>
                <a:t>CMC</a:t>
              </a:r>
            </a:p>
          </p:txBody>
        </p:sp>
      </p:grpSp>
      <p:grpSp>
        <p:nvGrpSpPr>
          <p:cNvPr id="14" name="Group 13">
            <a:extLst>
              <a:ext uri="{FF2B5EF4-FFF2-40B4-BE49-F238E27FC236}">
                <a16:creationId xmlns:a16="http://schemas.microsoft.com/office/drawing/2014/main" id="{A284B5ED-D933-4C81-9233-4140280A269B}"/>
              </a:ext>
            </a:extLst>
          </p:cNvPr>
          <p:cNvGrpSpPr/>
          <p:nvPr/>
        </p:nvGrpSpPr>
        <p:grpSpPr>
          <a:xfrm>
            <a:off x="2743200" y="5377369"/>
            <a:ext cx="3546164" cy="1099631"/>
            <a:chOff x="2743200" y="5377369"/>
            <a:chExt cx="3546164" cy="1099631"/>
          </a:xfrm>
        </p:grpSpPr>
        <p:sp>
          <p:nvSpPr>
            <p:cNvPr id="41" name="TextBox 40">
              <a:extLst>
                <a:ext uri="{FF2B5EF4-FFF2-40B4-BE49-F238E27FC236}">
                  <a16:creationId xmlns:a16="http://schemas.microsoft.com/office/drawing/2014/main" id="{26E377ED-B366-48CC-ABAB-7C1500359188}"/>
                </a:ext>
              </a:extLst>
            </p:cNvPr>
            <p:cNvSpPr txBox="1"/>
            <p:nvPr/>
          </p:nvSpPr>
          <p:spPr>
            <a:xfrm>
              <a:off x="2743200" y="5377369"/>
              <a:ext cx="3546164" cy="400110"/>
            </a:xfrm>
            <a:prstGeom prst="rect">
              <a:avLst/>
            </a:prstGeom>
            <a:noFill/>
            <a:ln w="28575">
              <a:solidFill>
                <a:schemeClr val="accent6"/>
              </a:solidFill>
            </a:ln>
          </p:spPr>
          <p:txBody>
            <a:bodyPr wrap="none" rtlCol="0">
              <a:spAutoFit/>
            </a:bodyPr>
            <a:lstStyle/>
            <a:p>
              <a:pPr algn="l"/>
              <a:r>
                <a:rPr lang="en-US" dirty="0"/>
                <a:t>Squeezed-light interferometry</a:t>
              </a:r>
            </a:p>
          </p:txBody>
        </p:sp>
        <p:sp>
          <p:nvSpPr>
            <p:cNvPr id="47" name="TextBox 46">
              <a:extLst>
                <a:ext uri="{FF2B5EF4-FFF2-40B4-BE49-F238E27FC236}">
                  <a16:creationId xmlns:a16="http://schemas.microsoft.com/office/drawing/2014/main" id="{0FD6B4ED-5704-475F-AE19-61AEFAFE6CFA}"/>
                </a:ext>
              </a:extLst>
            </p:cNvPr>
            <p:cNvSpPr txBox="1"/>
            <p:nvPr/>
          </p:nvSpPr>
          <p:spPr>
            <a:xfrm>
              <a:off x="3276600" y="6076890"/>
              <a:ext cx="2279791" cy="400110"/>
            </a:xfrm>
            <a:prstGeom prst="rect">
              <a:avLst/>
            </a:prstGeom>
            <a:solidFill>
              <a:srgbClr val="EAEAEA"/>
            </a:solidFill>
            <a:ln>
              <a:noFill/>
            </a:ln>
          </p:spPr>
          <p:txBody>
            <a:bodyPr wrap="none" rtlCol="0">
              <a:spAutoFit/>
            </a:bodyPr>
            <a:lstStyle/>
            <a:p>
              <a:pPr algn="l"/>
              <a:r>
                <a:rPr lang="en-US" dirty="0"/>
                <a:t>Bonny Schumaker</a:t>
              </a:r>
            </a:p>
          </p:txBody>
        </p:sp>
      </p:grpSp>
      <p:grpSp>
        <p:nvGrpSpPr>
          <p:cNvPr id="9" name="Group 8">
            <a:extLst>
              <a:ext uri="{FF2B5EF4-FFF2-40B4-BE49-F238E27FC236}">
                <a16:creationId xmlns:a16="http://schemas.microsoft.com/office/drawing/2014/main" id="{8F013BC0-2376-42D0-A6D3-84B8C0359CC6}"/>
              </a:ext>
            </a:extLst>
          </p:cNvPr>
          <p:cNvGrpSpPr/>
          <p:nvPr/>
        </p:nvGrpSpPr>
        <p:grpSpPr>
          <a:xfrm>
            <a:off x="228600" y="76200"/>
            <a:ext cx="2654401" cy="2151664"/>
            <a:chOff x="228600" y="152400"/>
            <a:chExt cx="2654401" cy="2151664"/>
          </a:xfrm>
        </p:grpSpPr>
        <p:pic>
          <p:nvPicPr>
            <p:cNvPr id="3" name="Picture 2" descr="A person wearing glasses&#10;&#10;Description generated with very high confidence">
              <a:extLst>
                <a:ext uri="{FF2B5EF4-FFF2-40B4-BE49-F238E27FC236}">
                  <a16:creationId xmlns:a16="http://schemas.microsoft.com/office/drawing/2014/main" id="{EF17B94A-7906-4D9B-8FC7-2278D16312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689" y="152400"/>
              <a:ext cx="1753312" cy="2151664"/>
            </a:xfrm>
            <a:prstGeom prst="rect">
              <a:avLst/>
            </a:prstGeom>
          </p:spPr>
        </p:pic>
        <p:sp>
          <p:nvSpPr>
            <p:cNvPr id="24" name="TextBox 23">
              <a:extLst>
                <a:ext uri="{FF2B5EF4-FFF2-40B4-BE49-F238E27FC236}">
                  <a16:creationId xmlns:a16="http://schemas.microsoft.com/office/drawing/2014/main" id="{385EDF4C-2A2B-4481-9907-6FE2E428BDFB}"/>
                </a:ext>
              </a:extLst>
            </p:cNvPr>
            <p:cNvSpPr txBox="1"/>
            <p:nvPr/>
          </p:nvSpPr>
          <p:spPr>
            <a:xfrm>
              <a:off x="228600" y="1752600"/>
              <a:ext cx="1435201" cy="400110"/>
            </a:xfrm>
            <a:prstGeom prst="rect">
              <a:avLst/>
            </a:prstGeom>
            <a:solidFill>
              <a:srgbClr val="EAEAEA"/>
            </a:solidFill>
            <a:ln>
              <a:noFill/>
            </a:ln>
          </p:spPr>
          <p:txBody>
            <a:bodyPr wrap="none" rtlCol="0">
              <a:spAutoFit/>
            </a:bodyPr>
            <a:lstStyle/>
            <a:p>
              <a:r>
                <a:rPr lang="en-US" dirty="0"/>
                <a:t>Kip Thorne</a:t>
              </a:r>
            </a:p>
          </p:txBody>
        </p:sp>
      </p:grpSp>
      <p:grpSp>
        <p:nvGrpSpPr>
          <p:cNvPr id="11" name="Group 10">
            <a:extLst>
              <a:ext uri="{FF2B5EF4-FFF2-40B4-BE49-F238E27FC236}">
                <a16:creationId xmlns:a16="http://schemas.microsoft.com/office/drawing/2014/main" id="{BC84FFE6-C4B3-492D-B9A2-B3058B126390}"/>
              </a:ext>
            </a:extLst>
          </p:cNvPr>
          <p:cNvGrpSpPr/>
          <p:nvPr/>
        </p:nvGrpSpPr>
        <p:grpSpPr>
          <a:xfrm>
            <a:off x="1600200" y="1066800"/>
            <a:ext cx="6677522" cy="2105596"/>
            <a:chOff x="1600200" y="1323404"/>
            <a:chExt cx="6677522" cy="2105596"/>
          </a:xfrm>
        </p:grpSpPr>
        <p:pic>
          <p:nvPicPr>
            <p:cNvPr id="7" name="Picture 6" descr="A group of people standing around a table&#10;&#10;Description generated with very high confidence">
              <a:extLst>
                <a:ext uri="{FF2B5EF4-FFF2-40B4-BE49-F238E27FC236}">
                  <a16:creationId xmlns:a16="http://schemas.microsoft.com/office/drawing/2014/main" id="{E4C79877-5728-49B9-B2A0-D02ABCE8C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0435" y="1323404"/>
              <a:ext cx="3546165" cy="2105596"/>
            </a:xfrm>
            <a:prstGeom prst="rect">
              <a:avLst/>
            </a:prstGeom>
          </p:spPr>
        </p:pic>
        <p:sp>
          <p:nvSpPr>
            <p:cNvPr id="33" name="TextBox 32">
              <a:extLst>
                <a:ext uri="{FF2B5EF4-FFF2-40B4-BE49-F238E27FC236}">
                  <a16:creationId xmlns:a16="http://schemas.microsoft.com/office/drawing/2014/main" id="{4BFDB077-1D21-43B3-B916-3471C1679A3E}"/>
                </a:ext>
              </a:extLst>
            </p:cNvPr>
            <p:cNvSpPr txBox="1"/>
            <p:nvPr/>
          </p:nvSpPr>
          <p:spPr>
            <a:xfrm>
              <a:off x="1600200" y="2495490"/>
              <a:ext cx="2310249" cy="400110"/>
            </a:xfrm>
            <a:prstGeom prst="rect">
              <a:avLst/>
            </a:prstGeom>
            <a:solidFill>
              <a:srgbClr val="EAEAEA"/>
            </a:solidFill>
            <a:ln>
              <a:noFill/>
            </a:ln>
          </p:spPr>
          <p:txBody>
            <a:bodyPr wrap="none" rtlCol="0">
              <a:spAutoFit/>
            </a:bodyPr>
            <a:lstStyle/>
            <a:p>
              <a:r>
                <a:rPr lang="en-US" dirty="0"/>
                <a:t>Vladimir Braginsky</a:t>
              </a:r>
            </a:p>
          </p:txBody>
        </p:sp>
        <p:sp>
          <p:nvSpPr>
            <p:cNvPr id="36" name="TextBox 35">
              <a:extLst>
                <a:ext uri="{FF2B5EF4-FFF2-40B4-BE49-F238E27FC236}">
                  <a16:creationId xmlns:a16="http://schemas.microsoft.com/office/drawing/2014/main" id="{A75CBE17-2EE4-4A9F-A891-A9EA9AC7B2CF}"/>
                </a:ext>
              </a:extLst>
            </p:cNvPr>
            <p:cNvSpPr txBox="1"/>
            <p:nvPr/>
          </p:nvSpPr>
          <p:spPr>
            <a:xfrm>
              <a:off x="6781800" y="2971800"/>
              <a:ext cx="1495922" cy="400110"/>
            </a:xfrm>
            <a:prstGeom prst="rect">
              <a:avLst/>
            </a:prstGeom>
            <a:solidFill>
              <a:srgbClr val="EAEAEA"/>
            </a:solidFill>
            <a:ln>
              <a:noFill/>
            </a:ln>
          </p:spPr>
          <p:txBody>
            <a:bodyPr wrap="none" rtlCol="0">
              <a:spAutoFit/>
            </a:bodyPr>
            <a:lstStyle/>
            <a:p>
              <a:r>
                <a:rPr lang="en-US" dirty="0"/>
                <a:t>Ron Drever</a:t>
              </a:r>
            </a:p>
          </p:txBody>
        </p:sp>
      </p:grpSp>
    </p:spTree>
    <p:extLst>
      <p:ext uri="{BB962C8B-B14F-4D97-AF65-F5344CB8AC3E}">
        <p14:creationId xmlns:p14="http://schemas.microsoft.com/office/powerpoint/2010/main" val="274446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37" name="Oval 21"/>
          <p:cNvSpPr>
            <a:spLocks noChangeArrowheads="1"/>
          </p:cNvSpPr>
          <p:nvPr/>
        </p:nvSpPr>
        <p:spPr bwMode="auto">
          <a:xfrm>
            <a:off x="1266825" y="152400"/>
            <a:ext cx="6581775" cy="6581775"/>
          </a:xfrm>
          <a:prstGeom prst="ellipse">
            <a:avLst/>
          </a:prstGeom>
          <a:noFill/>
          <a:ln w="57150">
            <a:solidFill>
              <a:schemeClr val="tx1"/>
            </a:solidFill>
            <a:round/>
            <a:headEnd/>
            <a:tailEnd/>
          </a:ln>
          <a:effectLst/>
        </p:spPr>
        <p:txBody>
          <a:bodyPr wrap="none" anchor="ctr"/>
          <a:lstStyle/>
          <a:p>
            <a:endParaRPr lang="en-US"/>
          </a:p>
        </p:txBody>
      </p:sp>
      <p:sp>
        <p:nvSpPr>
          <p:cNvPr id="393238" name="Text Box 22"/>
          <p:cNvSpPr txBox="1">
            <a:spLocks noChangeArrowheads="1"/>
          </p:cNvSpPr>
          <p:nvPr/>
        </p:nvSpPr>
        <p:spPr bwMode="auto">
          <a:xfrm>
            <a:off x="1970192" y="457200"/>
            <a:ext cx="5198860" cy="1477328"/>
          </a:xfrm>
          <a:prstGeom prst="rect">
            <a:avLst/>
          </a:prstGeom>
          <a:noFill/>
          <a:ln w="9525">
            <a:noFill/>
            <a:miter lim="800000"/>
            <a:headEnd/>
            <a:tailEnd/>
          </a:ln>
          <a:effectLst/>
        </p:spPr>
        <p:txBody>
          <a:bodyPr wrap="none">
            <a:spAutoFit/>
          </a:bodyPr>
          <a:lstStyle/>
          <a:p>
            <a:pPr eaLnBrk="1" hangingPunct="1"/>
            <a:r>
              <a:rPr lang="en-US" sz="3600" b="1" dirty="0">
                <a:solidFill>
                  <a:srgbClr val="660066"/>
                </a:solidFill>
              </a:rPr>
              <a:t>Metrology</a:t>
            </a:r>
          </a:p>
          <a:p>
            <a:pPr eaLnBrk="1" hangingPunct="1"/>
            <a:r>
              <a:rPr lang="en-US" sz="1800" b="1" dirty="0">
                <a:solidFill>
                  <a:schemeClr val="accent2"/>
                </a:solidFill>
              </a:rPr>
              <a:t>Taking the measure of things</a:t>
            </a:r>
          </a:p>
          <a:p>
            <a:pPr eaLnBrk="1" hangingPunct="1"/>
            <a:r>
              <a:rPr lang="en-US" sz="1800" b="1" dirty="0">
                <a:solidFill>
                  <a:schemeClr val="accent2"/>
                </a:solidFill>
              </a:rPr>
              <a:t>The heart of physics</a:t>
            </a:r>
          </a:p>
          <a:p>
            <a:pPr eaLnBrk="1" hangingPunct="1"/>
            <a:r>
              <a:rPr lang="en-US" sz="1800" b="1" dirty="0">
                <a:solidFill>
                  <a:schemeClr val="accent2"/>
                </a:solidFill>
              </a:rPr>
              <a:t>Extracting information from physical systems</a:t>
            </a:r>
          </a:p>
        </p:txBody>
      </p:sp>
      <p:grpSp>
        <p:nvGrpSpPr>
          <p:cNvPr id="393255" name="Group 39"/>
          <p:cNvGrpSpPr>
            <a:grpSpLocks/>
          </p:cNvGrpSpPr>
          <p:nvPr/>
        </p:nvGrpSpPr>
        <p:grpSpPr bwMode="auto">
          <a:xfrm>
            <a:off x="1828800" y="2058987"/>
            <a:ext cx="5562600" cy="2924175"/>
            <a:chOff x="1152" y="1374"/>
            <a:chExt cx="3504" cy="1842"/>
          </a:xfrm>
        </p:grpSpPr>
        <p:sp>
          <p:nvSpPr>
            <p:cNvPr id="393249" name="Text Box 33"/>
            <p:cNvSpPr txBox="1">
              <a:spLocks noChangeArrowheads="1"/>
            </p:cNvSpPr>
            <p:nvPr/>
          </p:nvSpPr>
          <p:spPr bwMode="auto">
            <a:xfrm>
              <a:off x="3072" y="1536"/>
              <a:ext cx="1584" cy="1458"/>
            </a:xfrm>
            <a:prstGeom prst="rect">
              <a:avLst/>
            </a:prstGeom>
            <a:noFill/>
            <a:ln w="28575">
              <a:solidFill>
                <a:schemeClr val="tx1"/>
              </a:solidFill>
              <a:miter lim="800000"/>
              <a:headEnd/>
              <a:tailEnd/>
            </a:ln>
            <a:effectLst/>
          </p:spPr>
          <p:txBody>
            <a:bodyPr>
              <a:spAutoFit/>
            </a:bodyPr>
            <a:lstStyle/>
            <a:p>
              <a:pPr eaLnBrk="1" hangingPunct="1"/>
              <a:r>
                <a:rPr lang="en-US" sz="2400" b="1"/>
                <a:t>Old physics</a:t>
              </a:r>
            </a:p>
            <a:p>
              <a:pPr eaLnBrk="1" hangingPunct="1"/>
              <a:r>
                <a:rPr lang="en-US" b="1" i="1">
                  <a:solidFill>
                    <a:srgbClr val="990099"/>
                  </a:solidFill>
                  <a:latin typeface="Comic Sans MS" pitchFamily="66" charset="0"/>
                </a:rPr>
                <a:t>Quantum mechanics as nag.</a:t>
              </a:r>
            </a:p>
            <a:p>
              <a:pPr eaLnBrk="1" hangingPunct="1"/>
              <a:r>
                <a:rPr lang="en-US" b="1" i="1">
                  <a:solidFill>
                    <a:srgbClr val="006600"/>
                  </a:solidFill>
                </a:rPr>
                <a:t>The uncertainty principle </a:t>
              </a:r>
            </a:p>
            <a:p>
              <a:pPr eaLnBrk="1" hangingPunct="1"/>
              <a:r>
                <a:rPr lang="en-US" b="1" i="1">
                  <a:solidFill>
                    <a:srgbClr val="006600"/>
                  </a:solidFill>
                </a:rPr>
                <a:t>restricts what can be done.</a:t>
              </a:r>
            </a:p>
          </p:txBody>
        </p:sp>
        <p:sp>
          <p:nvSpPr>
            <p:cNvPr id="393251" name="Text Box 35"/>
            <p:cNvSpPr txBox="1">
              <a:spLocks noChangeArrowheads="1"/>
            </p:cNvSpPr>
            <p:nvPr/>
          </p:nvSpPr>
          <p:spPr bwMode="auto">
            <a:xfrm>
              <a:off x="1152" y="1374"/>
              <a:ext cx="1920" cy="1842"/>
            </a:xfrm>
            <a:prstGeom prst="rect">
              <a:avLst/>
            </a:prstGeom>
            <a:noFill/>
            <a:ln w="28575">
              <a:solidFill>
                <a:schemeClr val="tx1"/>
              </a:solidFill>
              <a:miter lim="800000"/>
              <a:headEnd/>
              <a:tailEnd/>
            </a:ln>
            <a:effectLst/>
          </p:spPr>
          <p:txBody>
            <a:bodyPr>
              <a:spAutoFit/>
            </a:bodyPr>
            <a:lstStyle/>
            <a:p>
              <a:pPr eaLnBrk="1" hangingPunct="1"/>
              <a:r>
                <a:rPr lang="en-US" sz="2400" b="1" dirty="0"/>
                <a:t>New physics</a:t>
              </a:r>
              <a:endParaRPr lang="en-US" sz="2400" b="1" dirty="0">
                <a:solidFill>
                  <a:srgbClr val="990099"/>
                </a:solidFill>
              </a:endParaRPr>
            </a:p>
            <a:p>
              <a:pPr eaLnBrk="1" hangingPunct="1"/>
              <a:r>
                <a:rPr lang="en-US" b="1" i="1" dirty="0">
                  <a:solidFill>
                    <a:srgbClr val="990099"/>
                  </a:solidFill>
                  <a:latin typeface="Comic Sans MS" pitchFamily="66" charset="0"/>
                </a:rPr>
                <a:t>Quantum mechanics as liberator.</a:t>
              </a:r>
              <a:endParaRPr lang="en-US" b="1" i="1" dirty="0">
                <a:solidFill>
                  <a:srgbClr val="006600"/>
                </a:solidFill>
              </a:endParaRPr>
            </a:p>
            <a:p>
              <a:pPr eaLnBrk="1" hangingPunct="1"/>
              <a:r>
                <a:rPr lang="en-US" b="1" i="1" dirty="0">
                  <a:solidFill>
                    <a:srgbClr val="006600"/>
                  </a:solidFill>
                </a:rPr>
                <a:t>Explore what quantum systems can do, instead of being satisfied with what Nature hands us.</a:t>
              </a:r>
            </a:p>
            <a:p>
              <a:pPr eaLnBrk="1" hangingPunct="1"/>
              <a:r>
                <a:rPr lang="en-US" b="1" dirty="0">
                  <a:solidFill>
                    <a:srgbClr val="FF3300"/>
                  </a:solidFill>
                </a:rPr>
                <a:t>Quantum engineering</a:t>
              </a:r>
            </a:p>
          </p:txBody>
        </p:sp>
      </p:grpSp>
      <p:sp>
        <p:nvSpPr>
          <p:cNvPr id="393253" name="Text Box 37"/>
          <p:cNvSpPr txBox="1">
            <a:spLocks noChangeArrowheads="1"/>
          </p:cNvSpPr>
          <p:nvPr/>
        </p:nvSpPr>
        <p:spPr bwMode="auto">
          <a:xfrm>
            <a:off x="2359025" y="5195887"/>
            <a:ext cx="4375150" cy="519113"/>
          </a:xfrm>
          <a:prstGeom prst="rect">
            <a:avLst/>
          </a:prstGeom>
          <a:noFill/>
          <a:ln w="9525">
            <a:noFill/>
            <a:miter lim="800000"/>
            <a:headEnd/>
            <a:tailEnd/>
          </a:ln>
          <a:effectLst/>
        </p:spPr>
        <p:txBody>
          <a:bodyPr wrap="none">
            <a:spAutoFit/>
          </a:bodyPr>
          <a:lstStyle/>
          <a:p>
            <a:pPr eaLnBrk="1" hangingPunct="1"/>
            <a:r>
              <a:rPr lang="en-US" sz="2800" b="1" dirty="0">
                <a:solidFill>
                  <a:srgbClr val="660066"/>
                </a:solidFill>
              </a:rPr>
              <a:t>Old conflict in new guise</a:t>
            </a:r>
          </a:p>
        </p:txBody>
      </p:sp>
      <p:sp>
        <p:nvSpPr>
          <p:cNvPr id="8" name="Text Box 37"/>
          <p:cNvSpPr txBox="1">
            <a:spLocks noChangeArrowheads="1"/>
          </p:cNvSpPr>
          <p:nvPr/>
        </p:nvSpPr>
        <p:spPr bwMode="auto">
          <a:xfrm>
            <a:off x="1447800" y="5827693"/>
            <a:ext cx="6300062" cy="1384995"/>
          </a:xfrm>
          <a:prstGeom prst="rect">
            <a:avLst/>
          </a:prstGeom>
          <a:solidFill>
            <a:srgbClr val="FFFFCC"/>
          </a:solidFill>
          <a:ln w="9525">
            <a:noFill/>
            <a:miter lim="800000"/>
            <a:headEnd/>
            <a:tailEnd/>
          </a:ln>
          <a:effectLst/>
        </p:spPr>
        <p:txBody>
          <a:bodyPr wrap="square">
            <a:spAutoFit/>
          </a:bodyPr>
          <a:lstStyle/>
          <a:p>
            <a:pPr eaLnBrk="1" hangingPunct="1"/>
            <a:r>
              <a:rPr lang="en-US" sz="2800" b="1" dirty="0">
                <a:solidFill>
                  <a:srgbClr val="996600"/>
                </a:solidFill>
              </a:rPr>
              <a:t>Stories about noise vs. rigorous analytic techniques with proofs</a:t>
            </a:r>
          </a:p>
          <a:p>
            <a:pPr eaLnBrk="1" hangingPunct="1"/>
            <a:r>
              <a:rPr lang="en-US" sz="2800" b="1" dirty="0">
                <a:solidFill>
                  <a:srgbClr val="9966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93253"/>
                                        </p:tgtEl>
                                        <p:attrNameLst>
                                          <p:attrName>style.visibility</p:attrName>
                                        </p:attrNameLst>
                                      </p:cBhvr>
                                      <p:to>
                                        <p:strVal val="visible"/>
                                      </p:to>
                                    </p:set>
                                    <p:animEffect transition="in" filter="dissolve">
                                      <p:cBhvr>
                                        <p:cTn id="11" dur="3000"/>
                                        <p:tgtEl>
                                          <p:spTgt spid="39325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900"/>
                                        <p:tgtEl>
                                          <p:spTgt spid="8"/>
                                        </p:tgtEl>
                                      </p:cBhvr>
                                    </p:animEffect>
                                    <p:anim calcmode="lin" valueType="num">
                                      <p:cBhvr>
                                        <p:cTn id="17" dur="900" fill="hold"/>
                                        <p:tgtEl>
                                          <p:spTgt spid="8"/>
                                        </p:tgtEl>
                                        <p:attrNameLst>
                                          <p:attrName>ppt_x</p:attrName>
                                        </p:attrNameLst>
                                      </p:cBhvr>
                                      <p:tavLst>
                                        <p:tav tm="0">
                                          <p:val>
                                            <p:strVal val="#ppt_x"/>
                                          </p:val>
                                        </p:tav>
                                        <p:tav tm="100000">
                                          <p:val>
                                            <p:strVal val="#ppt_x"/>
                                          </p:val>
                                        </p:tav>
                                      </p:tavLst>
                                    </p:anim>
                                    <p:anim calcmode="lin" valueType="num">
                                      <p:cBhvr>
                                        <p:cTn id="18" dur="9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5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62788" y="104385"/>
            <a:ext cx="8224012" cy="6019977"/>
          </a:xfrm>
          <a:prstGeom prst="rect">
            <a:avLst/>
          </a:prstGeom>
          <a:noFill/>
          <a:ln w="9525">
            <a:noFill/>
            <a:miter lim="800000"/>
            <a:headEnd/>
            <a:tailEnd/>
          </a:ln>
        </p:spPr>
      </p:pic>
      <p:sp>
        <p:nvSpPr>
          <p:cNvPr id="3" name="Text Box 3"/>
          <p:cNvSpPr txBox="1">
            <a:spLocks noChangeArrowheads="1"/>
          </p:cNvSpPr>
          <p:nvPr/>
        </p:nvSpPr>
        <p:spPr bwMode="auto">
          <a:xfrm>
            <a:off x="2988924" y="6119336"/>
            <a:ext cx="3126177" cy="738664"/>
          </a:xfrm>
          <a:prstGeom prst="rect">
            <a:avLst/>
          </a:prstGeom>
          <a:noFill/>
          <a:ln w="19050" algn="ctr">
            <a:noFill/>
            <a:miter lim="800000"/>
            <a:headEnd/>
            <a:tailEnd/>
          </a:ln>
          <a:effectLst/>
        </p:spPr>
        <p:txBody>
          <a:bodyPr wrap="none">
            <a:spAutoFit/>
          </a:bodyPr>
          <a:lstStyle/>
          <a:p>
            <a:r>
              <a:rPr lang="en-US" sz="1400" b="1" dirty="0">
                <a:solidFill>
                  <a:schemeClr val="tx1"/>
                </a:solidFill>
                <a:cs typeface="Helvetica" pitchFamily="34" charset="0"/>
              </a:rPr>
              <a:t>Tent Rocks</a:t>
            </a:r>
          </a:p>
          <a:p>
            <a:r>
              <a:rPr lang="en-US" sz="1400" b="1" dirty="0">
                <a:solidFill>
                  <a:schemeClr val="tx1"/>
                </a:solidFill>
                <a:cs typeface="Helvetica" pitchFamily="34" charset="0"/>
              </a:rPr>
              <a:t>Kasha-</a:t>
            </a:r>
            <a:r>
              <a:rPr lang="en-US" sz="1400" b="1" dirty="0" err="1">
                <a:solidFill>
                  <a:schemeClr val="tx1"/>
                </a:solidFill>
                <a:cs typeface="Helvetica" pitchFamily="34" charset="0"/>
              </a:rPr>
              <a:t>Katuwe</a:t>
            </a:r>
            <a:r>
              <a:rPr lang="en-US" sz="1400" b="1" dirty="0">
                <a:solidFill>
                  <a:schemeClr val="tx1"/>
                </a:solidFill>
                <a:cs typeface="Helvetica" pitchFamily="34" charset="0"/>
              </a:rPr>
              <a:t> National Monument</a:t>
            </a:r>
          </a:p>
          <a:p>
            <a:r>
              <a:rPr lang="en-US" sz="1400" b="1" dirty="0">
                <a:solidFill>
                  <a:schemeClr val="tx1"/>
                </a:solidFill>
                <a:cs typeface="Helvetica" pitchFamily="34" charset="0"/>
              </a:rPr>
              <a:t>Northern New Mexico</a:t>
            </a:r>
          </a:p>
        </p:txBody>
      </p:sp>
      <p:sp>
        <p:nvSpPr>
          <p:cNvPr id="6" name="Text Box 3"/>
          <p:cNvSpPr txBox="1">
            <a:spLocks noChangeArrowheads="1"/>
          </p:cNvSpPr>
          <p:nvPr/>
        </p:nvSpPr>
        <p:spPr bwMode="auto">
          <a:xfrm>
            <a:off x="3962400" y="76200"/>
            <a:ext cx="4947412" cy="1754326"/>
          </a:xfrm>
          <a:prstGeom prst="rect">
            <a:avLst/>
          </a:prstGeom>
          <a:noFill/>
          <a:ln w="19050" algn="ctr">
            <a:noFill/>
            <a:miter lim="800000"/>
            <a:headEnd/>
            <a:tailEnd/>
          </a:ln>
          <a:effectLst/>
        </p:spPr>
        <p:txBody>
          <a:bodyPr wrap="square">
            <a:spAutoFit/>
          </a:bodyPr>
          <a:lstStyle/>
          <a:p>
            <a:pPr marL="857250" indent="-857250">
              <a:buAutoNum type="romanUcPeriod" startAt="2"/>
            </a:pPr>
            <a:r>
              <a:rPr lang="en-US" sz="3600" dirty="0">
                <a:solidFill>
                  <a:srgbClr val="996600"/>
                </a:solidFill>
                <a:latin typeface="Comic Sans MS" pitchFamily="66" charset="0"/>
              </a:rPr>
              <a:t>Squeezed states and optical interferometry </a:t>
            </a:r>
          </a:p>
        </p:txBody>
      </p:sp>
    </p:spTree>
    <p:extLst>
      <p:ext uri="{BB962C8B-B14F-4D97-AF65-F5344CB8AC3E}">
        <p14:creationId xmlns:p14="http://schemas.microsoft.com/office/powerpoint/2010/main" val="3428761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9" name="Text Box 17"/>
          <p:cNvSpPr txBox="1">
            <a:spLocks noChangeArrowheads="1"/>
          </p:cNvSpPr>
          <p:nvPr/>
        </p:nvSpPr>
        <p:spPr bwMode="auto">
          <a:xfrm>
            <a:off x="130628" y="76200"/>
            <a:ext cx="8327571" cy="584775"/>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(Absurdly) high-precision interferometry</a:t>
            </a:r>
            <a:endParaRPr lang="en-US" sz="3200" dirty="0">
              <a:solidFill>
                <a:schemeClr val="tx1"/>
              </a:solidFill>
            </a:endParaRPr>
          </a:p>
        </p:txBody>
      </p:sp>
      <p:sp>
        <p:nvSpPr>
          <p:cNvPr id="397315" name="Text Box 3"/>
          <p:cNvSpPr txBox="1">
            <a:spLocks noChangeArrowheads="1"/>
          </p:cNvSpPr>
          <p:nvPr/>
        </p:nvSpPr>
        <p:spPr bwMode="auto">
          <a:xfrm>
            <a:off x="152400" y="37293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grpSp>
        <p:nvGrpSpPr>
          <p:cNvPr id="2" name="Group 1">
            <a:extLst>
              <a:ext uri="{FF2B5EF4-FFF2-40B4-BE49-F238E27FC236}">
                <a16:creationId xmlns:a16="http://schemas.microsoft.com/office/drawing/2014/main" id="{5E18AB58-3B92-4E57-89A0-1747DC8520F3}"/>
              </a:ext>
            </a:extLst>
          </p:cNvPr>
          <p:cNvGrpSpPr/>
          <p:nvPr/>
        </p:nvGrpSpPr>
        <p:grpSpPr>
          <a:xfrm>
            <a:off x="152400" y="1031276"/>
            <a:ext cx="3249901" cy="2626324"/>
            <a:chOff x="152400" y="990600"/>
            <a:chExt cx="3249901" cy="2626324"/>
          </a:xfrm>
        </p:grpSpPr>
        <p:pic>
          <p:nvPicPr>
            <p:cNvPr id="397317" name="Picture 5" descr="hanfordligo"/>
            <p:cNvPicPr>
              <a:picLocks noChangeAspect="1" noChangeArrowheads="1"/>
            </p:cNvPicPr>
            <p:nvPr/>
          </p:nvPicPr>
          <p:blipFill>
            <a:blip r:embed="rId3" cstate="print"/>
            <a:srcRect/>
            <a:stretch>
              <a:fillRect/>
            </a:stretch>
          </p:blipFill>
          <p:spPr bwMode="auto">
            <a:xfrm>
              <a:off x="228600" y="1384300"/>
              <a:ext cx="3173701" cy="2232624"/>
            </a:xfrm>
            <a:prstGeom prst="rect">
              <a:avLst/>
            </a:prstGeom>
            <a:noFill/>
          </p:spPr>
        </p:pic>
        <p:sp>
          <p:nvSpPr>
            <p:cNvPr id="397318" name="Text Box 6"/>
            <p:cNvSpPr txBox="1">
              <a:spLocks noChangeArrowheads="1"/>
            </p:cNvSpPr>
            <p:nvPr/>
          </p:nvSpPr>
          <p:spPr bwMode="auto">
            <a:xfrm>
              <a:off x="152400" y="9906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grpSp>
        <p:nvGrpSpPr>
          <p:cNvPr id="10" name="Group 9">
            <a:extLst>
              <a:ext uri="{FF2B5EF4-FFF2-40B4-BE49-F238E27FC236}">
                <a16:creationId xmlns:a16="http://schemas.microsoft.com/office/drawing/2014/main" id="{48DB2EBC-D966-4E36-8C6B-ED5F94091A2F}"/>
              </a:ext>
            </a:extLst>
          </p:cNvPr>
          <p:cNvGrpSpPr/>
          <p:nvPr/>
        </p:nvGrpSpPr>
        <p:grpSpPr>
          <a:xfrm>
            <a:off x="191223" y="4267201"/>
            <a:ext cx="4914177" cy="1841519"/>
            <a:chOff x="191223" y="4267201"/>
            <a:chExt cx="4914177" cy="1841519"/>
          </a:xfrm>
        </p:grpSpPr>
        <p:grpSp>
          <p:nvGrpSpPr>
            <p:cNvPr id="397319" name="Group 7"/>
            <p:cNvGrpSpPr>
              <a:grpSpLocks/>
            </p:cNvGrpSpPr>
            <p:nvPr/>
          </p:nvGrpSpPr>
          <p:grpSpPr bwMode="auto">
            <a:xfrm>
              <a:off x="191223" y="4267201"/>
              <a:ext cx="4914177" cy="1841519"/>
              <a:chOff x="336" y="2874"/>
              <a:chExt cx="3600" cy="1429"/>
            </a:xfrm>
          </p:grpSpPr>
          <p:pic>
            <p:nvPicPr>
              <p:cNvPr id="397320" name="Picture 8" descr="livingstonligo"/>
              <p:cNvPicPr>
                <a:picLocks noChangeAspect="1" noChangeArrowheads="1"/>
              </p:cNvPicPr>
              <p:nvPr/>
            </p:nvPicPr>
            <p:blipFill>
              <a:blip r:embed="rId4"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370" y="3993"/>
                <a:ext cx="2115" cy="310"/>
              </a:xfrm>
              <a:prstGeom prst="rect">
                <a:avLst/>
              </a:prstGeom>
              <a:noFill/>
              <a:ln w="19050" algn="ctr">
                <a:noFill/>
                <a:miter lim="800000"/>
                <a:headEnd/>
                <a:tailEnd/>
              </a:ln>
              <a:effectLst/>
            </p:spPr>
            <p:txBody>
              <a:bodyPr wrap="square">
                <a:spAutoFit/>
              </a:bodyPr>
              <a:lstStyle/>
              <a:p>
                <a:pPr algn="l"/>
                <a:r>
                  <a:rPr lang="en-US" b="1" dirty="0">
                    <a:solidFill>
                      <a:srgbClr val="006600"/>
                    </a:solidFill>
                  </a:rPr>
                  <a:t>Livingston, Louisiana</a:t>
                </a:r>
              </a:p>
            </p:txBody>
          </p:sp>
        </p:grpSp>
        <p:sp>
          <p:nvSpPr>
            <p:cNvPr id="397322" name="Text Box 10"/>
            <p:cNvSpPr txBox="1">
              <a:spLocks noChangeArrowheads="1"/>
            </p:cNvSpPr>
            <p:nvPr/>
          </p:nvSpPr>
          <p:spPr bwMode="auto">
            <a:xfrm>
              <a:off x="4038600" y="4953000"/>
              <a:ext cx="762000" cy="396875"/>
            </a:xfrm>
            <a:prstGeom prst="rect">
              <a:avLst/>
            </a:prstGeom>
            <a:solidFill>
              <a:schemeClr val="bg1"/>
            </a:solidFill>
            <a:ln w="19050" algn="ctr">
              <a:noFill/>
              <a:miter lim="800000"/>
              <a:headEnd/>
              <a:tailEnd/>
            </a:ln>
            <a:effectLst/>
          </p:spPr>
          <p:txBody>
            <a:bodyPr wrap="none">
              <a:spAutoFit/>
            </a:bodyPr>
            <a:lstStyle/>
            <a:p>
              <a:r>
                <a:rPr lang="en-US" b="1" dirty="0">
                  <a:solidFill>
                    <a:schemeClr val="tx1"/>
                  </a:solidFill>
                </a:rPr>
                <a:t>4 km</a:t>
              </a:r>
            </a:p>
          </p:txBody>
        </p:sp>
      </p:grpSp>
      <p:pic>
        <p:nvPicPr>
          <p:cNvPr id="2051" name="Picture 3" descr="C:\Documents and Settings\Carlton Caves\My Documents\My Stuff 2\talks\waveformestimation\gwinterferometer.jpg"/>
          <p:cNvPicPr>
            <a:picLocks noChangeAspect="1" noChangeArrowheads="1"/>
          </p:cNvPicPr>
          <p:nvPr/>
        </p:nvPicPr>
        <p:blipFill>
          <a:blip r:embed="rId5" cstate="print"/>
          <a:srcRect/>
          <a:stretch>
            <a:fillRect/>
          </a:stretch>
        </p:blipFill>
        <p:spPr bwMode="auto">
          <a:xfrm>
            <a:off x="4607603" y="762000"/>
            <a:ext cx="3926797" cy="2110482"/>
          </a:xfrm>
          <a:prstGeom prst="rect">
            <a:avLst/>
          </a:prstGeom>
          <a:noFill/>
        </p:spPr>
      </p:pic>
      <p:sp>
        <p:nvSpPr>
          <p:cNvPr id="23" name="TextBox 22"/>
          <p:cNvSpPr txBox="1"/>
          <p:nvPr/>
        </p:nvSpPr>
        <p:spPr>
          <a:xfrm>
            <a:off x="5065676" y="2895600"/>
            <a:ext cx="3240124" cy="523220"/>
          </a:xfrm>
          <a:prstGeom prst="rect">
            <a:avLst/>
          </a:prstGeom>
          <a:noFill/>
        </p:spPr>
        <p:txBody>
          <a:bodyPr wrap="square" rtlCol="0">
            <a:spAutoFit/>
          </a:bodyPr>
          <a:lstStyle/>
          <a:p>
            <a:pPr algn="l"/>
            <a:r>
              <a:rPr lang="en-US" sz="1400" b="1" dirty="0">
                <a:solidFill>
                  <a:schemeClr val="tx1"/>
                </a:solidFill>
              </a:rPr>
              <a:t>The LIGO Scientific Collaboration, Rep. </a:t>
            </a:r>
            <a:r>
              <a:rPr lang="en-US" sz="1400" b="1" dirty="0" err="1">
                <a:solidFill>
                  <a:schemeClr val="tx1"/>
                </a:solidFill>
              </a:rPr>
              <a:t>Prog</a:t>
            </a:r>
            <a:r>
              <a:rPr lang="en-US" sz="1400" b="1" dirty="0">
                <a:solidFill>
                  <a:schemeClr val="tx1"/>
                </a:solidFill>
              </a:rPr>
              <a:t>. Phys. 72, 076901 (2009).</a:t>
            </a:r>
          </a:p>
        </p:txBody>
      </p:sp>
      <p:grpSp>
        <p:nvGrpSpPr>
          <p:cNvPr id="9" name="Group 8">
            <a:extLst>
              <a:ext uri="{FF2B5EF4-FFF2-40B4-BE49-F238E27FC236}">
                <a16:creationId xmlns:a16="http://schemas.microsoft.com/office/drawing/2014/main" id="{CEB64099-82E5-42E6-A945-C60FA5BA0096}"/>
              </a:ext>
            </a:extLst>
          </p:cNvPr>
          <p:cNvGrpSpPr/>
          <p:nvPr/>
        </p:nvGrpSpPr>
        <p:grpSpPr>
          <a:xfrm>
            <a:off x="4191000" y="4660131"/>
            <a:ext cx="4800600" cy="2067077"/>
            <a:chOff x="4191000" y="4660131"/>
            <a:chExt cx="4800600" cy="2067077"/>
          </a:xfrm>
        </p:grpSpPr>
        <p:pic>
          <p:nvPicPr>
            <p:cNvPr id="8" name="Picture 7" descr="A view of a city with a mountain in the background&#10;&#10;Description generated with very high confidence">
              <a:extLst>
                <a:ext uri="{FF2B5EF4-FFF2-40B4-BE49-F238E27FC236}">
                  <a16:creationId xmlns:a16="http://schemas.microsoft.com/office/drawing/2014/main" id="{29CE8200-3302-4A6D-AD36-BCE60CC55C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9120" y="4660131"/>
              <a:ext cx="2727292" cy="2045469"/>
            </a:xfrm>
            <a:prstGeom prst="rect">
              <a:avLst/>
            </a:prstGeom>
          </p:spPr>
        </p:pic>
        <p:sp>
          <p:nvSpPr>
            <p:cNvPr id="25" name="Text Box 3">
              <a:extLst>
                <a:ext uri="{FF2B5EF4-FFF2-40B4-BE49-F238E27FC236}">
                  <a16:creationId xmlns:a16="http://schemas.microsoft.com/office/drawing/2014/main" id="{1AC87C8B-5754-4A8B-B40C-F1077F43C00D}"/>
                </a:ext>
              </a:extLst>
            </p:cNvPr>
            <p:cNvSpPr txBox="1">
              <a:spLocks noChangeArrowheads="1"/>
            </p:cNvSpPr>
            <p:nvPr/>
          </p:nvSpPr>
          <p:spPr bwMode="auto">
            <a:xfrm>
              <a:off x="4724400" y="5941633"/>
              <a:ext cx="14478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VIRGO</a:t>
              </a:r>
            </a:p>
          </p:txBody>
        </p:sp>
        <p:sp>
          <p:nvSpPr>
            <p:cNvPr id="27" name="Text Box 10">
              <a:extLst>
                <a:ext uri="{FF2B5EF4-FFF2-40B4-BE49-F238E27FC236}">
                  <a16:creationId xmlns:a16="http://schemas.microsoft.com/office/drawing/2014/main" id="{4D04B401-AF56-4833-AA25-FAAE1FAC0671}"/>
                </a:ext>
              </a:extLst>
            </p:cNvPr>
            <p:cNvSpPr txBox="1">
              <a:spLocks noChangeArrowheads="1"/>
            </p:cNvSpPr>
            <p:nvPr/>
          </p:nvSpPr>
          <p:spPr bwMode="auto">
            <a:xfrm>
              <a:off x="8223440" y="5558656"/>
              <a:ext cx="768160" cy="400110"/>
            </a:xfrm>
            <a:prstGeom prst="rect">
              <a:avLst/>
            </a:prstGeom>
            <a:solidFill>
              <a:schemeClr val="bg1"/>
            </a:solidFill>
            <a:ln w="19050" algn="ctr">
              <a:noFill/>
              <a:miter lim="800000"/>
              <a:headEnd/>
              <a:tailEnd/>
            </a:ln>
            <a:effectLst/>
          </p:spPr>
          <p:txBody>
            <a:bodyPr wrap="none">
              <a:spAutoFit/>
            </a:bodyPr>
            <a:lstStyle/>
            <a:p>
              <a:r>
                <a:rPr lang="en-US" b="1" dirty="0">
                  <a:solidFill>
                    <a:schemeClr val="tx1"/>
                  </a:solidFill>
                </a:rPr>
                <a:t>3 km</a:t>
              </a:r>
            </a:p>
          </p:txBody>
        </p:sp>
        <p:sp>
          <p:nvSpPr>
            <p:cNvPr id="29" name="Text Box 9">
              <a:extLst>
                <a:ext uri="{FF2B5EF4-FFF2-40B4-BE49-F238E27FC236}">
                  <a16:creationId xmlns:a16="http://schemas.microsoft.com/office/drawing/2014/main" id="{76F82F17-1338-4EEF-8890-9162FF6F2B01}"/>
                </a:ext>
              </a:extLst>
            </p:cNvPr>
            <p:cNvSpPr txBox="1">
              <a:spLocks noChangeArrowheads="1"/>
            </p:cNvSpPr>
            <p:nvPr/>
          </p:nvSpPr>
          <p:spPr bwMode="auto">
            <a:xfrm>
              <a:off x="4191000" y="6327098"/>
              <a:ext cx="1821332" cy="400110"/>
            </a:xfrm>
            <a:prstGeom prst="rect">
              <a:avLst/>
            </a:prstGeom>
            <a:noFill/>
            <a:ln w="19050" algn="ctr">
              <a:noFill/>
              <a:miter lim="800000"/>
              <a:headEnd/>
              <a:tailEnd/>
            </a:ln>
            <a:effectLst/>
          </p:spPr>
          <p:txBody>
            <a:bodyPr wrap="none">
              <a:spAutoFit/>
            </a:bodyPr>
            <a:lstStyle/>
            <a:p>
              <a:pPr algn="l"/>
              <a:r>
                <a:rPr lang="en-US" b="1" dirty="0">
                  <a:solidFill>
                    <a:srgbClr val="006600"/>
                  </a:solidFill>
                </a:rPr>
                <a:t>Cascina, Italy</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7"/>
          <p:cNvSpPr txBox="1">
            <a:spLocks noChangeArrowheads="1"/>
          </p:cNvSpPr>
          <p:nvPr/>
        </p:nvSpPr>
        <p:spPr bwMode="auto">
          <a:xfrm>
            <a:off x="76200" y="24825"/>
            <a:ext cx="9013372"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Digression on gravitational waves</a:t>
            </a:r>
            <a:endParaRPr lang="en-US" sz="3200" dirty="0">
              <a:solidFill>
                <a:schemeClr val="tx1"/>
              </a:solidFill>
            </a:endParaRPr>
          </a:p>
        </p:txBody>
      </p:sp>
      <p:grpSp>
        <p:nvGrpSpPr>
          <p:cNvPr id="3" name="Group 2">
            <a:extLst>
              <a:ext uri="{FF2B5EF4-FFF2-40B4-BE49-F238E27FC236}">
                <a16:creationId xmlns:a16="http://schemas.microsoft.com/office/drawing/2014/main" id="{0A6755FB-42C0-4B21-A21F-97DC314576B8}"/>
              </a:ext>
            </a:extLst>
          </p:cNvPr>
          <p:cNvGrpSpPr/>
          <p:nvPr/>
        </p:nvGrpSpPr>
        <p:grpSpPr>
          <a:xfrm>
            <a:off x="205496" y="533400"/>
            <a:ext cx="4896848" cy="1398847"/>
            <a:chOff x="205496" y="795573"/>
            <a:chExt cx="4896848" cy="1398847"/>
          </a:xfrm>
        </p:grpSpPr>
        <p:pic>
          <p:nvPicPr>
            <p:cNvPr id="2" name="Picture 1" descr="TP_tmp"/>
            <p:cNvPicPr>
              <a:picLocks noChangeAspect="1"/>
            </p:cNvPicPr>
            <p:nvPr>
              <p:custDataLst>
                <p:tags r:id="rId4"/>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05496" y="1176574"/>
              <a:ext cx="4896848" cy="473973"/>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5" name="TextBox 4"/>
            <p:cNvSpPr txBox="1"/>
            <p:nvPr/>
          </p:nvSpPr>
          <p:spPr>
            <a:xfrm>
              <a:off x="1196613" y="795573"/>
              <a:ext cx="3070071" cy="369332"/>
            </a:xfrm>
            <a:prstGeom prst="rect">
              <a:avLst/>
            </a:prstGeom>
            <a:noFill/>
          </p:spPr>
          <p:txBody>
            <a:bodyPr wrap="none" rtlCol="0">
              <a:spAutoFit/>
            </a:bodyPr>
            <a:lstStyle/>
            <a:p>
              <a:r>
                <a:rPr lang="en-US" sz="1800" b="1" dirty="0"/>
                <a:t>Strong-field burst sources</a:t>
              </a:r>
            </a:p>
          </p:txBody>
        </p:sp>
        <p:pic>
          <p:nvPicPr>
            <p:cNvPr id="8" name="Picture 7" descr="TP_tmp"/>
            <p:cNvPicPr>
              <a:picLocks noChangeAspect="1"/>
            </p:cNvPicPr>
            <p:nvPr>
              <p:custDataLst>
                <p:tags r:id="rId5"/>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14400" y="1709973"/>
              <a:ext cx="3401608" cy="484447"/>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12" name="Group 11">
            <a:extLst>
              <a:ext uri="{FF2B5EF4-FFF2-40B4-BE49-F238E27FC236}">
                <a16:creationId xmlns:a16="http://schemas.microsoft.com/office/drawing/2014/main" id="{26CAB5FB-68F1-4FF4-90E4-0596F811DCC5}"/>
              </a:ext>
            </a:extLst>
          </p:cNvPr>
          <p:cNvGrpSpPr/>
          <p:nvPr/>
        </p:nvGrpSpPr>
        <p:grpSpPr>
          <a:xfrm>
            <a:off x="76200" y="1928336"/>
            <a:ext cx="8812500" cy="4777264"/>
            <a:chOff x="76200" y="1928336"/>
            <a:chExt cx="8812500" cy="4777264"/>
          </a:xfrm>
        </p:grpSpPr>
        <p:grpSp>
          <p:nvGrpSpPr>
            <p:cNvPr id="20" name="Group 19">
              <a:extLst>
                <a:ext uri="{FF2B5EF4-FFF2-40B4-BE49-F238E27FC236}">
                  <a16:creationId xmlns:a16="http://schemas.microsoft.com/office/drawing/2014/main" id="{B5EA22B7-A544-4F6A-B5FC-D5B8DC688428}"/>
                </a:ext>
              </a:extLst>
            </p:cNvPr>
            <p:cNvGrpSpPr/>
            <p:nvPr/>
          </p:nvGrpSpPr>
          <p:grpSpPr>
            <a:xfrm>
              <a:off x="6172200" y="3124200"/>
              <a:ext cx="2660201" cy="2926414"/>
              <a:chOff x="7169599" y="3169586"/>
              <a:chExt cx="2660201" cy="2926414"/>
            </a:xfrm>
          </p:grpSpPr>
          <p:pic>
            <p:nvPicPr>
              <p:cNvPr id="397312" name="Picture 397311" descr="TP_tmp"/>
              <p:cNvPicPr>
                <a:picLocks noChangeAspect="1"/>
              </p:cNvPicPr>
              <p:nvPr>
                <p:custDataLst>
                  <p:tags r:id="rId2"/>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751798" y="3169586"/>
                <a:ext cx="2001802" cy="1173814"/>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8" name="Picture 27" descr="TP_tmp"/>
              <p:cNvPicPr>
                <a:picLocks noChangeAspect="1"/>
              </p:cNvPicPr>
              <p:nvPr>
                <p:custDataLst>
                  <p:tags r:id="rId3"/>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69599" y="4609613"/>
                <a:ext cx="2660201" cy="1486387"/>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9" name="TextBox 8"/>
            <p:cNvSpPr txBox="1"/>
            <p:nvPr/>
          </p:nvSpPr>
          <p:spPr bwMode="auto">
            <a:xfrm>
              <a:off x="152400" y="1981200"/>
              <a:ext cx="5601213" cy="519747"/>
            </a:xfrm>
            <a:prstGeom prst="rect">
              <a:avLst/>
            </a:prstGeom>
            <a:noFill/>
          </p:spPr>
          <p:txBody>
            <a:bodyPr wrap="none" rtlCol="0">
              <a:spAutoFit/>
            </a:bodyPr>
            <a:lstStyle/>
            <a:p>
              <a:r>
                <a:rPr lang="en-US" sz="2800" b="1" dirty="0"/>
                <a:t>Coalescence of two black holes</a:t>
              </a:r>
            </a:p>
          </p:txBody>
        </p:sp>
        <p:sp>
          <p:nvSpPr>
            <p:cNvPr id="11" name="TextBox 10"/>
            <p:cNvSpPr txBox="1"/>
            <p:nvPr/>
          </p:nvSpPr>
          <p:spPr bwMode="auto">
            <a:xfrm>
              <a:off x="5715000" y="1928336"/>
              <a:ext cx="3173700" cy="738664"/>
            </a:xfrm>
            <a:prstGeom prst="rect">
              <a:avLst/>
            </a:prstGeom>
            <a:noFill/>
          </p:spPr>
          <p:txBody>
            <a:bodyPr wrap="square" rtlCol="0">
              <a:spAutoFit/>
            </a:bodyPr>
            <a:lstStyle/>
            <a:p>
              <a:pPr algn="l"/>
              <a:r>
                <a:rPr lang="en-US" sz="1400" b="1" dirty="0">
                  <a:solidFill>
                    <a:schemeClr val="tx1"/>
                  </a:solidFill>
                </a:rPr>
                <a:t>The LIGO Scientific Collaboration and Virgo Collaboration, PRL 116, 061102 (2016).</a:t>
              </a:r>
            </a:p>
          </p:txBody>
        </p:sp>
        <p:pic>
          <p:nvPicPr>
            <p:cNvPr id="7" name="Picture 6">
              <a:extLst>
                <a:ext uri="{FF2B5EF4-FFF2-40B4-BE49-F238E27FC236}">
                  <a16:creationId xmlns:a16="http://schemas.microsoft.com/office/drawing/2014/main" id="{8E27430F-A0B7-4852-B2CA-48B96E7BF0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6672" y="4547616"/>
              <a:ext cx="3310128" cy="2157984"/>
            </a:xfrm>
            <a:prstGeom prst="rect">
              <a:avLst/>
            </a:prstGeom>
          </p:spPr>
        </p:pic>
        <p:grpSp>
          <p:nvGrpSpPr>
            <p:cNvPr id="10" name="Group 9">
              <a:extLst>
                <a:ext uri="{FF2B5EF4-FFF2-40B4-BE49-F238E27FC236}">
                  <a16:creationId xmlns:a16="http://schemas.microsoft.com/office/drawing/2014/main" id="{03E561EA-6E87-4508-A69A-A6D75B4275EB}"/>
                </a:ext>
              </a:extLst>
            </p:cNvPr>
            <p:cNvGrpSpPr/>
            <p:nvPr/>
          </p:nvGrpSpPr>
          <p:grpSpPr>
            <a:xfrm>
              <a:off x="76200" y="2634996"/>
              <a:ext cx="6329934" cy="1866758"/>
              <a:chOff x="76200" y="2634996"/>
              <a:chExt cx="6329934" cy="1866758"/>
            </a:xfrm>
          </p:grpSpPr>
          <p:sp>
            <p:nvSpPr>
              <p:cNvPr id="29" name="TextBox 28">
                <a:extLst>
                  <a:ext uri="{FF2B5EF4-FFF2-40B4-BE49-F238E27FC236}">
                    <a16:creationId xmlns:a16="http://schemas.microsoft.com/office/drawing/2014/main" id="{E6EF7C2F-BAA0-401D-BA65-17CF1FD8E824}"/>
                  </a:ext>
                </a:extLst>
              </p:cNvPr>
              <p:cNvSpPr txBox="1"/>
              <p:nvPr/>
            </p:nvSpPr>
            <p:spPr>
              <a:xfrm>
                <a:off x="5783848" y="4191000"/>
                <a:ext cx="622286" cy="307777"/>
              </a:xfrm>
              <a:prstGeom prst="rect">
                <a:avLst/>
              </a:prstGeom>
              <a:noFill/>
            </p:spPr>
            <p:txBody>
              <a:bodyPr wrap="none" rtlCol="0">
                <a:spAutoFit/>
              </a:bodyPr>
              <a:lstStyle/>
              <a:p>
                <a:r>
                  <a:rPr lang="en-US" sz="1400" dirty="0">
                    <a:solidFill>
                      <a:schemeClr val="tx1"/>
                    </a:solidFill>
                  </a:rPr>
                  <a:t>0.45s</a:t>
                </a:r>
              </a:p>
            </p:txBody>
          </p:sp>
          <p:pic>
            <p:nvPicPr>
              <p:cNvPr id="14" name="Picture 13" descr="A screenshot of a cell phone&#10;&#10;Description generated with high confidence">
                <a:extLst>
                  <a:ext uri="{FF2B5EF4-FFF2-40B4-BE49-F238E27FC236}">
                    <a16:creationId xmlns:a16="http://schemas.microsoft.com/office/drawing/2014/main" id="{82E6E824-2724-46F1-AAEA-91A6F19802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0134" y="2634996"/>
                <a:ext cx="5967146" cy="1632204"/>
              </a:xfrm>
              <a:prstGeom prst="rect">
                <a:avLst/>
              </a:prstGeom>
            </p:spPr>
          </p:pic>
          <p:sp>
            <p:nvSpPr>
              <p:cNvPr id="16" name="TextBox 15">
                <a:extLst>
                  <a:ext uri="{FF2B5EF4-FFF2-40B4-BE49-F238E27FC236}">
                    <a16:creationId xmlns:a16="http://schemas.microsoft.com/office/drawing/2014/main" id="{34BD9127-2F4D-46F1-A467-FB94B68BC707}"/>
                  </a:ext>
                </a:extLst>
              </p:cNvPr>
              <p:cNvSpPr txBox="1"/>
              <p:nvPr/>
            </p:nvSpPr>
            <p:spPr>
              <a:xfrm>
                <a:off x="1045160" y="4191000"/>
                <a:ext cx="622286" cy="307777"/>
              </a:xfrm>
              <a:prstGeom prst="rect">
                <a:avLst/>
              </a:prstGeom>
              <a:noFill/>
            </p:spPr>
            <p:txBody>
              <a:bodyPr wrap="none" rtlCol="0">
                <a:spAutoFit/>
              </a:bodyPr>
              <a:lstStyle/>
              <a:p>
                <a:r>
                  <a:rPr lang="en-US" sz="1400" dirty="0">
                    <a:solidFill>
                      <a:schemeClr val="tx1"/>
                    </a:solidFill>
                  </a:rPr>
                  <a:t>0.30s</a:t>
                </a:r>
              </a:p>
            </p:txBody>
          </p:sp>
          <p:sp>
            <p:nvSpPr>
              <p:cNvPr id="23" name="TextBox 22">
                <a:extLst>
                  <a:ext uri="{FF2B5EF4-FFF2-40B4-BE49-F238E27FC236}">
                    <a16:creationId xmlns:a16="http://schemas.microsoft.com/office/drawing/2014/main" id="{111C852D-AD5C-40EF-9489-D7EFE82AFEEC}"/>
                  </a:ext>
                </a:extLst>
              </p:cNvPr>
              <p:cNvSpPr txBox="1"/>
              <p:nvPr/>
            </p:nvSpPr>
            <p:spPr>
              <a:xfrm>
                <a:off x="1669048" y="4191000"/>
                <a:ext cx="622286" cy="307777"/>
              </a:xfrm>
              <a:prstGeom prst="rect">
                <a:avLst/>
              </a:prstGeom>
              <a:noFill/>
            </p:spPr>
            <p:txBody>
              <a:bodyPr wrap="none" rtlCol="0">
                <a:spAutoFit/>
              </a:bodyPr>
              <a:lstStyle/>
              <a:p>
                <a:r>
                  <a:rPr lang="en-US" sz="1400" dirty="0">
                    <a:solidFill>
                      <a:schemeClr val="tx1"/>
                    </a:solidFill>
                  </a:rPr>
                  <a:t>0.35s</a:t>
                </a:r>
              </a:p>
            </p:txBody>
          </p:sp>
          <p:sp>
            <p:nvSpPr>
              <p:cNvPr id="24" name="TextBox 23">
                <a:extLst>
                  <a:ext uri="{FF2B5EF4-FFF2-40B4-BE49-F238E27FC236}">
                    <a16:creationId xmlns:a16="http://schemas.microsoft.com/office/drawing/2014/main" id="{1B3C06A5-55F7-4605-AA5D-214E9981ABD1}"/>
                  </a:ext>
                </a:extLst>
              </p:cNvPr>
              <p:cNvSpPr txBox="1"/>
              <p:nvPr/>
            </p:nvSpPr>
            <p:spPr>
              <a:xfrm>
                <a:off x="2977134" y="4191000"/>
                <a:ext cx="622286" cy="307777"/>
              </a:xfrm>
              <a:prstGeom prst="rect">
                <a:avLst/>
              </a:prstGeom>
              <a:noFill/>
            </p:spPr>
            <p:txBody>
              <a:bodyPr wrap="none" rtlCol="0">
                <a:spAutoFit/>
              </a:bodyPr>
              <a:lstStyle/>
              <a:p>
                <a:r>
                  <a:rPr lang="en-US" sz="1400" dirty="0">
                    <a:solidFill>
                      <a:schemeClr val="tx1"/>
                    </a:solidFill>
                  </a:rPr>
                  <a:t>0.45s</a:t>
                </a:r>
              </a:p>
            </p:txBody>
          </p:sp>
          <p:sp>
            <p:nvSpPr>
              <p:cNvPr id="25" name="TextBox 24">
                <a:extLst>
                  <a:ext uri="{FF2B5EF4-FFF2-40B4-BE49-F238E27FC236}">
                    <a16:creationId xmlns:a16="http://schemas.microsoft.com/office/drawing/2014/main" id="{8CCECAD3-7372-4FFA-B755-BC014405A8F6}"/>
                  </a:ext>
                </a:extLst>
              </p:cNvPr>
              <p:cNvSpPr txBox="1"/>
              <p:nvPr/>
            </p:nvSpPr>
            <p:spPr>
              <a:xfrm>
                <a:off x="2354848" y="4193977"/>
                <a:ext cx="622286" cy="307777"/>
              </a:xfrm>
              <a:prstGeom prst="rect">
                <a:avLst/>
              </a:prstGeom>
              <a:noFill/>
            </p:spPr>
            <p:txBody>
              <a:bodyPr wrap="none" rtlCol="0">
                <a:spAutoFit/>
              </a:bodyPr>
              <a:lstStyle/>
              <a:p>
                <a:r>
                  <a:rPr lang="en-US" sz="1400" dirty="0">
                    <a:solidFill>
                      <a:schemeClr val="tx1"/>
                    </a:solidFill>
                  </a:rPr>
                  <a:t>0.40s</a:t>
                </a:r>
              </a:p>
            </p:txBody>
          </p:sp>
          <p:sp>
            <p:nvSpPr>
              <p:cNvPr id="26" name="TextBox 25">
                <a:extLst>
                  <a:ext uri="{FF2B5EF4-FFF2-40B4-BE49-F238E27FC236}">
                    <a16:creationId xmlns:a16="http://schemas.microsoft.com/office/drawing/2014/main" id="{78F8161B-612C-46EE-B2AA-62CAA4C301BC}"/>
                  </a:ext>
                </a:extLst>
              </p:cNvPr>
              <p:cNvSpPr txBox="1"/>
              <p:nvPr/>
            </p:nvSpPr>
            <p:spPr>
              <a:xfrm>
                <a:off x="3815334" y="4191000"/>
                <a:ext cx="622286" cy="307777"/>
              </a:xfrm>
              <a:prstGeom prst="rect">
                <a:avLst/>
              </a:prstGeom>
              <a:noFill/>
            </p:spPr>
            <p:txBody>
              <a:bodyPr wrap="none" rtlCol="0">
                <a:spAutoFit/>
              </a:bodyPr>
              <a:lstStyle/>
              <a:p>
                <a:r>
                  <a:rPr lang="en-US" sz="1400" dirty="0">
                    <a:solidFill>
                      <a:schemeClr val="tx1"/>
                    </a:solidFill>
                  </a:rPr>
                  <a:t>0.30s</a:t>
                </a:r>
              </a:p>
            </p:txBody>
          </p:sp>
          <p:sp>
            <p:nvSpPr>
              <p:cNvPr id="27" name="TextBox 26">
                <a:extLst>
                  <a:ext uri="{FF2B5EF4-FFF2-40B4-BE49-F238E27FC236}">
                    <a16:creationId xmlns:a16="http://schemas.microsoft.com/office/drawing/2014/main" id="{3534398A-8B10-4678-961C-7E1F47EC7355}"/>
                  </a:ext>
                </a:extLst>
              </p:cNvPr>
              <p:cNvSpPr txBox="1"/>
              <p:nvPr/>
            </p:nvSpPr>
            <p:spPr>
              <a:xfrm>
                <a:off x="4439222" y="4191000"/>
                <a:ext cx="622286" cy="307777"/>
              </a:xfrm>
              <a:prstGeom prst="rect">
                <a:avLst/>
              </a:prstGeom>
              <a:noFill/>
            </p:spPr>
            <p:txBody>
              <a:bodyPr wrap="none" rtlCol="0">
                <a:spAutoFit/>
              </a:bodyPr>
              <a:lstStyle/>
              <a:p>
                <a:r>
                  <a:rPr lang="en-US" sz="1400" dirty="0">
                    <a:solidFill>
                      <a:schemeClr val="tx1"/>
                    </a:solidFill>
                  </a:rPr>
                  <a:t>0.35s</a:t>
                </a:r>
              </a:p>
            </p:txBody>
          </p:sp>
          <p:sp>
            <p:nvSpPr>
              <p:cNvPr id="30" name="TextBox 29">
                <a:extLst>
                  <a:ext uri="{FF2B5EF4-FFF2-40B4-BE49-F238E27FC236}">
                    <a16:creationId xmlns:a16="http://schemas.microsoft.com/office/drawing/2014/main" id="{B6A5D951-C813-42F8-8E75-C0C3A33E26D9}"/>
                  </a:ext>
                </a:extLst>
              </p:cNvPr>
              <p:cNvSpPr txBox="1"/>
              <p:nvPr/>
            </p:nvSpPr>
            <p:spPr>
              <a:xfrm>
                <a:off x="5125022" y="4193977"/>
                <a:ext cx="622286" cy="307777"/>
              </a:xfrm>
              <a:prstGeom prst="rect">
                <a:avLst/>
              </a:prstGeom>
              <a:noFill/>
            </p:spPr>
            <p:txBody>
              <a:bodyPr wrap="none" rtlCol="0">
                <a:spAutoFit/>
              </a:bodyPr>
              <a:lstStyle/>
              <a:p>
                <a:r>
                  <a:rPr lang="en-US" sz="1400" dirty="0">
                    <a:solidFill>
                      <a:schemeClr val="tx1"/>
                    </a:solidFill>
                  </a:rPr>
                  <a:t>0.40s</a:t>
                </a:r>
              </a:p>
            </p:txBody>
          </p:sp>
          <p:pic>
            <p:nvPicPr>
              <p:cNvPr id="6" name="Picture 5">
                <a:extLst>
                  <a:ext uri="{FF2B5EF4-FFF2-40B4-BE49-F238E27FC236}">
                    <a16:creationId xmlns:a16="http://schemas.microsoft.com/office/drawing/2014/main" id="{7FD6C79B-6F88-47FE-983F-C2E17BED8BC8}"/>
                  </a:ext>
                </a:extLst>
              </p:cNvPr>
              <p:cNvPicPr>
                <a:picLocks noChangeAspect="1"/>
              </p:cNvPicPr>
              <p:nvPr>
                <p:custDataLst>
                  <p:tags r:id="rId1"/>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248031" y="3480435"/>
                <a:ext cx="882396" cy="233934"/>
              </a:xfrm>
              <a:prstGeom prst="rect">
                <a:avLst/>
              </a:prstGeom>
              <a:noFill/>
              <a:ln/>
              <a:effectLst/>
            </p:spPr>
          </p:pic>
        </p:grpSp>
      </p:grpSp>
    </p:spTree>
    <p:extLst>
      <p:ext uri="{BB962C8B-B14F-4D97-AF65-F5344CB8AC3E}">
        <p14:creationId xmlns:p14="http://schemas.microsoft.com/office/powerpoint/2010/main" val="794588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9"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10"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3"/>
              </p:custDataLst>
            </p:nvPr>
          </p:nvPicPr>
          <p:blipFill>
            <a:blip r:embed="rId11"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4"/>
              </p:custDataLst>
            </p:nvPr>
          </p:nvPicPr>
          <p:blipFill>
            <a:blip r:embed="rId12"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5"/>
              </p:custDataLst>
            </p:nvPr>
          </p:nvPicPr>
          <p:blipFill>
            <a:blip r:embed="rId11"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6"/>
              </p:custDataLst>
            </p:nvPr>
          </p:nvPicPr>
          <p:blipFill>
            <a:blip r:embed="rId12" cstate="print"/>
            <a:srcRect/>
            <a:stretch>
              <a:fillRect/>
            </a:stretch>
          </p:blipFill>
          <p:spPr bwMode="auto">
            <a:xfrm>
              <a:off x="4857750" y="2657475"/>
              <a:ext cx="23813" cy="20638"/>
            </a:xfrm>
            <a:prstGeom prst="rect">
              <a:avLst/>
            </a:prstGeom>
            <a:noFill/>
            <a:ln w="19050" algn="ctr">
              <a:noFill/>
              <a:miter lim="800000"/>
              <a:headEnd/>
              <a:tailEnd/>
            </a:ln>
            <a:effectLst/>
          </p:spPr>
        </p:pic>
      </p:grpSp>
      <p:sp>
        <p:nvSpPr>
          <p:cNvPr id="14" name="TextBox 13"/>
          <p:cNvSpPr txBox="1"/>
          <p:nvPr/>
        </p:nvSpPr>
        <p:spPr bwMode="auto">
          <a:xfrm>
            <a:off x="4283772" y="609600"/>
            <a:ext cx="4707828" cy="3306639"/>
          </a:xfrm>
          <a:prstGeom prst="rect">
            <a:avLst/>
          </a:prstGeom>
          <a:noFill/>
        </p:spPr>
        <p:txBody>
          <a:bodyPr vert="horz" wrap="none" rtlCol="0">
            <a:spAutoFit/>
          </a:bodyPr>
          <a:lstStyle/>
          <a:p>
            <a:endParaRPr lang="en-US"/>
          </a:p>
        </p:txBody>
      </p:sp>
      <p:pic>
        <p:nvPicPr>
          <p:cNvPr id="5" name="Picture 4">
            <a:extLst>
              <a:ext uri="{FF2B5EF4-FFF2-40B4-BE49-F238E27FC236}">
                <a16:creationId xmlns:a16="http://schemas.microsoft.com/office/drawing/2014/main" id="{F165DC09-3B80-4771-A09C-ACBAE7E0C7BF}"/>
              </a:ext>
            </a:extLst>
          </p:cNvPr>
          <p:cNvPicPr>
            <a:picLocks noChangeAspect="1"/>
          </p:cNvPicPr>
          <p:nvPr>
            <p:custDataLst>
              <p:tags r:id="rId1"/>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3767" y="1143000"/>
            <a:ext cx="4681562" cy="2764486"/>
          </a:xfrm>
          <a:prstGeom prst="rect">
            <a:avLst/>
          </a:prstGeom>
          <a:noFill/>
          <a:ln/>
          <a:effectLst/>
        </p:spPr>
      </p:pic>
      <p:pic>
        <p:nvPicPr>
          <p:cNvPr id="397339" name="Picture 27" descr="TP_tmp"/>
          <p:cNvPicPr>
            <a:picLocks noChangeAspect="1" noChangeArrowheads="1"/>
          </p:cNvPicPr>
          <p:nvPr>
            <p:custDataLst>
              <p:tags r:id="rId2"/>
            </p:custDataLst>
          </p:nvPr>
        </p:nvPicPr>
        <p:blipFill>
          <a:blip r:embed="rId12" cstate="print"/>
          <a:srcRect/>
          <a:stretch>
            <a:fillRect/>
          </a:stretch>
        </p:blipFill>
        <p:spPr bwMode="auto">
          <a:xfrm>
            <a:off x="5001707" y="2505075"/>
            <a:ext cx="23812" cy="20638"/>
          </a:xfrm>
          <a:prstGeom prst="rect">
            <a:avLst/>
          </a:prstGeom>
          <a:noFill/>
          <a:ln w="19050" algn="ctr">
            <a:noFill/>
            <a:miter lim="800000"/>
            <a:headEnd/>
            <a:tailEnd/>
          </a:ln>
          <a:effectLst/>
        </p:spPr>
      </p:pic>
      <p:sp>
        <p:nvSpPr>
          <p:cNvPr id="397341" name="Text Box 29"/>
          <p:cNvSpPr txBox="1">
            <a:spLocks noChangeArrowheads="1"/>
          </p:cNvSpPr>
          <p:nvPr/>
        </p:nvSpPr>
        <p:spPr bwMode="auto">
          <a:xfrm>
            <a:off x="5257800" y="609600"/>
            <a:ext cx="2520950" cy="457200"/>
          </a:xfrm>
          <a:prstGeom prst="rect">
            <a:avLst/>
          </a:prstGeom>
          <a:noFill/>
          <a:ln w="19050" algn="ctr">
            <a:noFill/>
            <a:miter lim="800000"/>
            <a:headEnd/>
            <a:tailEnd/>
          </a:ln>
          <a:effectLst/>
        </p:spPr>
        <p:txBody>
          <a:bodyPr>
            <a:spAutoFit/>
          </a:bodyPr>
          <a:lstStyle/>
          <a:p>
            <a:r>
              <a:rPr lang="en-US" sz="2400" b="1" dirty="0">
                <a:solidFill>
                  <a:schemeClr val="accent2"/>
                </a:solidFill>
              </a:rPr>
              <a:t>Advanced LIGO</a:t>
            </a:r>
          </a:p>
        </p:txBody>
      </p:sp>
      <p:sp>
        <p:nvSpPr>
          <p:cNvPr id="397343" name="Text Box 31"/>
          <p:cNvSpPr txBox="1">
            <a:spLocks noChangeArrowheads="1"/>
          </p:cNvSpPr>
          <p:nvPr/>
        </p:nvSpPr>
        <p:spPr bwMode="auto">
          <a:xfrm>
            <a:off x="6172200" y="4724400"/>
            <a:ext cx="2667000" cy="1938992"/>
          </a:xfrm>
          <a:prstGeom prst="rect">
            <a:avLst/>
          </a:prstGeom>
          <a:noFill/>
          <a:ln w="28575" algn="ctr">
            <a:solidFill>
              <a:schemeClr val="accent2"/>
            </a:solidFill>
            <a:miter lim="800000"/>
            <a:headEnd/>
            <a:tailEnd/>
          </a:ln>
          <a:effectLst/>
        </p:spPr>
        <p:txBody>
          <a:bodyPr wrap="square">
            <a:spAutoFit/>
          </a:bodyPr>
          <a:lstStyle/>
          <a:p>
            <a:r>
              <a:rPr lang="en-US" b="1" dirty="0"/>
              <a:t>High-power, Fabry-Perot Michelson (</a:t>
            </a:r>
            <a:r>
              <a:rPr lang="en-US" b="1" dirty="0" err="1"/>
              <a:t>multipass</a:t>
            </a:r>
            <a:r>
              <a:rPr lang="en-US" b="1" dirty="0"/>
              <a:t>), power-and signal-recycled, squeezed-light interferometers</a:t>
            </a:r>
          </a:p>
        </p:txBody>
      </p:sp>
      <p:sp>
        <p:nvSpPr>
          <p:cNvPr id="22" name="Text Box 17"/>
          <p:cNvSpPr txBox="1">
            <a:spLocks noChangeArrowheads="1"/>
          </p:cNvSpPr>
          <p:nvPr/>
        </p:nvSpPr>
        <p:spPr bwMode="auto">
          <a:xfrm>
            <a:off x="130628" y="76200"/>
            <a:ext cx="8327571" cy="584775"/>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(Absurdly) high-precision interferometry</a:t>
            </a:r>
            <a:endParaRPr lang="en-US" sz="3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343"/>
                                        </p:tgtEl>
                                        <p:attrNameLst>
                                          <p:attrName>style.visibility</p:attrName>
                                        </p:attrNameLst>
                                      </p:cBhvr>
                                      <p:to>
                                        <p:strVal val="visible"/>
                                      </p:to>
                                    </p:set>
                                    <p:anim calcmode="lin" valueType="num">
                                      <p:cBhvr additive="base">
                                        <p:cTn id="7" dur="500" fill="hold"/>
                                        <p:tgtEl>
                                          <p:spTgt spid="397343"/>
                                        </p:tgtEl>
                                        <p:attrNameLst>
                                          <p:attrName>ppt_x</p:attrName>
                                        </p:attrNameLst>
                                      </p:cBhvr>
                                      <p:tavLst>
                                        <p:tav tm="0">
                                          <p:val>
                                            <p:strVal val="#ppt_x"/>
                                          </p:val>
                                        </p:tav>
                                        <p:tav tm="100000">
                                          <p:val>
                                            <p:strVal val="#ppt_x"/>
                                          </p:val>
                                        </p:tav>
                                      </p:tavLst>
                                    </p:anim>
                                    <p:anim calcmode="lin" valueType="num">
                                      <p:cBhvr additive="base">
                                        <p:cTn id="8" dur="500" fill="hold"/>
                                        <p:tgtEl>
                                          <p:spTgt spid="397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9" name="Picture 7" descr="CAQI01ZC"/>
          <p:cNvPicPr>
            <a:picLocks noChangeAspect="1" noChangeArrowheads="1"/>
          </p:cNvPicPr>
          <p:nvPr/>
        </p:nvPicPr>
        <p:blipFill>
          <a:blip r:embed="rId4" cstate="print"/>
          <a:srcRect/>
          <a:stretch>
            <a:fillRect/>
          </a:stretch>
        </p:blipFill>
        <p:spPr bwMode="auto">
          <a:xfrm>
            <a:off x="152400" y="760412"/>
            <a:ext cx="8763000" cy="5106988"/>
          </a:xfrm>
          <a:prstGeom prst="rect">
            <a:avLst/>
          </a:prstGeom>
        </p:spPr>
      </p:pic>
      <p:grpSp>
        <p:nvGrpSpPr>
          <p:cNvPr id="407654" name="Group 102"/>
          <p:cNvGrpSpPr>
            <a:grpSpLocks/>
          </p:cNvGrpSpPr>
          <p:nvPr/>
        </p:nvGrpSpPr>
        <p:grpSpPr bwMode="auto">
          <a:xfrm>
            <a:off x="609600" y="4878388"/>
            <a:ext cx="1295400" cy="685800"/>
            <a:chOff x="384" y="3408"/>
            <a:chExt cx="816" cy="432"/>
          </a:xfrm>
        </p:grpSpPr>
        <p:sp>
          <p:nvSpPr>
            <p:cNvPr id="407568" name="Line 16"/>
            <p:cNvSpPr>
              <a:spLocks noChangeShapeType="1"/>
            </p:cNvSpPr>
            <p:nvPr/>
          </p:nvSpPr>
          <p:spPr bwMode="auto">
            <a:xfrm>
              <a:off x="384" y="3408"/>
              <a:ext cx="576" cy="0"/>
            </a:xfrm>
            <a:prstGeom prst="line">
              <a:avLst/>
            </a:prstGeom>
            <a:noFill/>
            <a:ln w="19050">
              <a:solidFill>
                <a:schemeClr val="tx1"/>
              </a:solidFill>
              <a:round/>
              <a:headEnd/>
              <a:tailEnd type="triangle" w="med" len="med"/>
            </a:ln>
            <a:effectLst/>
          </p:spPr>
          <p:txBody>
            <a:bodyPr/>
            <a:lstStyle/>
            <a:p>
              <a:endParaRPr lang="en-US"/>
            </a:p>
          </p:txBody>
        </p:sp>
        <p:grpSp>
          <p:nvGrpSpPr>
            <p:cNvPr id="407609" name="Group 57"/>
            <p:cNvGrpSpPr>
              <a:grpSpLocks/>
            </p:cNvGrpSpPr>
            <p:nvPr/>
          </p:nvGrpSpPr>
          <p:grpSpPr bwMode="auto">
            <a:xfrm>
              <a:off x="912" y="3552"/>
              <a:ext cx="288" cy="288"/>
              <a:chOff x="384" y="3888"/>
              <a:chExt cx="288" cy="288"/>
            </a:xfrm>
          </p:grpSpPr>
          <p:sp>
            <p:nvSpPr>
              <p:cNvPr id="407571" name="Line 19"/>
              <p:cNvSpPr>
                <a:spLocks noChangeShapeType="1"/>
              </p:cNvSpPr>
              <p:nvPr/>
            </p:nvSpPr>
            <p:spPr bwMode="auto">
              <a:xfrm rot="16200000">
                <a:off x="240" y="4032"/>
                <a:ext cx="288" cy="0"/>
              </a:xfrm>
              <a:prstGeom prst="line">
                <a:avLst/>
              </a:prstGeom>
              <a:noFill/>
              <a:ln w="19050">
                <a:solidFill>
                  <a:srgbClr val="006600"/>
                </a:solidFill>
                <a:round/>
                <a:headEnd/>
                <a:tailEnd type="triangle" w="med" len="med"/>
              </a:ln>
              <a:effectLst/>
            </p:spPr>
            <p:txBody>
              <a:bodyPr/>
              <a:lstStyle/>
              <a:p>
                <a:endParaRPr lang="en-US"/>
              </a:p>
            </p:txBody>
          </p:sp>
          <p:sp>
            <p:nvSpPr>
              <p:cNvPr id="407572" name="Line 20"/>
              <p:cNvSpPr>
                <a:spLocks noChangeShapeType="1"/>
              </p:cNvSpPr>
              <p:nvPr/>
            </p:nvSpPr>
            <p:spPr bwMode="auto">
              <a:xfrm>
                <a:off x="384" y="4176"/>
                <a:ext cx="288"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59" name="Group 107"/>
          <p:cNvGrpSpPr>
            <a:grpSpLocks/>
          </p:cNvGrpSpPr>
          <p:nvPr/>
        </p:nvGrpSpPr>
        <p:grpSpPr bwMode="auto">
          <a:xfrm>
            <a:off x="2590800" y="1982788"/>
            <a:ext cx="2620963" cy="1905000"/>
            <a:chOff x="1632" y="1536"/>
            <a:chExt cx="1651" cy="1200"/>
          </a:xfrm>
        </p:grpSpPr>
        <p:grpSp>
          <p:nvGrpSpPr>
            <p:cNvPr id="407631" name="Group 79"/>
            <p:cNvGrpSpPr>
              <a:grpSpLocks/>
            </p:cNvGrpSpPr>
            <p:nvPr/>
          </p:nvGrpSpPr>
          <p:grpSpPr bwMode="auto">
            <a:xfrm rot="2700000">
              <a:off x="1527" y="1641"/>
              <a:ext cx="411" cy="202"/>
              <a:chOff x="1872" y="3574"/>
              <a:chExt cx="411" cy="202"/>
            </a:xfrm>
          </p:grpSpPr>
          <p:sp>
            <p:nvSpPr>
              <p:cNvPr id="407632" name="Line 80"/>
              <p:cNvSpPr>
                <a:spLocks noChangeShapeType="1"/>
              </p:cNvSpPr>
              <p:nvPr/>
            </p:nvSpPr>
            <p:spPr bwMode="auto">
              <a:xfrm>
                <a:off x="1872"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33" name="Group 81"/>
              <p:cNvGrpSpPr>
                <a:grpSpLocks/>
              </p:cNvGrpSpPr>
              <p:nvPr/>
            </p:nvGrpSpPr>
            <p:grpSpPr bwMode="auto">
              <a:xfrm rot="10800000">
                <a:off x="2080" y="3574"/>
                <a:ext cx="203" cy="202"/>
                <a:chOff x="1151" y="3880"/>
                <a:chExt cx="203" cy="202"/>
              </a:xfrm>
            </p:grpSpPr>
            <p:sp>
              <p:nvSpPr>
                <p:cNvPr id="407634" name="Line 8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35" name="Line 8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36" name="Group 84"/>
            <p:cNvGrpSpPr>
              <a:grpSpLocks/>
            </p:cNvGrpSpPr>
            <p:nvPr/>
          </p:nvGrpSpPr>
          <p:grpSpPr bwMode="auto">
            <a:xfrm rot="18900000">
              <a:off x="2688" y="2534"/>
              <a:ext cx="595" cy="202"/>
              <a:chOff x="1901" y="3936"/>
              <a:chExt cx="595" cy="202"/>
            </a:xfrm>
          </p:grpSpPr>
          <p:sp>
            <p:nvSpPr>
              <p:cNvPr id="407637" name="Line 85"/>
              <p:cNvSpPr>
                <a:spLocks noChangeShapeType="1"/>
              </p:cNvSpPr>
              <p:nvPr/>
            </p:nvSpPr>
            <p:spPr bwMode="auto">
              <a:xfrm>
                <a:off x="1901" y="4128"/>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38" name="Group 86"/>
              <p:cNvGrpSpPr>
                <a:grpSpLocks/>
              </p:cNvGrpSpPr>
              <p:nvPr/>
            </p:nvGrpSpPr>
            <p:grpSpPr bwMode="auto">
              <a:xfrm>
                <a:off x="2293" y="3936"/>
                <a:ext cx="203" cy="202"/>
                <a:chOff x="1151" y="3880"/>
                <a:chExt cx="203" cy="202"/>
              </a:xfrm>
            </p:grpSpPr>
            <p:sp>
              <p:nvSpPr>
                <p:cNvPr id="407639" name="Line 87"/>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40" name="Line 88"/>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grpSp>
        <p:nvGrpSpPr>
          <p:cNvPr id="407660" name="Group 108"/>
          <p:cNvGrpSpPr>
            <a:grpSpLocks/>
          </p:cNvGrpSpPr>
          <p:nvPr/>
        </p:nvGrpSpPr>
        <p:grpSpPr bwMode="auto">
          <a:xfrm>
            <a:off x="3868738" y="1647825"/>
            <a:ext cx="1693862" cy="944563"/>
            <a:chOff x="2437" y="1325"/>
            <a:chExt cx="1067" cy="595"/>
          </a:xfrm>
        </p:grpSpPr>
        <p:grpSp>
          <p:nvGrpSpPr>
            <p:cNvPr id="407646" name="Group 94"/>
            <p:cNvGrpSpPr>
              <a:grpSpLocks/>
            </p:cNvGrpSpPr>
            <p:nvPr/>
          </p:nvGrpSpPr>
          <p:grpSpPr bwMode="auto">
            <a:xfrm>
              <a:off x="3101" y="1717"/>
              <a:ext cx="403" cy="203"/>
              <a:chOff x="3773" y="3808"/>
              <a:chExt cx="403" cy="203"/>
            </a:xfrm>
          </p:grpSpPr>
          <p:sp>
            <p:nvSpPr>
              <p:cNvPr id="407642" name="Line 90"/>
              <p:cNvSpPr>
                <a:spLocks noChangeShapeType="1"/>
              </p:cNvSpPr>
              <p:nvPr/>
            </p:nvSpPr>
            <p:spPr bwMode="auto">
              <a:xfrm>
                <a:off x="3773" y="3984"/>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43" name="Group 91"/>
              <p:cNvGrpSpPr>
                <a:grpSpLocks/>
              </p:cNvGrpSpPr>
              <p:nvPr/>
            </p:nvGrpSpPr>
            <p:grpSpPr bwMode="auto">
              <a:xfrm rot="16200000">
                <a:off x="3973" y="3809"/>
                <a:ext cx="203" cy="202"/>
                <a:chOff x="1151" y="3880"/>
                <a:chExt cx="203" cy="202"/>
              </a:xfrm>
            </p:grpSpPr>
            <p:sp>
              <p:nvSpPr>
                <p:cNvPr id="407644" name="Line 9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45" name="Line 9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52" name="Group 100"/>
            <p:cNvGrpSpPr>
              <a:grpSpLocks/>
            </p:cNvGrpSpPr>
            <p:nvPr/>
          </p:nvGrpSpPr>
          <p:grpSpPr bwMode="auto">
            <a:xfrm rot="5400000">
              <a:off x="2241" y="1521"/>
              <a:ext cx="595" cy="203"/>
              <a:chOff x="4109" y="3600"/>
              <a:chExt cx="595" cy="203"/>
            </a:xfrm>
          </p:grpSpPr>
          <p:sp>
            <p:nvSpPr>
              <p:cNvPr id="407648" name="Line 96"/>
              <p:cNvSpPr>
                <a:spLocks noChangeShapeType="1"/>
              </p:cNvSpPr>
              <p:nvPr/>
            </p:nvSpPr>
            <p:spPr bwMode="auto">
              <a:xfrm>
                <a:off x="4109"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49" name="Group 97"/>
              <p:cNvGrpSpPr>
                <a:grpSpLocks/>
              </p:cNvGrpSpPr>
              <p:nvPr/>
            </p:nvGrpSpPr>
            <p:grpSpPr bwMode="auto">
              <a:xfrm rot="5400000">
                <a:off x="4501" y="3601"/>
                <a:ext cx="203" cy="202"/>
                <a:chOff x="1151" y="3880"/>
                <a:chExt cx="203" cy="202"/>
              </a:xfrm>
            </p:grpSpPr>
            <p:sp>
              <p:nvSpPr>
                <p:cNvPr id="407650" name="Line 98"/>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51" name="Line 99"/>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sp>
        <p:nvSpPr>
          <p:cNvPr id="407653" name="Text Box 101"/>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Mach-Zehnder </a:t>
            </a:r>
            <a:r>
              <a:rPr lang="en-US" sz="3200" b="1" dirty="0">
                <a:solidFill>
                  <a:srgbClr val="996633"/>
                </a:solidFill>
                <a:latin typeface="Comic Sans MS" pitchFamily="66" charset="0"/>
              </a:rPr>
              <a:t>interferometer</a:t>
            </a:r>
            <a:r>
              <a:rPr lang="en-US" sz="2800" dirty="0">
                <a:solidFill>
                  <a:schemeClr val="tx1"/>
                </a:solidFill>
              </a:rPr>
              <a:t> </a:t>
            </a:r>
          </a:p>
        </p:txBody>
      </p:sp>
      <p:grpSp>
        <p:nvGrpSpPr>
          <p:cNvPr id="407655" name="Group 103"/>
          <p:cNvGrpSpPr>
            <a:grpSpLocks/>
          </p:cNvGrpSpPr>
          <p:nvPr/>
        </p:nvGrpSpPr>
        <p:grpSpPr bwMode="auto">
          <a:xfrm>
            <a:off x="2286000" y="3735388"/>
            <a:ext cx="1096963" cy="625475"/>
            <a:chOff x="1440" y="2640"/>
            <a:chExt cx="691" cy="394"/>
          </a:xfrm>
        </p:grpSpPr>
        <p:grpSp>
          <p:nvGrpSpPr>
            <p:cNvPr id="407630" name="Group 78"/>
            <p:cNvGrpSpPr>
              <a:grpSpLocks/>
            </p:cNvGrpSpPr>
            <p:nvPr/>
          </p:nvGrpSpPr>
          <p:grpSpPr bwMode="auto">
            <a:xfrm>
              <a:off x="1440" y="2640"/>
              <a:ext cx="411" cy="202"/>
              <a:chOff x="1872" y="3574"/>
              <a:chExt cx="411" cy="202"/>
            </a:xfrm>
          </p:grpSpPr>
          <p:sp>
            <p:nvSpPr>
              <p:cNvPr id="407618" name="Line 66"/>
              <p:cNvSpPr>
                <a:spLocks noChangeShapeType="1"/>
              </p:cNvSpPr>
              <p:nvPr/>
            </p:nvSpPr>
            <p:spPr bwMode="auto">
              <a:xfrm>
                <a:off x="1872"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27" name="Group 75"/>
              <p:cNvGrpSpPr>
                <a:grpSpLocks/>
              </p:cNvGrpSpPr>
              <p:nvPr/>
            </p:nvGrpSpPr>
            <p:grpSpPr bwMode="auto">
              <a:xfrm rot="10800000">
                <a:off x="2080" y="3574"/>
                <a:ext cx="203" cy="202"/>
                <a:chOff x="1151" y="3880"/>
                <a:chExt cx="203" cy="202"/>
              </a:xfrm>
            </p:grpSpPr>
            <p:sp>
              <p:nvSpPr>
                <p:cNvPr id="407628" name="Line 76"/>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29" name="Line 77"/>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26" name="Group 74"/>
            <p:cNvGrpSpPr>
              <a:grpSpLocks/>
            </p:cNvGrpSpPr>
            <p:nvPr/>
          </p:nvGrpSpPr>
          <p:grpSpPr bwMode="auto">
            <a:xfrm>
              <a:off x="1536" y="2832"/>
              <a:ext cx="595" cy="202"/>
              <a:chOff x="1901" y="3936"/>
              <a:chExt cx="595" cy="202"/>
            </a:xfrm>
          </p:grpSpPr>
          <p:sp>
            <p:nvSpPr>
              <p:cNvPr id="407614" name="Line 62"/>
              <p:cNvSpPr>
                <a:spLocks noChangeShapeType="1"/>
              </p:cNvSpPr>
              <p:nvPr/>
            </p:nvSpPr>
            <p:spPr bwMode="auto">
              <a:xfrm>
                <a:off x="1901" y="4128"/>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23" name="Group 71"/>
              <p:cNvGrpSpPr>
                <a:grpSpLocks/>
              </p:cNvGrpSpPr>
              <p:nvPr/>
            </p:nvGrpSpPr>
            <p:grpSpPr bwMode="auto">
              <a:xfrm>
                <a:off x="2293" y="3936"/>
                <a:ext cx="203" cy="202"/>
                <a:chOff x="1151" y="3880"/>
                <a:chExt cx="203" cy="202"/>
              </a:xfrm>
            </p:grpSpPr>
            <p:sp>
              <p:nvSpPr>
                <p:cNvPr id="407624" name="Line 7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25" name="Line 7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sp>
        <p:nvSpPr>
          <p:cNvPr id="407669" name="Text Box 117"/>
          <p:cNvSpPr txBox="1">
            <a:spLocks noChangeArrowheads="1"/>
          </p:cNvSpPr>
          <p:nvPr/>
        </p:nvSpPr>
        <p:spPr bwMode="auto">
          <a:xfrm>
            <a:off x="228600" y="1368623"/>
            <a:ext cx="3054041" cy="307777"/>
          </a:xfrm>
          <a:prstGeom prst="rect">
            <a:avLst/>
          </a:prstGeom>
          <a:noFill/>
          <a:ln w="19050" algn="ctr">
            <a:noFill/>
            <a:miter lim="800000"/>
            <a:headEnd/>
            <a:tailEnd/>
          </a:ln>
          <a:effectLst/>
        </p:spPr>
        <p:txBody>
          <a:bodyPr wrap="none">
            <a:spAutoFit/>
          </a:bodyPr>
          <a:lstStyle/>
          <a:p>
            <a:pPr algn="l"/>
            <a:r>
              <a:rPr lang="en-US" sz="1400" b="1" dirty="0">
                <a:solidFill>
                  <a:schemeClr val="tx1"/>
                </a:solidFill>
                <a:cs typeface="Helvetica" pitchFamily="34" charset="0"/>
              </a:rPr>
              <a:t>C. M. Caves, PRD 23, 1693 (1981).</a:t>
            </a:r>
            <a:r>
              <a:rPr lang="en-US" sz="1200" b="1" dirty="0">
                <a:solidFill>
                  <a:schemeClr val="tx1"/>
                </a:solidFill>
                <a:cs typeface="Helvetica" pitchFamily="34" charset="0"/>
              </a:rPr>
              <a:t> </a:t>
            </a:r>
          </a:p>
        </p:txBody>
      </p:sp>
      <p:grpSp>
        <p:nvGrpSpPr>
          <p:cNvPr id="407676" name="Group 124"/>
          <p:cNvGrpSpPr>
            <a:grpSpLocks/>
          </p:cNvGrpSpPr>
          <p:nvPr/>
        </p:nvGrpSpPr>
        <p:grpSpPr bwMode="auto">
          <a:xfrm>
            <a:off x="3276600" y="3733800"/>
            <a:ext cx="5630863" cy="2892425"/>
            <a:chOff x="2064" y="2256"/>
            <a:chExt cx="3547" cy="1822"/>
          </a:xfrm>
        </p:grpSpPr>
        <p:pic>
          <p:nvPicPr>
            <p:cNvPr id="407668" name="Picture 116" descr="TP_tmp"/>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2064" y="3120"/>
              <a:ext cx="3547" cy="958"/>
            </a:xfrm>
            <a:prstGeom prst="rect">
              <a:avLst/>
            </a:prstGeom>
            <a:noFill/>
            <a:ln w="19050" algn="ctr">
              <a:noFill/>
              <a:miter lim="800000"/>
              <a:headEnd/>
              <a:tailEnd/>
            </a:ln>
            <a:effectLst/>
          </p:spPr>
        </p:pic>
        <p:pic>
          <p:nvPicPr>
            <p:cNvPr id="407675" name="Picture 123" descr="CA477VEZ"/>
            <p:cNvPicPr>
              <a:picLocks noChangeAspect="1" noChangeArrowheads="1"/>
            </p:cNvPicPr>
            <p:nvPr/>
          </p:nvPicPr>
          <p:blipFill>
            <a:blip r:embed="rId6" cstate="print"/>
            <a:srcRect/>
            <a:stretch>
              <a:fillRect/>
            </a:stretch>
          </p:blipFill>
          <p:spPr bwMode="auto">
            <a:xfrm>
              <a:off x="4279" y="2256"/>
              <a:ext cx="1289" cy="720"/>
            </a:xfrm>
            <a:prstGeom prst="rect">
              <a:avLst/>
            </a:prstGeom>
            <a:noFill/>
          </p:spPr>
        </p:pic>
      </p:grpSp>
      <p:sp>
        <p:nvSpPr>
          <p:cNvPr id="46" name="TextBox 45"/>
          <p:cNvSpPr txBox="1"/>
          <p:nvPr/>
        </p:nvSpPr>
        <p:spPr>
          <a:xfrm>
            <a:off x="437354" y="6019800"/>
            <a:ext cx="2458246" cy="738664"/>
          </a:xfrm>
          <a:prstGeom prst="rect">
            <a:avLst/>
          </a:prstGeom>
          <a:noFill/>
          <a:ln w="28575">
            <a:solidFill>
              <a:schemeClr val="accent6"/>
            </a:solidFill>
          </a:ln>
        </p:spPr>
        <p:txBody>
          <a:bodyPr wrap="square" rtlCol="0">
            <a:spAutoFit/>
          </a:bodyPr>
          <a:lstStyle/>
          <a:p>
            <a:r>
              <a:rPr lang="en-US" sz="1400" b="1" dirty="0"/>
              <a:t>Take note: I am not here talking about back action (radiation-pressure noise).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6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76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7676"/>
                                        </p:tgtEl>
                                        <p:attrNameLst>
                                          <p:attrName>style.visibility</p:attrName>
                                        </p:attrNameLst>
                                      </p:cBhvr>
                                      <p:to>
                                        <p:strVal val="visible"/>
                                      </p:to>
                                    </p:set>
                                    <p:anim calcmode="lin" valueType="num">
                                      <p:cBhvr additive="base">
                                        <p:cTn id="23" dur="500" fill="hold"/>
                                        <p:tgtEl>
                                          <p:spTgt spid="407676"/>
                                        </p:tgtEl>
                                        <p:attrNameLst>
                                          <p:attrName>ppt_x</p:attrName>
                                        </p:attrNameLst>
                                      </p:cBhvr>
                                      <p:tavLst>
                                        <p:tav tm="0">
                                          <p:val>
                                            <p:strVal val="#ppt_x"/>
                                          </p:val>
                                        </p:tav>
                                        <p:tav tm="100000">
                                          <p:val>
                                            <p:strVal val="#ppt_x"/>
                                          </p:val>
                                        </p:tav>
                                      </p:tavLst>
                                    </p:anim>
                                    <p:anim calcmode="lin" valueType="num">
                                      <p:cBhvr additive="base">
                                        <p:cTn id="24" dur="500" fill="hold"/>
                                        <p:tgtEl>
                                          <p:spTgt spid="40767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USEAMSFONTS" val="True"/>
  <p:tag name="USEBOLDAMS" val="True"/>
  <p:tag name="TEX2PS" val="latex $(base).tex; dvips -D $(res) -E -o $(base).ps $(base).dvi"/>
  <p:tag name="TEX2PSBATCH" val="latex --interaction=nonstopmode $(base).tex; dvips -D $(res) -E -o $(base).ps $(base).dvi"/>
  <p:tag name="DEFAULTMAGNIFICATION" val="2"/>
  <p:tag name="DEFAULTFONTSIZE" val="10"/>
  <p:tag name="DEFAULTWIDTH" val="348"/>
  <p:tag name="DEFAULTHEIGHT" val="476"/>
  <p:tag name="FIRSTCARLTON20CAVES@YOU7QNNFUVWXY5LK" val="2672"/>
  <p:tag name="DEFAULTDISPLAYSOURCE" val="\documentclass{slides}\pagestyle{empty}&#10;\begin{document}&#10;\scriptsize&#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eqnarray}&#10;\mbox{(signal)}&amp;=&amp;N\cos\phi\nonumber\\&#10;\mbox{(noise)}&amp;=&amp;\sqrt{2N}\Delta x_2|\sin\phi|\nonumber\\&#10;\Delta\phi={\mbox{(noise)}\over|d\mbox{(signal)}/d\phi|}&amp;=&amp;&#10;{\sqrt2\Delta x_2\over\sqrt N}\nonumber&#10;\end{eqnarray}&#10;\end{document}"/>
  <p:tag name="FILENAME" val="TP_tmp"/>
  <p:tag name="FORMAT" val="pngmono"/>
  <p:tag name="RES" val="1200"/>
  <p:tag name="BLEND" val="0"/>
  <p:tag name="TRANSPARENT" val="1"/>
  <p:tag name="TBUG" val="0"/>
  <p:tag name="ALLOWFS" val="0"/>
  <p:tag name="ORIGWIDTH" val="337"/>
  <p:tag name="PICTUREFILESIZE" val="41983"/>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17.5"/>
  <p:tag name="ORIGINALWIDTH" val="2389.5"/>
  <p:tag name="LATEXADDIN" val="\documentclass{slides}\pagestyle{empty}&#10;\usepackage{color}&#10;\color[rgb]{1,0,0}&#10;\begin{document}&#10;\scriptsize&#10;$\sim4\times10^{18}\;\mbox{photons/ms}$&#10;\end{document}"/>
  <p:tag name="IGUANATEXSIZE" val="20"/>
  <p:tag name="IGUANATEXCURSOR" val="77"/>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01.75"/>
  <p:tag name="ORIGINALWIDTH" val="2887.5"/>
  <p:tag name="LATEXADDIN" val="\documentclass{slides}\pagestyle{empty}&#10;\usepackage{color}&#10;\color[rgb]{1,0,0}&#10;\begin{document}&#10;\scriptsize&#10;$\sim2.5\;\mbox{squeezed photons/ms}$&#10;\end{document}"/>
  <p:tag name="IGUANATEXSIZE" val="20"/>
  <p:tag name="IGUANATEXCURSOR" val="115"/>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sqrt2\Delta x_2\over\sqrt N}&#10;$$&#10;\end{document}&#10;"/>
  <p:tag name="FILENAME" val="TP_tmp"/>
  <p:tag name="FORMAT" val="pngmono"/>
  <p:tag name="RES" val="1200"/>
  <p:tag name="BLEND" val="0"/>
  <p:tag name="TRANSPARENT" val="1"/>
  <p:tag name="TBUG" val="0"/>
  <p:tag name="ALLOWFS" val="0"/>
  <p:tag name="ORIGWIDTH" val="114"/>
  <p:tag name="PICTUREFILESIZE" val="988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rix{&#10;\displaystyle{{1\over2}(\Delta x_1)^2\sim N}\cr&#10;\phantom{x}\cr&#10;\displaystyle{\Delta x_2={1\over 2\Delta x_1}\sim{1\over2\sqrt{2N}}}}\;,\quad&#10;\Delta\phi\sim{1\over 2N}&#10;$$&#10;\end{document}&#10;"/>
  <p:tag name="FILENAME" val="TP_tmp"/>
  <p:tag name="FORMAT" val="pngmono"/>
  <p:tag name="RES" val="1200"/>
  <p:tag name="BLEND" val="0"/>
  <p:tag name="TRANSPARENT" val="1"/>
  <p:tag name="TBUG" val="0"/>
  <p:tag name="ALLOWFS" val="0"/>
  <p:tag name="ORIGWIDTH" val="300"/>
  <p:tag name="PICTUREFILESIZE" val="28974"/>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 x_1=\Delta x_2={1\over\sqrt2}\;,\quad&#10;\Delta\phi={1\over\sqrt N}&#10;$$&#10;\end{document}&#10;"/>
  <p:tag name="FILENAME" val="TP_tmp"/>
  <p:tag name="FORMAT" val="pngmono"/>
  <p:tag name="RES" val="1200"/>
  <p:tag name="BLEND" val="0"/>
  <p:tag name="TRANSPARENT" val="1"/>
  <p:tag name="TBUG" val="0"/>
  <p:tag name="ALLOWFS" val="0"/>
  <p:tag name="ORIGWIDTH" val="268"/>
  <p:tag name="PICTUREFILESIZE" val="15139"/>
</p:tagLst>
</file>

<file path=ppt/tags/tag2.xml><?xml version="1.0" encoding="utf-8"?>
<p:tagLst xmlns:a="http://schemas.openxmlformats.org/drawingml/2006/main" xmlns:r="http://schemas.openxmlformats.org/officeDocument/2006/relationships" xmlns:p="http://schemas.openxmlformats.org/presentationml/2006/main">
  <p:tag name="HIDDENFONTSHAPE" val="true"/>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612.25"/>
  <p:tag name="ORIGINALWIDTH" val="6344.25"/>
  <p:tag name="LATEXADDIN" val="\documentclass{slides}\pagestyle{empty}&#10;\setlength{\textwidth}{7truein}&#10;\begin{document}&#10;\scriptsize&#10;\begin{itemize}&#10;\begin{item}&#10;Given the $N\sim4\times10^{18}$ photons in a LIGO averaging time of 1~ms, the Heisenberg-limit improvement of $\sim2\times10^9$ is completely  inaccessible to a LIGO interferometer.  Aside from  needing squeezed light with $\sim 10^{18}$ photons/ms, losses will limit squeezing improvements to a factor of roughly $1/20$.&#10;\begin{item}&#10;Quantum--Cram\'er-Rao--bound (Fisher-information) analyses confirm that back-action (radiation-pressure) noise can be evaded, so the only ultimate bound is the (squeezed) quantum noise limit.&#10;\end{item}&#10;\end{item}&#10;\end{itemize}&#10;\end{document}&#10;"/>
  <p:tag name="IGUANATEXSIZE" val="20"/>
  <p:tag name="IGUANATEXCURSOR" val="64"/>
  <p:tag name="TRANSPARENCY" val="True"/>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10;\begin{document}&#10;\scriptsize&#10;\begin{eqnarray}&#10;f&amp;=&amp;\frac{n}{N}\nonumber\\&#10;\bar f&amp;=&amp;\frac{\bar n}{N}=p\nonumber\\&#10;(\Delta f)^2&amp;=&amp;\frac{pq}{N}\quad q=1-p\nonumber&#10;\end{eqnarray}&#10;\end{document}"/>
  <p:tag name="FILENAME" val="TP_tmp"/>
  <p:tag name="FORMAT" val="pngmono"/>
  <p:tag name="RES" val="1200"/>
  <p:tag name="BLEND" val="0"/>
  <p:tag name="TRANSPARENT" val="1"/>
  <p:tag name="TBUG" val="0"/>
  <p:tag name="ALLOWFS" val="0"/>
  <p:tag name="ORIGWIDTH" val="214"/>
  <p:tag name="PICTUREFILESIZE" val="21716"/>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26.5"/>
  <p:tag name="ORIGINALWIDTH" val="5250"/>
  <p:tag name="LATEXADDIN" val="\documentclass{slides}\pagestyle{empty}&#10;&#10;\begin{document}&#10;\scriptsize&#10;Not $|\delta p|+|\delta q|$ or $(\delta p)^2+(\delta q)^2$ or $(\delta p/p)^2+(\delta q/q)^2$&#10;\end{document}"/>
  <p:tag name="IGUANATEXSIZE" val="20"/>
  <p:tag name="IGUANATEXCURSOR" val="163"/>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10;\begin{document}&#10;\scriptsize&#10;\begin{eqnarray}&#10;&amp;=N\!\left((\delta u)^2+(\delta v)^2\right)\nonumber\\&#10;&amp;\hphantom{xxxx}u=\sqrt p\;,\quad v=\sqrt q\nonumber&#10;\end{eqnarray}&#10;\end{document}"/>
  <p:tag name="FILENAME" val="TP_tmp"/>
  <p:tag name="FORMAT" val="pngmono"/>
  <p:tag name="RES" val="1200"/>
  <p:tag name="BLEND" val="0"/>
  <p:tag name="TRANSPARENT" val="1"/>
  <p:tag name="TBUG" val="0"/>
  <p:tag name="ALLOWFS" val="0"/>
  <p:tag name="ORIGWIDTH" val="177"/>
  <p:tag name="PICTUREFILESIZE" val="17595"/>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10;\begin{document}&#10;\scriptsize&#10;$u$&#10;\end{document}"/>
  <p:tag name="FILENAME" val="TP_tmp"/>
  <p:tag name="FORMAT" val="pngmono"/>
  <p:tag name="RES" val="1200"/>
  <p:tag name="BLEND" val="0"/>
  <p:tag name="TRANSPARENT" val="1"/>
  <p:tag name="TBUG" val="0"/>
  <p:tag name="ALLOWFS" val="0"/>
  <p:tag name="ORIGWIDTH" val="11"/>
  <p:tag name="PICTUREFILESIZE" val="821"/>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10;\begin{document}&#10;\scriptsize&#10;$v$&#10;\end{document}"/>
  <p:tag name="FILENAME" val="TP_tmp"/>
  <p:tag name="FORMAT" val="pngmono"/>
  <p:tag name="RES" val="1200"/>
  <p:tag name="BLEND" val="0"/>
  <p:tag name="TRANSPARENT" val="1"/>
  <p:tag name="TBUG" val="0"/>
  <p:tag name="ALLOWFS" val="0"/>
  <p:tag name="ORIGWIDTH" val="9"/>
  <p:tag name="PICTUREFILESIZE" val="710"/>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10;\begin{document}&#10;\scriptsize&#10;$p$&#10;\end{document}"/>
  <p:tag name="FILENAME" val="TP_tmp"/>
  <p:tag name="FORMAT" val="pngmono"/>
  <p:tag name="RES" val="1200"/>
  <p:tag name="BLEND" val="0"/>
  <p:tag name="TRANSPARENT" val="1"/>
  <p:tag name="TBUG" val="0"/>
  <p:tag name="ALLOWFS" val="0"/>
  <p:tag name="ORIGWIDTH" val="10"/>
  <p:tag name="PICTUREFILESIZE" val="863"/>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10;\begin{document}&#10;\scriptsize&#10;$q$&#10;\end{document}"/>
  <p:tag name="FILENAME" val="TP_tmp"/>
  <p:tag name="FORMAT" val="pngmono"/>
  <p:tag name="RES" val="1200"/>
  <p:tag name="BLEND" val="0"/>
  <p:tag name="TRANSPARENT" val="1"/>
  <p:tag name="TBUG" val="0"/>
  <p:tag name="ALLOWFS" val="0"/>
  <p:tag name="ORIGWIDTH" val="9"/>
  <p:tag name="PICTUREFILESIZE" val="785"/>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10;\begin{document}&#10;\scriptsize&#10;$$&#10;\frac{(\delta p)^2}{(\Delta f)^2}&#10;=N\frac{(\delta p)^2}{pq}&#10;=N\!\left(\frac{(\delta p)^2}{p}+\frac{(\delta q)^2}{q}\right)&#10;$$&#10;\end{document}"/>
  <p:tag name="FILENAME" val="TP_tmp"/>
  <p:tag name="FORMAT" val="pngmono"/>
  <p:tag name="RES" val="1200"/>
  <p:tag name="BLEND" val="0"/>
  <p:tag name="TRANSPARENT" val="1"/>
  <p:tag name="TBUG" val="0"/>
  <p:tag name="ALLOWFS" val="0"/>
  <p:tag name="ORIGWIDTH" val="313"/>
  <p:tag name="PICTUREFILESIZE" val="27129"/>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_{{\rm est}}\ge\frac{1}{\sqrt N}\frac{1}{\sqrt F}&#10;$$&#10;\end{document}&#10;"/>
  <p:tag name="FILENAME" val="TP_tmp"/>
  <p:tag name="FORMAT" val="pngmono"/>
  <p:tag name="RES" val="1200"/>
  <p:tag name="BLEND" val="0"/>
  <p:tag name="TRANSPARENT" val="1"/>
  <p:tag name="TBUG" val="0"/>
  <p:tag name="ALLOWFS" val="0"/>
  <p:tag name="ORIGWIDTH" val="132"/>
  <p:tag name="PICTUREFILESIZE" val="10169"/>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30.25"/>
  <p:tag name="ORIGINALWIDTH" val="868.5"/>
  <p:tag name="LATEXADDIN" val="\documentclass{slides}\pagestyle{empty}&#10;\begin{document}&#10;\scriptsize&#10;$$h(10^{-21})$$&#10;\end{document}&#10;"/>
  <p:tag name="IGUANATEXSIZE" val="20"/>
  <p:tag name="IGUANATEXCURSOR" val="84"/>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F(\phi)=&#10;\pmatrix{&#10;\mbox{Fisher}\cr&#10;{\rm information}&#10;}&#10;=\sum_j\frac{1}{p_j(\phi)}\left(\frac{dp_j(\phi)}{d\phi}\right)^{\!2}&#10;$$&#10;\end{document}&#10;"/>
  <p:tag name="FILENAME" val="TP_tmp"/>
  <p:tag name="FORMAT" val="pngmono"/>
  <p:tag name="RES" val="1200"/>
  <p:tag name="BLEND" val="0"/>
  <p:tag name="TRANSPARENT" val="1"/>
  <p:tag name="TBUG" val="0"/>
  <p:tag name="ALLOWFS" val="0"/>
  <p:tag name="ORIGWIDTH" val="377"/>
  <p:tag name="PICTUREFILESIZE" val="38040"/>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textwidth=4.5truein&#10;\begin{document}&#10;\scriptsize&#10;For any parameter $\phi$ that affects a\break probability distribution $p_j(\phi)$,&#10;\end{document}&#10;"/>
  <p:tag name="FILENAME" val="TP_tmp"/>
  <p:tag name="FORMAT" val="pngmono"/>
  <p:tag name="RES" val="1200"/>
  <p:tag name="BLEND" val="0"/>
  <p:tag name="TRANSPARENT" val="1"/>
  <p:tag name="TBUG" val="0"/>
  <p:tag name="ALLOWFS" val="0"/>
  <p:tag name="ORIGWIDTH" val="321"/>
  <p:tag name="PICTUREFILESIZE" val="32637"/>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gate{U_\phi=e^{-iZ\phi/2}}    &amp;\gate{H}   &amp;\measure{M}    &amp;\cw\\&#10;\lstick{|0\rangle}  &amp;\gate{H}   &amp;\gate{U_\phi=e^{-iZ\phi/2}}    &amp;\gate{H}   &amp;\measure{M}    &amp;\cw\\&#10;\lstick{|0\rangle}  &amp;\gate{H}   &amp;\gate{U_\phi=e^{-iZ\phi/2}}    &amp;\gate{H}   &amp;\measure{M}    &amp;\cw&#10;}&#10;\end{document}&#10;"/>
  <p:tag name="FILENAME" val="TP_tmp"/>
  <p:tag name="FORMAT" val="pngmono"/>
  <p:tag name="RES" val="1200"/>
  <p:tag name="BLEND" val="0"/>
  <p:tag name="TRANSPARENT" val="1"/>
  <p:tag name="TBUG" val="0"/>
  <p:tag name="ALLOWFS" val="0"/>
  <p:tag name="ORIGWIDTH" val="327"/>
  <p:tag name="PICTUREFILESIZE" val="64088"/>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cos(N\phi/2)|0\rangle-i\sin(N\phi/2)|1\rangle]|00\rangle&#10;$$&#10;\end{document}&#10;"/>
  <p:tag name="FILENAME" val="TP_tmp"/>
  <p:tag name="FORMAT" val="pngmono"/>
  <p:tag name="RES" val="1200"/>
  <p:tag name="BLEND" val="0"/>
  <p:tag name="TRANSPARENT" val="1"/>
  <p:tag name="TBUG" val="0"/>
  <p:tag name="ALLOWFS" val="0"/>
  <p:tag name="ORIGWIDTH" val="288"/>
  <p:tag name="PICTUREFILESIZE" val="17431"/>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e^{-iN\phi/2}|000\rangle+e^{iN\phi/2}|111\rangle)&#10;$$&#10;\end{document}&#10;"/>
  <p:tag name="FILENAME" val="TP_tmp"/>
  <p:tag name="FORMAT" val="pngmono"/>
  <p:tag name="RES" val="1200"/>
  <p:tag name="BLEND" val="0"/>
  <p:tag name="TRANSPARENT" val="1"/>
  <p:tag name="TBUG" val="0"/>
  <p:tag name="ALLOWFS" val="0"/>
  <p:tag name="ORIGWIDTH" val="252"/>
  <p:tag name="PICTUREFILESIZE" val="18097"/>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000\rangle+|111\rangle)&#10;$$&#10;\end{document}&#10;"/>
  <p:tag name="FILENAME" val="TP_tmp"/>
  <p:tag name="FORMAT" val="pngmono"/>
  <p:tag name="RES" val="1200"/>
  <p:tag name="BLEND" val="0"/>
  <p:tag name="TRANSPARENT" val="1"/>
  <p:tag name="TBUG" val="0"/>
  <p:tag name="ALLOWFS" val="0"/>
  <p:tag name="ORIGWIDTH" val="151"/>
  <p:tag name="PICTUREFILESIZE" val="9575"/>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0\rangle+|1\rangle)|00\rangle&#10;$$&#10;\end{document}&#10;"/>
  <p:tag name="FILENAME" val="TP_tmp"/>
  <p:tag name="FORMAT" val="pngmono"/>
  <p:tag name="RES" val="1200"/>
  <p:tag name="BLEND" val="0"/>
  <p:tag name="TRANSPARENT" val="1"/>
  <p:tag name="TBUG" val="0"/>
  <p:tag name="ALLOWFS" val="0"/>
  <p:tag name="ORIGWIDTH" val="141"/>
  <p:tag name="PICTUREFILESIZE" val="9850"/>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cos(\phi/2)|0\rangle-i\sin(\phi/2)|1\rangle)&#10;$$&#10;\end{document}&#10;"/>
  <p:tag name="FILENAME" val="TP_tmp"/>
  <p:tag name="FORMAT" val="pngmono"/>
  <p:tag name="RES" val="1200"/>
  <p:tag name="BLEND" val="0"/>
  <p:tag name="TRANSPARENT" val="1"/>
  <p:tag name="TBUG" val="0"/>
  <p:tag name="ALLOWFS" val="0"/>
  <p:tag name="ORIGWIDTH" val="223"/>
  <p:tag name="PICTUREFILESIZE" val="13144"/>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e^{-i\phi/2}|0\rangle+e^{i\phi/2}|1\rangle)&#10;$$&#10;\end{document}&#10;"/>
  <p:tag name="FILENAME" val="TP_tmp"/>
  <p:tag name="FORMAT" val="pngmono"/>
  <p:tag name="RES" val="1200"/>
  <p:tag name="BLEND" val="0"/>
  <p:tag name="TRANSPARENT" val="1"/>
  <p:tag name="TBUG" val="0"/>
  <p:tag name="ALLOWFS" val="0"/>
  <p:tag name="ORIGWIDTH" val="188"/>
  <p:tag name="PICTUREFILESIZE" val="14048"/>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0\rangle+|1\rangle)&#10;$$&#10;\end{document}&#10;"/>
  <p:tag name="FILENAME" val="TP_tmp"/>
  <p:tag name="FORMAT" val="pngmono"/>
  <p:tag name="RES" val="1200"/>
  <p:tag name="BLEND" val="0"/>
  <p:tag name="TRANSPARENT" val="1"/>
  <p:tag name="TBUG" val="0"/>
  <p:tag name="ALLOWFS" val="0"/>
  <p:tag name="ORIGWIDTH" val="109"/>
  <p:tag name="PICTUREFILESIZE" val="7755"/>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eqnarray}&#10;M_1&amp;\simeq&amp;36^{+5}_{-4}\,M_\odot\nonumber\\[3pt]&#10;M_2&amp;\simeq&amp;29^{+4}_{-4}\,M_\odot\nonumber\\[3pt]&#10;M_f&amp;\simeq&amp;62^{+4}_{-4}\,M_\odot\nonumber&#10;\end{eqnarray}&#10;\end{document}&#10;"/>
  <p:tag name="FILENAME" val="TP_tmp"/>
  <p:tag name="FORMAT" val="pngmono"/>
  <p:tag name="RES" val="1200"/>
  <p:tag name="BLEND" val="0"/>
  <p:tag name="TRANSPARENT" val="1"/>
  <p:tag name="TBUG" val="0"/>
  <p:tag name="ALLOWFS" val="0"/>
  <p:tag name="ORIGWIDTH" val="140"/>
  <p:tag name="PICTUREFILESIZE" val="24666"/>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ctrl{1}   &amp;\ctrl{2}   &amp;\gate{U_\phi}  &amp;\ctrl{2}   &amp;\ctrl{1}   &amp;\gate{H}   &amp;\measure{M}    &amp;\cw\\&#10;\lstick{|0\rangle}  &amp;\qw        &amp;\targ      &amp;\qw        &amp;\gate{U_\phi}  &amp;\qw        &amp;\targ      &amp;\qw        &amp;\qw            &amp;\qw\\&#10;\lstick{|0\rangle}  &amp;\qw        &amp;\qw        &amp;\targ      &amp;\gate{U_\phi}  &amp;\targ      &amp;\qw        &amp;\qw        &amp;\qw            &amp;\qw&#10;}&#10;\end{document}&#10;"/>
  <p:tag name="FILENAME" val="TP_tmp"/>
  <p:tag name="FORMAT" val="pngmono"/>
  <p:tag name="RES" val="1200"/>
  <p:tag name="BLEND" val="0"/>
  <p:tag name="TRANSPARENT" val="1"/>
  <p:tag name="TBUG" val="0"/>
  <p:tag name="ALLOWFS" val="0"/>
  <p:tag name="ORIGWIDTH" val="398"/>
  <p:tag name="PICTUREFILESIZE" val="46823"/>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gate{U_\phi=e^{-ih_1\phi}}    &amp;\multigate{3}{W}   &amp;\measure{M}    &amp;\cw\\&#10;\lstick{|S\rangle}      &amp;\ghost{V}          &amp;\gate{U_\phi=e^{-ih_2\phi}}    &amp;\ghost{W}          &amp;\measure{M}    &amp;\cw\\&#10;\lstick{|S\rangle}      &amp;\ghost{V}          &amp;\gate{U_\phi=e^{-ih_3\phi}}    &amp;\ghost{W}          &amp;\measure{M}    &amp;\cw\\&#10;\lstick{\mbox{ancilla}} &amp;\qw                &amp;\qw                            &amp;\ghost{W}          &amp;\measure{M}    &amp;\cw&#10;}&#10;\end{document}&#10;"/>
  <p:tag name="FILENAME" val="TP_tmp"/>
  <p:tag name="FORMAT" val="pngmono"/>
  <p:tag name="RES" val="1200"/>
  <p:tag name="BLEND" val="0"/>
  <p:tag name="TRANSPARENT" val="1"/>
  <p:tag name="TBUG" val="0"/>
  <p:tag name="ALLOWFS" val="0"/>
  <p:tag name="ORIGWIDTH" val="366"/>
  <p:tag name="PICTUREFILESIZE" val="75360"/>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ctrl{1}   &amp;\ctrl{2}   &amp;\gate{U_\phi}  &amp;\ctrl{2}   &amp;\ctrl{1}   &amp;\gate{H}   &amp;\measure{M}    &amp;\cw\\&#10;\lstick{|0\rangle}  &amp;\qw        &amp;\targ      &amp;\qw        &amp;\gate{U_\phi}  &amp;\qw        &amp;\targ      &amp;\qw        &amp;\qw            &amp;\qw\\&#10;\lstick{|0\rangle}  &amp;\qw        &amp;\qw        &amp;\targ      &amp;\gate{U_\phi}  &amp;\targ      &amp;\qw        &amp;\qw        &amp;\qw            &amp;\qw&#10;}&#10;\end{document}&#10;"/>
  <p:tag name="FILENAME" val="TP_tmp"/>
  <p:tag name="FORMAT" val="pngmono"/>
  <p:tag name="RES" val="1200"/>
  <p:tag name="BLEND" val="0"/>
  <p:tag name="TRANSPARENT" val="1"/>
  <p:tag name="TBUG" val="0"/>
  <p:tag name="ALLOWFS" val="0"/>
  <p:tag name="ORIGWIDTH" val="398"/>
  <p:tag name="PICTUREFILESIZE" val="46823"/>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gate{U_\phi=e^{-ih_1\phi}}    &amp;\multigate{3}{W}   &amp;\measure{M}    &amp;\cw\\&#10;\lstick{|S\rangle}      &amp;\ghost{V}          &amp;\gate{U_\phi=e^{-ih_2\phi}}    &amp;\ghost{W}          &amp;\measure{M}    &amp;\cw\\&#10;\lstick{|S\rangle}      &amp;\ghost{V}          &amp;\gate{U_\phi=e^{-ih_3\phi}}    &amp;\ghost{W}          &amp;\measure{M}    &amp;\cw\\&#10;\lstick{\mbox{ancilla}} &amp;\qw                &amp;\qw                            &amp;\ghost{W}          &amp;\measure{M}    &amp;\cw&#10;}&#10;\end{document}&#10;"/>
  <p:tag name="FILENAME" val="TP_tmp"/>
  <p:tag name="FORMAT" val="pngmono"/>
  <p:tag name="RES" val="1200"/>
  <p:tag name="BLEND" val="0"/>
  <p:tag name="TRANSPARENT" val="1"/>
  <p:tag name="TBUG" val="0"/>
  <p:tag name="ALLOWFS" val="0"/>
  <p:tag name="ORIGWIDTH" val="366"/>
  <p:tag name="PICTUREFILESIZE" val="75360"/>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sum_{j=1}^N h_j&#10;$$&#10;\end{document}&#10;"/>
  <p:tag name="FILENAME" val="TP_tmp"/>
  <p:tag name="FORMAT" val="pngmono"/>
  <p:tag name="RES" val="1200"/>
  <p:tag name="BLEND" val="0"/>
  <p:tag name="TRANSPARENT" val="1"/>
  <p:tag name="TBUG" val="0"/>
  <p:tag name="ALLOWFS" val="0"/>
  <p:tag name="ORIGWIDTH" val="79"/>
  <p:tag name="PICTUREFILESIZE" val="6730"/>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eqnarray}&#10;&amp;\mbox{}&amp;\Delta h\le{1\over2}\sqrt N(\Lambda-\lambda)\nonumber\\&#10;&amp;\mbox{}&amp;\Delta\phi\ge{1\over\sqrt N(\Lambda-\lambda)}\nonumber&#10;\end{eqnarray}&#10;\end{document}&#10;"/>
  <p:tag name="FILENAME" val="TP_tmp"/>
  <p:tag name="FORMAT" val="png256"/>
  <p:tag name="RES" val="1200"/>
  <p:tag name="BLEND" val="0"/>
  <p:tag name="TRANSPARENT" val="1"/>
  <p:tag name="TBUG" val="0"/>
  <p:tag name="ALLOWFS" val="0"/>
  <p:tag name="ORIGWIDTH" val="152"/>
  <p:tag name="PICTUREFILESIZE" val="27762"/>
  <p:tag name="TEXPOINTSCALING" val="1.24326254192152"/>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box{}\ge{1\over N(\Lambda-\lambda)}&#10;$$&#10;\end{document}&#10;"/>
  <p:tag name="FILENAME" val="TP_tmp"/>
  <p:tag name="FORMAT" val="pngmono"/>
  <p:tag name="RES" val="1200"/>
  <p:tag name="BLEND" val="0"/>
  <p:tag name="TRANSPARENT" val="1"/>
  <p:tag name="TBUG" val="0"/>
  <p:tag name="ALLOWFS" val="0"/>
  <p:tag name="ORIGWIDTH" val="95"/>
  <p:tag name="PICTUREFILESIZE" val="6074"/>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 h\le{1\over2}N(\Lambda-\lambda)&#10;$$&#10;\end{document}&#10;"/>
  <p:tag name="FILENAME" val="TP_tmp"/>
  <p:tag name="FORMAT" val="pngmono"/>
  <p:tag name="RES" val="1200"/>
  <p:tag name="BLEND" val="0"/>
  <p:tag name="TRANSPARENT" val="1"/>
  <p:tag name="TBUG" val="0"/>
  <p:tag name="ALLOWFS" val="0"/>
  <p:tag name="ORIGWIDTH" val="137"/>
  <p:tag name="PICTUREFILESIZE" val="9194"/>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_{{\rm est}}\ge{1\over2\Delta h}&#10;$$&#10;\end{document}&#10;"/>
  <p:tag name="FILENAME" val="TP_tmp"/>
  <p:tag name="FORMAT" val="pngmono"/>
  <p:tag name="RES" val="1200"/>
  <p:tag name="BLEND" val="0"/>
  <p:tag name="TRANSPARENT" val="1"/>
  <p:tag name="TBUG" val="0"/>
  <p:tag name="ALLOWFS" val="0"/>
  <p:tag name="ORIGWIDTH" val="108"/>
  <p:tag name="PICTUREFILESIZE" val="7808"/>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gate{U_\phi=e^{-ih_1\phi}}    &amp;\multigate{2}{W}   &amp;\measure{M}    &amp;\cw\\&#10;\lstick{|S\rangle}      &amp;\ghost{V}          &amp;\gate{U_\phi=e^{-ih_2\phi}}    &amp;\ghost{W}          &amp;\measure{M}    &amp;\cw\\&#10;\lstick{|S\rangle}      &amp;\ghost{V}          &amp;\gate{U_\phi=e^{-ih_3\phi}}    &amp;\ghost{W}          &amp;\measure{M}    &amp;\cw\\&#10;}&#10;\end{document}&#10;"/>
  <p:tag name="FILENAME" val="TP_tmp"/>
  <p:tag name="FORMAT" val="pngmono"/>
  <p:tag name="RES" val="1200"/>
  <p:tag name="BLEND" val="0"/>
  <p:tag name="TRANSPARENT" val="1"/>
  <p:tag name="TBUG" val="0"/>
  <p:tag name="ALLOWFS" val="0"/>
  <p:tag name="ORIGWIDTH" val="336"/>
  <p:tag name="PICTUREFILESIZE" val="6348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eqnarray}&#10;R&amp;\simeq&amp;410^{+160}_{-180}\,{\rm Mpc}\nonumber\\[3pt]&#10;E_{\rm gw}&amp;\simeq&amp;3.0^{+0.5}_{-0.5}\,M_\odot c^2\nonumber\\[3pt]&#10;h_{\rm max}&amp;\simeq&amp;10^{-21}\nonumber\\[3pt]&#10;1/\tau&amp;\simeq&amp;\mbox{35--150}\,{Hz}\nonumber&#10;\end{eqnarray}&#10;\end{document}&#10;"/>
  <p:tag name="FILENAME" val="TP_tmp"/>
  <p:tag name="FORMAT" val="pngmono"/>
  <p:tag name="RES" val="1200"/>
  <p:tag name="BLEND" val="0"/>
  <p:tag name="TRANSPARENT" val="1"/>
  <p:tag name="TBUG" val="0"/>
  <p:tag name="ALLOWFS" val="0"/>
  <p:tag name="ORIGWIDTH" val="186"/>
  <p:tag name="PICTUREFILESIZE" val="36526"/>
</p:tagLst>
</file>

<file path=ppt/tags/tag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Lambda,\ldots,\Lambda\rangle+&#10;|\lambda,\ldots,\lambda\rangle)&#10;$$&#10;\end{document}&#10;"/>
  <p:tag name="FILENAME" val="TP_tmp"/>
  <p:tag name="FORMAT" val="pngmono"/>
  <p:tag name="RES" val="1200"/>
  <p:tag name="BLEND" val="0"/>
  <p:tag name="TRANSPARENT" val="1"/>
  <p:tag name="TBUG" val="0"/>
  <p:tag name="ALLOWFS" val="0"/>
  <p:tag name="ORIGWIDTH" val="212"/>
  <p:tag name="PICTUREFILESIZE" val="12349"/>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Delta\phi={1\over N(\Lambda-\lambda)}&#10;$$&#10;\end{document}&#10;"/>
  <p:tag name="FILENAME" val="TP_tmp"/>
  <p:tag name="FORMAT" val="png256"/>
  <p:tag name="RES" val="1200"/>
  <p:tag name="BLEND" val="0"/>
  <p:tag name="TRANSPARENT" val="1"/>
  <p:tag name="TBUG" val="0"/>
  <p:tag name="ALLOWFS" val="0"/>
  <p:tag name="ORIGWIDTH" val="130"/>
  <p:tag name="PICTUREFILESIZE" val="14402"/>
</p:tagLst>
</file>

<file path=ppt/tags/tag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begin{center}&#10;Fringe pattern with period\\&#10;$2\pi/N(\Lambda-\lambda)$&#10;\end{center}&#10;\end{document}&#10;"/>
  <p:tag name="FILENAME" val="TP_tmp"/>
  <p:tag name="FORMAT" val="png256"/>
  <p:tag name="RES" val="1200"/>
  <p:tag name="BLEND" val="0"/>
  <p:tag name="TRANSPARENT" val="1"/>
  <p:tag name="TBUG" val="0"/>
  <p:tag name="ALLOWFS" val="0"/>
  <p:tag name="ORIGWIDTH" val="222"/>
  <p:tag name="PICTUREFILESIZE" val="34088"/>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left(e^{-iN\Lambda\phi}|\Lambda,\ldots,\Lambda\rangle+&#10;e^{-iN\lambda\phi}|\lambda,\ldots,\lambda\rangle\right)&#10;$$&#10;\end{document}&#10;"/>
  <p:tag name="FILENAME" val="TP_tmp"/>
  <p:tag name="FORMAT" val="pngmono"/>
  <p:tag name="RES" val="1200"/>
  <p:tag name="BLEND" val="0"/>
  <p:tag name="TRANSPARENT" val="1"/>
  <p:tag name="TBUG" val="0"/>
  <p:tag name="ALLOWFS" val="0"/>
  <p:tag name="ORIGWIDTH" val="313"/>
  <p:tag name="PICTUREFILESIZE" val="19206"/>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e^{-iN(\Lambda+\lambda)\phi/2}\!&#10;\left(\!\vphantom{\sum}\cos[N(\Lambda-\lambda)\phi/2]|\Lambda,\ldots,\Lambda\rangle&#10;-i\sin[N(\Lambda-\lambda)\phi/2]|\lambda,\ldots,\lambda\rangle\!\right)&#10;$$&#10;\end{document}"/>
  <p:tag name="FILENAME" val="TP_tmp"/>
  <p:tag name="FORMAT" val="pngmono"/>
  <p:tag name="RES" val="1200"/>
  <p:tag name="BLEND" val="0"/>
  <p:tag name="TRANSPARENT" val="1"/>
  <p:tag name="TBUG" val="0"/>
  <p:tag name="ALLOWFS" val="0"/>
  <p:tag name="ORIGWIDTH" val="570"/>
  <p:tag name="PICTUREFILESIZE" val="37317"/>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1844.25"/>
  <p:tag name="ORIGINALWIDTH" val="4956"/>
  <p:tag name="LATEXADDIN" val="\documentclass{slides}\pagestyle{empty}&#10;\textwidth=5.5truein&#10;\begin{document}&#10;\scriptsize&#10;For an optical interferometer powered by a laser, with fractional photon loss $1-\eta=\epsilon$, the optimal strategy is to put squeezed light into the vacuum port, with ultimate sensitivity having shot-noise scaling:&#10;$$&#10;\Delta\phi\simeq\sqrt{\frac{1-\eta}{\eta N}}&#10;=\sqrt{\frac{\epsilon}{(1-\epsilon)N}}\;.&#10;$$&#10;\end{document}&#10;"/>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1419"/>
  <p:tag name="ORIGINALWIDTH" val="4047.75"/>
  <p:tag name="LATEXADDIN" val="\documentclass{slides}\pagestyle{empty}&#10;\usepackage{color}&#10;\color[rgb]{0,0,1}&#10;\begin{document}&#10;\scriptsize&#10;\begin{center}&#10;Rule of thumb for photon losses,\\&#10;established by many researchers,\\ &#10;under many circumstances.\\&#10;\vspace{-10pt}&#10;Reaching the Heisenberg limit requires&#10;\vspace{-30pt}&#10;\large{$$\epsilon N\simeq1\;.$$}&#10;\end{center}&#10;\end{document}&#10;"/>
  <p:tag name="IGUANATEXSIZE" val="20"/>
  <p:tag name="IGUANATEXCURSOR" val="286"/>
  <p:tag name="TRANSPARENCY" val="True"/>
  <p:tag name="FILENAME" val=""/>
  <p:tag name="LATEXENGINEID" val="0"/>
  <p:tag name="TEMPFOLDER" val="c:\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1859.25"/>
  <p:tag name="ORIGINALWIDTH" val="4845.75"/>
  <p:tag name="LATEXADDIN" val="\documentclass{slides}\pagestyle{empty}&#10;\input mathsymbols.tex&#10;\textwidth=5.4truein&#10;\begin{document}&#10;\scriptsize&#10;For wideband detection of a nearly planar gravitational wave by a beam of electromagnetic radiation, the Cram{\'e}r-Rao bound is&#10;$$&#10;\Delta h\ge\frac{\TPhbar}{2}\frac{1}{\Delta\mathcal{X}_1}\;,&#10;$$&#10;where $\mathcal{X}_1$ is the wideband quadrature component that is out of phase with the mean field.&#10;\end{document}"/>
  <p:tag name="IGUANATEXSIZE" val="20"/>
  <p:tag name="IGUANATEXCURSOR" val="77"/>
  <p:tag name="TRANSPARENCY" val="True"/>
  <p:tag name="FILENAME" val=""/>
  <p:tag name="LATEXENGINEID" val="0"/>
  <p:tag name="TEMPFOLDER" val="c:\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_{d,{\rm est}}^2\ge\frac{1}{\Delta N_d^2}\equiv\frac{1}{\mathcal{F}}&#10;$$&#10;\end{document}&#10;"/>
  <p:tag name="FILENAME" val="TP_tmp"/>
  <p:tag name="FORMAT" val="pngmono"/>
  <p:tag name="RES" val="1200"/>
  <p:tag name="BLEND" val="0"/>
  <p:tag name="TRANSPARENT" val="1"/>
  <p:tag name="TBUG" val="0"/>
  <p:tag name="ALLOWFS" val="0"/>
  <p:tag name="ORIGWIDTH" val="162"/>
  <p:tag name="PICTUREFILESIZE" val="12324"/>
</p:tagLst>
</file>

<file path=ppt/tags/tag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hcal{F}=2|\alpha|^2\langle(\Delta p)\rangle^2+\bar N_b&#10;\le|\alpha|^2\!\left(2\bar N_b+\sqrt{\bar N_b(\bar N_b+1)}+1\right)+\bar N_b&#10;$$&#10;\end{document}&#10;"/>
  <p:tag name="FILENAME" val="TP_tmp"/>
  <p:tag name="FORMAT" val="pngmono"/>
  <p:tag name="RES" val="1200"/>
  <p:tag name="BLEND" val="0"/>
  <p:tag name="TRANSPARENT" val="1"/>
  <p:tag name="TBUG" val="0"/>
  <p:tag name="ALLOWFS" val="0"/>
  <p:tag name="ORIGWIDTH" val="484"/>
  <p:tag name="PICTUREFILESIZE" val="3078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sim\frac{G\sqrt{\epsilon}M}{c^2 R}&#10;=1.6\times10^{-22}&#10;\left(\frac{\epsilon}{0.1}\right)^{1/2}&#10;\left(\frac{M}{10M_\odot}\right)&#10;\left(\frac{1\,\mbox{Gpc}}{R}\right)&#10;$$&#10;\end{document}&#10;"/>
  <p:tag name="FILENAME" val="TP_tmp"/>
  <p:tag name="FORMAT" val="pngmono"/>
  <p:tag name="RES" val="1200"/>
  <p:tag name="BLEND" val="0"/>
  <p:tag name="TRANSPARENT" val="1"/>
  <p:tag name="TBUG" val="0"/>
  <p:tag name="ALLOWFS" val="0"/>
  <p:tag name="ORIGWIDTH" val="435"/>
  <p:tag name="PICTUREFILESIZE" val="40137"/>
</p:tagLst>
</file>

<file path=ppt/tags/tag6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box{}=|\alpha|^2e^{2r}+\sinh^2 r&#10;$$&#10;\end{document}&#10;"/>
  <p:tag name="FILENAME" val="TP_tmp"/>
  <p:tag name="FORMAT" val="pngmono"/>
  <p:tag name="RES" val="1200"/>
  <p:tag name="BLEND" val="0"/>
  <p:tag name="TRANSPARENT" val="1"/>
  <p:tag name="TBUG" val="0"/>
  <p:tag name="ALLOWFS" val="0"/>
  <p:tag name="ORIGWIDTH" val="147"/>
  <p:tag name="PICTUREFILESIZE" val="7616"/>
</p:tagLst>
</file>

<file path=ppt/tags/tag6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I_Q=&#10;\frac{|\alpha|^2+\bar N_b}&#10;{\displaystyle{\frac{1-\eta}{\eta}+\frac{1}{2\langle(\Delta p)^2\rangle}}}&#10;\simeq&#10;\frac{\eta}{1-\eta}|\alpha|^2&#10;$$&#10;\end{document}&#10;"/>
  <p:tag name="FILENAME" val="TP_tmp"/>
  <p:tag name="FORMAT" val="pngmono"/>
  <p:tag name="RES" val="1200"/>
  <p:tag name="BLEND" val="0"/>
  <p:tag name="TRANSPARENT" val="1"/>
  <p:tag name="TBUG" val="0"/>
  <p:tag name="ALLOWFS" val="0"/>
  <p:tag name="ORIGWIDTH" val="285"/>
  <p:tag name="PICTUREFILESIZE" val="25331"/>
</p:tagLst>
</file>

<file path=ppt/tags/tag6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scriptsize&#10;$$&#10;\color[rgb]{0,0,1}&#10;\matrix{&#10;\mbox{When $|\alpha|^2\gg\bar N_b$,}\cr&#10;\mbox{all agree to within}\cr\mbox{corrections of}\cr&#10;\mbox{order $\bar N_b/|\alpha|^2$.}&#10;} &#10;$$&#10;\end{document}"/>
  <p:tag name="FILENAME" val="TP_tmp"/>
  <p:tag name="FORMAT" val="png256"/>
  <p:tag name="RES" val="1200"/>
  <p:tag name="BLEND" val="0"/>
  <p:tag name="TRANSPARENT" val="1"/>
  <p:tag name="TBUG" val="0"/>
  <p:tag name="ALLOWFS" val="0"/>
  <p:tag name="ORIGWIDTH" val="152"/>
  <p:tag name="PICTUREFILESIZE" val="43437"/>
</p:tagLst>
</file>

<file path=ppt/tags/tag6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hcal{F}_Q=&#10;\left(\matrix{&#10;\mbox{Quantum Fisher information}\cr&#10;\mbox{for squeezed vacuum}\cr&#10;\mbox{input to second input port}&#10;}\right)&#10;$$&#10;\end{document}&#10;"/>
  <p:tag name="FILENAME" val="TP_tmp"/>
  <p:tag name="FORMAT" val="pngmono"/>
  <p:tag name="RES" val="1200"/>
  <p:tag name="BLEND" val="0"/>
  <p:tag name="TRANSPARENT" val="1"/>
  <p:tag name="TBUG" val="0"/>
  <p:tag name="ALLOWFS" val="0"/>
  <p:tag name="ORIGWIDTH" val="320"/>
  <p:tag name="PICTUREFILESIZE" val="42336"/>
</p:tagLst>
</file>

<file path=ppt/tags/tag6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hcal{C}_Q=&#10;\left(\matrix{&#10;\mbox{Upper bound on quantum Fisher information}\cr&#10;\mbox{maximized over fake phase shifts $\phi_1$ and $\phi_2$}\cr&#10;\mbox{and over all states input to second input port}&#10;}\right)&#10;$$&#10;\end{document}&#10;"/>
  <p:tag name="FILENAME" val="TP_tmp"/>
  <p:tag name="FORMAT" val="pngmono"/>
  <p:tag name="RES" val="1200"/>
  <p:tag name="BLEND" val="0"/>
  <p:tag name="TRANSPARENT" val="1"/>
  <p:tag name="TBUG" val="0"/>
  <p:tag name="ALLOWFS" val="0"/>
  <p:tag name="ORIGWIDTH" val="462"/>
  <p:tag name="PICTUREFILESIZE" val="66502"/>
</p:tagLst>
</file>

<file path=ppt/tags/tag6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_{d,{\rm est}}^2\ge\frac{1}{\mathcal{F}_Q}&#10;\ge\frac{1}{\mathcal{C}_Q}\ge\frac{1}{I_Q}&#10;$$&#10;\end{document}&#10;"/>
  <p:tag name="FILENAME" val="TP_tmp"/>
  <p:tag name="FORMAT" val="pngmono"/>
  <p:tag name="RES" val="1200"/>
  <p:tag name="BLEND" val="0"/>
  <p:tag name="TRANSPARENT" val="1"/>
  <p:tag name="TBUG" val="0"/>
  <p:tag name="ALLOWFS" val="0"/>
  <p:tag name="ORIGWIDTH" val="193"/>
  <p:tag name="PICTUREFILESIZE" val="13833"/>
</p:tagLst>
</file>

<file path=ppt/tags/tag6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eta=&#10;\left(\matrix{&#10;\mbox{fractional loss}\cr\mbox{in each arm}&#10;}\right)&#10;$$&#10;\end{document}&#10;"/>
  <p:tag name="FILENAME" val="TP_tmp"/>
  <p:tag name="FORMAT" val="pngmono"/>
  <p:tag name="RES" val="1200"/>
  <p:tag name="BLEND" val="0"/>
  <p:tag name="TRANSPARENT" val="1"/>
  <p:tag name="TBUG" val="0"/>
  <p:tag name="ALLOWFS" val="0"/>
  <p:tag name="ORIGWIDTH" val="210"/>
  <p:tag name="PICTUREFILESIZE" val="17932"/>
</p:tagLst>
</file>

<file path=ppt/tags/tag6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vspace{-12pt}&#10;\begin{eqnarray}&#10;\mbox{(signal)}&amp;=&amp;\langle\sigma_z\rangle=-\cos\omega T\nonumber\\&#10;\mbox{(noise)}&amp;=&amp;\Delta\sigma_z=\sqrt{1-\cos^2\!\omega T}=|\sin\omega T|\nonumber\\&#10;\Delta(\omega T)={1\over\sqrt N}\,{\mbox{(noise)}\over|d\mbox{(signal)}/d(\omega T)|}&amp;=&amp;&#10;{1\over\sqrt N}\nonumber&#10;\end{eqnarray}&#10;\end{document}&#10;"/>
  <p:tag name="FILENAME" val="TP_tmp"/>
  <p:tag name="FORMAT" val="pngmono"/>
  <p:tag name="RES" val="1200"/>
  <p:tag name="BLEND" val="0"/>
  <p:tag name="TRANSPARENT" val="1"/>
  <p:tag name="TBUG" val="0"/>
  <p:tag name="ALLOWFS" val="0"/>
  <p:tag name="MAGNIFICATION" val="1227"/>
  <p:tag name="ORIGWIDTH" val="565"/>
  <p:tag name="PICTUREFILESIZE" val="51736"/>
</p:tagLst>
</file>

<file path=ppt/tags/tag6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vspace{-12pt}&#10;\begin{eqnarray}&#10;\mbox{(signal)}&amp;=&amp;\langle\sigma_z\rangle=-\cos N\omega T\nonumber\\&#10;\mbox{(noise)}&amp;=&amp;\Delta\sigma_z=\sqrt{1-\cos^2\!N\omega T}=|\sin N\omega T|\nonumber\\&#10;\Delta(\omega T)={1\over\sqrt\nu}\,{\mbox{(noise)}\over|d\mbox{(signal)}/d(\omega T)|}&amp;=&amp;&#10;{1\over\sqrt\nu}\,{1\over N}\nonumber&#10;\end{eqnarray}&#10;\end{document}&#10;"/>
  <p:tag name="FILENAME" val="TP_tmp"/>
  <p:tag name="FORMAT" val="pngmono"/>
  <p:tag name="RES" val="1200"/>
  <p:tag name="BLEND" val="0"/>
  <p:tag name="TRANSPARENT" val="1"/>
  <p:tag name="TBUG" val="0"/>
  <p:tag name="ALLOWFS" val="0"/>
  <p:tag name="MAGNIFICATION" val="1168"/>
  <p:tag name="ORIGWIDTH" val="590"/>
  <p:tag name="PICTUREFILESIZE" val="55739"/>
</p:tagLst>
</file>

<file path=ppt/tags/tag6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nu=\mbox{(number of trials)}$&#10;\end{document}&#10;"/>
  <p:tag name="FILENAME" val="TP_tmp"/>
  <p:tag name="FORMAT" val="png256"/>
  <p:tag name="RES" val="1200"/>
  <p:tag name="BLEND" val="0"/>
  <p:tag name="TRANSPARENT" val="1"/>
  <p:tag name="TBUG" val="0"/>
  <p:tag name="ALLOWFS" val="0"/>
  <p:tag name="ORIGWIDTH" val="185"/>
  <p:tag name="PICTUREFILESIZE" val="16894"/>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frac{1}{\tau}\sim\delta\frac{c^3}{GM}&#10;=200\,\mbox{Hz}&#10;\left(\frac{\delta}{0.01}\right)\left(\frac{10M_\odot}{M}\right)&#10;$$&#10;\end{document}&#10;"/>
  <p:tag name="FILENAME" val="TP_tmp"/>
  <p:tag name="FORMAT" val="pngmono"/>
  <p:tag name="RES" val="1200"/>
  <p:tag name="BLEND" val="0"/>
  <p:tag name="TRANSPARENT" val="1"/>
  <p:tag name="TBUG" val="0"/>
  <p:tag name="ALLOWFS" val="0"/>
  <p:tag name="ORIGWIDTH" val="302"/>
  <p:tag name="PICTUREFILESIZE" val="28279"/>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893.75"/>
  <p:tag name="ORIGINALWIDTH" val="3207"/>
  <p:tag name="LATEXADDIN" val="\documentclass{slides}\pagestyle{empty}&#10;\begin{document}&#10;\scriptsize&#10;$$&#10;\left(\matrix{\mbox{differential}\cr\mbox{strain}\cr\mbox{sensitivity}}\right)&#10;\simeq 10^{-22}&#10;$$&#10;$$&#10;\left(\matrix{\mbox{differential}\cr\mbox{displacement}\cr\mbox{sensitivity}}\right)&#10;\simeq4\times10^{-19}\,\mbox{m}&#10;$$&#10;\begin{center}&#10;from 50$\,$Hz to 2,000$\,$Hz.&#10;\end{center}&#10;\end{document}&#10;"/>
  <p:tag name="IGUANATEXSIZE" val="20"/>
  <p:tag name="IGUANATEXCURSOR" val="330"/>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ORIGWIDTH" val="1"/>
  <p:tag name="PICTUREFILESIZE" val="2216"/>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30974</TotalTime>
  <Words>1513</Words>
  <Application>Microsoft Office PowerPoint</Application>
  <PresentationFormat>On-screen Show (4:3)</PresentationFormat>
  <Paragraphs>264</Paragraphs>
  <Slides>34</Slides>
  <Notes>34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CMSY8</vt:lpstr>
      <vt:lpstr>AdvOT483a8203</vt:lpstr>
      <vt:lpstr>Comic Sans MS</vt:lpstr>
      <vt:lpstr>CMEX10</vt:lpstr>
      <vt:lpstr>Times New Roman</vt:lpstr>
      <vt:lpstr>LCMSS8</vt:lpstr>
      <vt:lpstr>Helvetica</vt:lpstr>
      <vt:lpstr>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 Information Physics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Carlton M. Caves</dc:creator>
  <cp:lastModifiedBy>Carlton Caves</cp:lastModifiedBy>
  <cp:revision>798</cp:revision>
  <cp:lastPrinted>2002-04-29T01:11:07Z</cp:lastPrinted>
  <dcterms:created xsi:type="dcterms:W3CDTF">2002-04-29T01:11:07Z</dcterms:created>
  <dcterms:modified xsi:type="dcterms:W3CDTF">2023-07-11T10:37:27Z</dcterms:modified>
</cp:coreProperties>
</file>