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1.xml" ContentType="application/vnd.openxmlformats-officedocument.presentationml.notesSlide+xml"/>
  <Override PartName="/ppt/tags/tag50.xml" ContentType="application/vnd.openxmlformats-officedocument.presentationml.tags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3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4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5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6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84" r:id="rId2"/>
    <p:sldId id="539" r:id="rId3"/>
    <p:sldId id="526" r:id="rId4"/>
    <p:sldId id="527" r:id="rId5"/>
    <p:sldId id="506" r:id="rId6"/>
    <p:sldId id="508" r:id="rId7"/>
    <p:sldId id="509" r:id="rId8"/>
    <p:sldId id="510" r:id="rId9"/>
    <p:sldId id="513" r:id="rId10"/>
    <p:sldId id="564" r:id="rId11"/>
    <p:sldId id="512" r:id="rId12"/>
    <p:sldId id="565" r:id="rId13"/>
    <p:sldId id="507" r:id="rId14"/>
    <p:sldId id="585" r:id="rId15"/>
    <p:sldId id="566" r:id="rId16"/>
    <p:sldId id="568" r:id="rId17"/>
    <p:sldId id="567" r:id="rId18"/>
  </p:sldIdLst>
  <p:sldSz cx="9144000" cy="6858000" type="screen4x3"/>
  <p:notesSz cx="7315200" cy="9601200"/>
  <p:embeddedFontLs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Helvetica" panose="020B060402020202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33CC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CC33"/>
    <a:srgbClr val="990099"/>
    <a:srgbClr val="006600"/>
    <a:srgbClr val="008000"/>
    <a:srgbClr val="FF3300"/>
    <a:srgbClr val="996600"/>
    <a:srgbClr val="66FF66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B2659C-4EFB-4106-A077-2B3143332184}" v="2397" dt="2023-07-11T10:27:04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0" autoAdjust="0"/>
    <p:restoredTop sz="88867" autoAdjust="0"/>
  </p:normalViewPr>
  <p:slideViewPr>
    <p:cSldViewPr>
      <p:cViewPr varScale="1">
        <p:scale>
          <a:sx n="86" d="100"/>
          <a:sy n="86" d="100"/>
        </p:scale>
        <p:origin x="1005" y="33"/>
      </p:cViewPr>
      <p:guideLst>
        <p:guide orient="horz" pos="2176"/>
        <p:guide pos="2832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90"/>
    </p:cViewPr>
  </p:sorterViewPr>
  <p:notesViewPr>
    <p:cSldViewPr>
      <p:cViewPr varScale="1">
        <p:scale>
          <a:sx n="50" d="100"/>
          <a:sy n="50" d="100"/>
        </p:scale>
        <p:origin x="-1860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ton Caves" userId="f0e521a00891a9a3" providerId="LiveId" clId="{E9B2659C-4EFB-4106-A077-2B3143332184}"/>
    <pc:docChg chg="undo custSel addSld delSld modSld sldOrd">
      <pc:chgData name="Carlton Caves" userId="f0e521a00891a9a3" providerId="LiveId" clId="{E9B2659C-4EFB-4106-A077-2B3143332184}" dt="2023-07-11T10:27:04.284" v="5287" actId="20578"/>
      <pc:docMkLst>
        <pc:docMk/>
      </pc:docMkLst>
      <pc:sldChg chg="del">
        <pc:chgData name="Carlton Caves" userId="f0e521a00891a9a3" providerId="LiveId" clId="{E9B2659C-4EFB-4106-A077-2B3143332184}" dt="2023-06-28T18:16:34.506" v="3" actId="47"/>
        <pc:sldMkLst>
          <pc:docMk/>
          <pc:sldMk cId="0" sldId="380"/>
        </pc:sldMkLst>
      </pc:sldChg>
      <pc:sldChg chg="del">
        <pc:chgData name="Carlton Caves" userId="f0e521a00891a9a3" providerId="LiveId" clId="{E9B2659C-4EFB-4106-A077-2B3143332184}" dt="2023-06-28T18:19:44.921" v="34" actId="47"/>
        <pc:sldMkLst>
          <pc:docMk/>
          <pc:sldMk cId="0" sldId="427"/>
        </pc:sldMkLst>
      </pc:sldChg>
      <pc:sldChg chg="del">
        <pc:chgData name="Carlton Caves" userId="f0e521a00891a9a3" providerId="LiveId" clId="{E9B2659C-4EFB-4106-A077-2B3143332184}" dt="2023-06-28T18:16:45.650" v="14" actId="47"/>
        <pc:sldMkLst>
          <pc:docMk/>
          <pc:sldMk cId="0" sldId="428"/>
        </pc:sldMkLst>
      </pc:sldChg>
      <pc:sldChg chg="del">
        <pc:chgData name="Carlton Caves" userId="f0e521a00891a9a3" providerId="LiveId" clId="{E9B2659C-4EFB-4106-A077-2B3143332184}" dt="2023-06-28T18:19:50.382" v="40" actId="47"/>
        <pc:sldMkLst>
          <pc:docMk/>
          <pc:sldMk cId="0" sldId="430"/>
        </pc:sldMkLst>
      </pc:sldChg>
      <pc:sldChg chg="del">
        <pc:chgData name="Carlton Caves" userId="f0e521a00891a9a3" providerId="LiveId" clId="{E9B2659C-4EFB-4106-A077-2B3143332184}" dt="2023-06-28T18:19:57.805" v="48" actId="47"/>
        <pc:sldMkLst>
          <pc:docMk/>
          <pc:sldMk cId="0" sldId="438"/>
        </pc:sldMkLst>
      </pc:sldChg>
      <pc:sldChg chg="del">
        <pc:chgData name="Carlton Caves" userId="f0e521a00891a9a3" providerId="LiveId" clId="{E9B2659C-4EFB-4106-A077-2B3143332184}" dt="2023-06-28T18:16:35.154" v="4" actId="47"/>
        <pc:sldMkLst>
          <pc:docMk/>
          <pc:sldMk cId="0" sldId="439"/>
        </pc:sldMkLst>
      </pc:sldChg>
      <pc:sldChg chg="del">
        <pc:chgData name="Carlton Caves" userId="f0e521a00891a9a3" providerId="LiveId" clId="{E9B2659C-4EFB-4106-A077-2B3143332184}" dt="2023-06-28T18:20:04.529" v="52" actId="47"/>
        <pc:sldMkLst>
          <pc:docMk/>
          <pc:sldMk cId="102204493" sldId="440"/>
        </pc:sldMkLst>
      </pc:sldChg>
      <pc:sldChg chg="del">
        <pc:chgData name="Carlton Caves" userId="f0e521a00891a9a3" providerId="LiveId" clId="{E9B2659C-4EFB-4106-A077-2B3143332184}" dt="2023-06-28T18:20:37.887" v="74" actId="47"/>
        <pc:sldMkLst>
          <pc:docMk/>
          <pc:sldMk cId="3204318669" sldId="441"/>
        </pc:sldMkLst>
      </pc:sldChg>
      <pc:sldChg chg="del">
        <pc:chgData name="Carlton Caves" userId="f0e521a00891a9a3" providerId="LiveId" clId="{E9B2659C-4EFB-4106-A077-2B3143332184}" dt="2023-06-28T18:16:46.483" v="15" actId="47"/>
        <pc:sldMkLst>
          <pc:docMk/>
          <pc:sldMk cId="0" sldId="444"/>
        </pc:sldMkLst>
      </pc:sldChg>
      <pc:sldChg chg="del">
        <pc:chgData name="Carlton Caves" userId="f0e521a00891a9a3" providerId="LiveId" clId="{E9B2659C-4EFB-4106-A077-2B3143332184}" dt="2023-06-28T18:16:47.503" v="16" actId="47"/>
        <pc:sldMkLst>
          <pc:docMk/>
          <pc:sldMk cId="0" sldId="445"/>
        </pc:sldMkLst>
      </pc:sldChg>
      <pc:sldChg chg="del">
        <pc:chgData name="Carlton Caves" userId="f0e521a00891a9a3" providerId="LiveId" clId="{E9B2659C-4EFB-4106-A077-2B3143332184}" dt="2023-06-28T18:16:50.612" v="21" actId="47"/>
        <pc:sldMkLst>
          <pc:docMk/>
          <pc:sldMk cId="0" sldId="446"/>
        </pc:sldMkLst>
      </pc:sldChg>
      <pc:sldChg chg="del">
        <pc:chgData name="Carlton Caves" userId="f0e521a00891a9a3" providerId="LiveId" clId="{E9B2659C-4EFB-4106-A077-2B3143332184}" dt="2023-06-28T18:16:48.492" v="17" actId="47"/>
        <pc:sldMkLst>
          <pc:docMk/>
          <pc:sldMk cId="0" sldId="447"/>
        </pc:sldMkLst>
      </pc:sldChg>
      <pc:sldChg chg="del">
        <pc:chgData name="Carlton Caves" userId="f0e521a00891a9a3" providerId="LiveId" clId="{E9B2659C-4EFB-4106-A077-2B3143332184}" dt="2023-06-28T18:16:52.673" v="24" actId="47"/>
        <pc:sldMkLst>
          <pc:docMk/>
          <pc:sldMk cId="0" sldId="448"/>
        </pc:sldMkLst>
      </pc:sldChg>
      <pc:sldChg chg="del">
        <pc:chgData name="Carlton Caves" userId="f0e521a00891a9a3" providerId="LiveId" clId="{E9B2659C-4EFB-4106-A077-2B3143332184}" dt="2023-06-28T18:16:53.824" v="25" actId="47"/>
        <pc:sldMkLst>
          <pc:docMk/>
          <pc:sldMk cId="0" sldId="449"/>
        </pc:sldMkLst>
      </pc:sldChg>
      <pc:sldChg chg="del">
        <pc:chgData name="Carlton Caves" userId="f0e521a00891a9a3" providerId="LiveId" clId="{E9B2659C-4EFB-4106-A077-2B3143332184}" dt="2023-06-28T18:16:54.528" v="26" actId="47"/>
        <pc:sldMkLst>
          <pc:docMk/>
          <pc:sldMk cId="0" sldId="450"/>
        </pc:sldMkLst>
      </pc:sldChg>
      <pc:sldChg chg="del">
        <pc:chgData name="Carlton Caves" userId="f0e521a00891a9a3" providerId="LiveId" clId="{E9B2659C-4EFB-4106-A077-2B3143332184}" dt="2023-06-28T18:19:45.759" v="35" actId="47"/>
        <pc:sldMkLst>
          <pc:docMk/>
          <pc:sldMk cId="0" sldId="453"/>
        </pc:sldMkLst>
      </pc:sldChg>
      <pc:sldChg chg="del">
        <pc:chgData name="Carlton Caves" userId="f0e521a00891a9a3" providerId="LiveId" clId="{E9B2659C-4EFB-4106-A077-2B3143332184}" dt="2023-06-28T18:19:46.658" v="36" actId="47"/>
        <pc:sldMkLst>
          <pc:docMk/>
          <pc:sldMk cId="0" sldId="454"/>
        </pc:sldMkLst>
      </pc:sldChg>
      <pc:sldChg chg="del">
        <pc:chgData name="Carlton Caves" userId="f0e521a00891a9a3" providerId="LiveId" clId="{E9B2659C-4EFB-4106-A077-2B3143332184}" dt="2023-06-28T18:19:47.365" v="37" actId="47"/>
        <pc:sldMkLst>
          <pc:docMk/>
          <pc:sldMk cId="0" sldId="455"/>
        </pc:sldMkLst>
      </pc:sldChg>
      <pc:sldChg chg="del">
        <pc:chgData name="Carlton Caves" userId="f0e521a00891a9a3" providerId="LiveId" clId="{E9B2659C-4EFB-4106-A077-2B3143332184}" dt="2023-06-28T18:19:48.119" v="38" actId="47"/>
        <pc:sldMkLst>
          <pc:docMk/>
          <pc:sldMk cId="0" sldId="456"/>
        </pc:sldMkLst>
      </pc:sldChg>
      <pc:sldChg chg="del">
        <pc:chgData name="Carlton Caves" userId="f0e521a00891a9a3" providerId="LiveId" clId="{E9B2659C-4EFB-4106-A077-2B3143332184}" dt="2023-06-28T18:19:52.332" v="43" actId="47"/>
        <pc:sldMkLst>
          <pc:docMk/>
          <pc:sldMk cId="0" sldId="459"/>
        </pc:sldMkLst>
      </pc:sldChg>
      <pc:sldChg chg="del">
        <pc:chgData name="Carlton Caves" userId="f0e521a00891a9a3" providerId="LiveId" clId="{E9B2659C-4EFB-4106-A077-2B3143332184}" dt="2023-06-28T18:19:50.938" v="41" actId="47"/>
        <pc:sldMkLst>
          <pc:docMk/>
          <pc:sldMk cId="0" sldId="461"/>
        </pc:sldMkLst>
      </pc:sldChg>
      <pc:sldChg chg="del">
        <pc:chgData name="Carlton Caves" userId="f0e521a00891a9a3" providerId="LiveId" clId="{E9B2659C-4EFB-4106-A077-2B3143332184}" dt="2023-06-28T18:19:52.979" v="44" actId="47"/>
        <pc:sldMkLst>
          <pc:docMk/>
          <pc:sldMk cId="0" sldId="470"/>
        </pc:sldMkLst>
      </pc:sldChg>
      <pc:sldChg chg="del">
        <pc:chgData name="Carlton Caves" userId="f0e521a00891a9a3" providerId="LiveId" clId="{E9B2659C-4EFB-4106-A077-2B3143332184}" dt="2023-06-28T18:19:53.638" v="45" actId="47"/>
        <pc:sldMkLst>
          <pc:docMk/>
          <pc:sldMk cId="0" sldId="471"/>
        </pc:sldMkLst>
      </pc:sldChg>
      <pc:sldChg chg="del">
        <pc:chgData name="Carlton Caves" userId="f0e521a00891a9a3" providerId="LiveId" clId="{E9B2659C-4EFB-4106-A077-2B3143332184}" dt="2023-06-28T18:21:17.585" v="82" actId="47"/>
        <pc:sldMkLst>
          <pc:docMk/>
          <pc:sldMk cId="0" sldId="472"/>
        </pc:sldMkLst>
      </pc:sldChg>
      <pc:sldChg chg="del">
        <pc:chgData name="Carlton Caves" userId="f0e521a00891a9a3" providerId="LiveId" clId="{E9B2659C-4EFB-4106-A077-2B3143332184}" dt="2023-06-28T18:19:51.562" v="42" actId="47"/>
        <pc:sldMkLst>
          <pc:docMk/>
          <pc:sldMk cId="0" sldId="473"/>
        </pc:sldMkLst>
      </pc:sldChg>
      <pc:sldChg chg="del">
        <pc:chgData name="Carlton Caves" userId="f0e521a00891a9a3" providerId="LiveId" clId="{E9B2659C-4EFB-4106-A077-2B3143332184}" dt="2023-06-28T18:16:33.713" v="2" actId="47"/>
        <pc:sldMkLst>
          <pc:docMk/>
          <pc:sldMk cId="0" sldId="474"/>
        </pc:sldMkLst>
      </pc:sldChg>
      <pc:sldChg chg="del">
        <pc:chgData name="Carlton Caves" userId="f0e521a00891a9a3" providerId="LiveId" clId="{E9B2659C-4EFB-4106-A077-2B3143332184}" dt="2023-06-28T18:19:49.784" v="39" actId="47"/>
        <pc:sldMkLst>
          <pc:docMk/>
          <pc:sldMk cId="0" sldId="475"/>
        </pc:sldMkLst>
      </pc:sldChg>
      <pc:sldChg chg="del">
        <pc:chgData name="Carlton Caves" userId="f0e521a00891a9a3" providerId="LiveId" clId="{E9B2659C-4EFB-4106-A077-2B3143332184}" dt="2023-06-28T18:20:26.454" v="60" actId="47"/>
        <pc:sldMkLst>
          <pc:docMk/>
          <pc:sldMk cId="0" sldId="482"/>
        </pc:sldMkLst>
      </pc:sldChg>
      <pc:sldChg chg="del">
        <pc:chgData name="Carlton Caves" userId="f0e521a00891a9a3" providerId="LiveId" clId="{E9B2659C-4EFB-4106-A077-2B3143332184}" dt="2023-06-28T18:16:37.187" v="7" actId="47"/>
        <pc:sldMkLst>
          <pc:docMk/>
          <pc:sldMk cId="261533" sldId="486"/>
        </pc:sldMkLst>
      </pc:sldChg>
      <pc:sldChg chg="del">
        <pc:chgData name="Carlton Caves" userId="f0e521a00891a9a3" providerId="LiveId" clId="{E9B2659C-4EFB-4106-A077-2B3143332184}" dt="2023-06-28T18:16:37.861" v="8" actId="47"/>
        <pc:sldMkLst>
          <pc:docMk/>
          <pc:sldMk cId="4064446577" sldId="488"/>
        </pc:sldMkLst>
      </pc:sldChg>
      <pc:sldChg chg="del">
        <pc:chgData name="Carlton Caves" userId="f0e521a00891a9a3" providerId="LiveId" clId="{E9B2659C-4EFB-4106-A077-2B3143332184}" dt="2023-06-28T18:16:32.745" v="1" actId="47"/>
        <pc:sldMkLst>
          <pc:docMk/>
          <pc:sldMk cId="0" sldId="491"/>
        </pc:sldMkLst>
      </pc:sldChg>
      <pc:sldChg chg="del">
        <pc:chgData name="Carlton Caves" userId="f0e521a00891a9a3" providerId="LiveId" clId="{E9B2659C-4EFB-4106-A077-2B3143332184}" dt="2023-06-28T18:20:05.575" v="53" actId="47"/>
        <pc:sldMkLst>
          <pc:docMk/>
          <pc:sldMk cId="0" sldId="492"/>
        </pc:sldMkLst>
      </pc:sldChg>
      <pc:sldChg chg="del">
        <pc:chgData name="Carlton Caves" userId="f0e521a00891a9a3" providerId="LiveId" clId="{E9B2659C-4EFB-4106-A077-2B3143332184}" dt="2023-06-28T18:16:49.119" v="18" actId="47"/>
        <pc:sldMkLst>
          <pc:docMk/>
          <pc:sldMk cId="3988017793" sldId="496"/>
        </pc:sldMkLst>
      </pc:sldChg>
      <pc:sldChg chg="del">
        <pc:chgData name="Carlton Caves" userId="f0e521a00891a9a3" providerId="LiveId" clId="{E9B2659C-4EFB-4106-A077-2B3143332184}" dt="2023-06-28T18:16:51.099" v="22" actId="47"/>
        <pc:sldMkLst>
          <pc:docMk/>
          <pc:sldMk cId="0" sldId="498"/>
        </pc:sldMkLst>
      </pc:sldChg>
      <pc:sldChg chg="del">
        <pc:chgData name="Carlton Caves" userId="f0e521a00891a9a3" providerId="LiveId" clId="{E9B2659C-4EFB-4106-A077-2B3143332184}" dt="2023-06-28T18:16:59.063" v="29" actId="47"/>
        <pc:sldMkLst>
          <pc:docMk/>
          <pc:sldMk cId="3424813879" sldId="502"/>
        </pc:sldMkLst>
      </pc:sldChg>
      <pc:sldChg chg="del">
        <pc:chgData name="Carlton Caves" userId="f0e521a00891a9a3" providerId="LiveId" clId="{E9B2659C-4EFB-4106-A077-2B3143332184}" dt="2023-06-28T18:16:55.296" v="27" actId="47"/>
        <pc:sldMkLst>
          <pc:docMk/>
          <pc:sldMk cId="917950724" sldId="503"/>
        </pc:sldMkLst>
      </pc:sldChg>
      <pc:sldChg chg="del">
        <pc:chgData name="Carlton Caves" userId="f0e521a00891a9a3" providerId="LiveId" clId="{E9B2659C-4EFB-4106-A077-2B3143332184}" dt="2023-06-28T18:16:56.115" v="28" actId="47"/>
        <pc:sldMkLst>
          <pc:docMk/>
          <pc:sldMk cId="917950724" sldId="504"/>
        </pc:sldMkLst>
      </pc:sldChg>
      <pc:sldChg chg="addSp delSp modSp mod">
        <pc:chgData name="Carlton Caves" userId="f0e521a00891a9a3" providerId="LiveId" clId="{E9B2659C-4EFB-4106-A077-2B3143332184}" dt="2023-07-11T10:27:04.284" v="5287" actId="20578"/>
        <pc:sldMkLst>
          <pc:docMk/>
          <pc:sldMk cId="0" sldId="506"/>
        </pc:sldMkLst>
        <pc:spChg chg="del ord">
          <ac:chgData name="Carlton Caves" userId="f0e521a00891a9a3" providerId="LiveId" clId="{E9B2659C-4EFB-4106-A077-2B3143332184}" dt="2023-06-28T23:28:06.795" v="3587" actId="478"/>
          <ac:spMkLst>
            <pc:docMk/>
            <pc:sldMk cId="0" sldId="506"/>
            <ac:spMk id="3" creationId="{61399ED8-219E-BCF7-B129-6E08B4ED1A27}"/>
          </ac:spMkLst>
        </pc:spChg>
        <pc:spChg chg="del ord">
          <ac:chgData name="Carlton Caves" userId="f0e521a00891a9a3" providerId="LiveId" clId="{E9B2659C-4EFB-4106-A077-2B3143332184}" dt="2023-07-11T01:10:40.012" v="5136" actId="478"/>
          <ac:spMkLst>
            <pc:docMk/>
            <pc:sldMk cId="0" sldId="506"/>
            <ac:spMk id="4" creationId="{9E3A239A-FA1D-37A7-AF06-2AB79D2C1FD2}"/>
          </ac:spMkLst>
        </pc:spChg>
        <pc:spChg chg="del ord">
          <ac:chgData name="Carlton Caves" userId="f0e521a00891a9a3" providerId="LiveId" clId="{E9B2659C-4EFB-4106-A077-2B3143332184}" dt="2023-07-11T01:11:10.072" v="5185" actId="478"/>
          <ac:spMkLst>
            <pc:docMk/>
            <pc:sldMk cId="0" sldId="506"/>
            <ac:spMk id="9" creationId="{99C8C042-3648-534A-6F93-249C8BF0F03B}"/>
          </ac:spMkLst>
        </pc:spChg>
        <pc:spChg chg="mod">
          <ac:chgData name="Carlton Caves" userId="f0e521a00891a9a3" providerId="LiveId" clId="{E9B2659C-4EFB-4106-A077-2B3143332184}" dt="2023-07-11T10:27:04.284" v="5287" actId="20578"/>
          <ac:spMkLst>
            <pc:docMk/>
            <pc:sldMk cId="0" sldId="506"/>
            <ac:spMk id="10" creationId="{0D349483-EFF1-4666-B7C3-56EAED549BC8}"/>
          </ac:spMkLst>
        </pc:spChg>
        <pc:spChg chg="del ord">
          <ac:chgData name="Carlton Caves" userId="f0e521a00891a9a3" providerId="LiveId" clId="{E9B2659C-4EFB-4106-A077-2B3143332184}" dt="2023-06-28T23:28:21.449" v="3638" actId="478"/>
          <ac:spMkLst>
            <pc:docMk/>
            <pc:sldMk cId="0" sldId="506"/>
            <ac:spMk id="11" creationId="{C283AEFA-E2A5-DF9F-D40A-3A63E26807EF}"/>
          </ac:spMkLst>
        </pc:spChg>
        <pc:spChg chg="del ord">
          <ac:chgData name="Carlton Caves" userId="f0e521a00891a9a3" providerId="LiveId" clId="{E9B2659C-4EFB-4106-A077-2B3143332184}" dt="2023-06-29T01:25:28.049" v="4038" actId="478"/>
          <ac:spMkLst>
            <pc:docMk/>
            <pc:sldMk cId="0" sldId="506"/>
            <ac:spMk id="17" creationId="{9AC942FC-815B-D38A-02BA-BE69CD30E502}"/>
          </ac:spMkLst>
        </pc:spChg>
        <pc:spChg chg="del ord">
          <ac:chgData name="Carlton Caves" userId="f0e521a00891a9a3" providerId="LiveId" clId="{E9B2659C-4EFB-4106-A077-2B3143332184}" dt="2023-06-29T01:26:53.654" v="4089" actId="478"/>
          <ac:spMkLst>
            <pc:docMk/>
            <pc:sldMk cId="0" sldId="506"/>
            <ac:spMk id="21" creationId="{D6E51905-7DB3-77C4-E42B-44CBC643C8D4}"/>
          </ac:spMkLst>
        </pc:spChg>
        <pc:grpChg chg="ord replST delST">
          <ac:chgData name="Carlton Caves" userId="f0e521a00891a9a3" providerId="LiveId" clId="{E9B2659C-4EFB-4106-A077-2B3143332184}" dt="2023-07-11T01:10:40.012" v="5135"/>
          <ac:grpSpMkLst>
            <pc:docMk/>
            <pc:sldMk cId="0" sldId="506"/>
            <ac:grpSpMk id="8" creationId="{A0004B07-98D0-D429-14AD-89B46AF5FE9E}"/>
          </ac:grpSpMkLst>
        </pc:grpChg>
        <pc:grpChg chg="replST delST">
          <ac:chgData name="Carlton Caves" userId="f0e521a00891a9a3" providerId="LiveId" clId="{E9B2659C-4EFB-4106-A077-2B3143332184}" dt="2023-06-28T23:28:06.795" v="3586"/>
          <ac:grpSpMkLst>
            <pc:docMk/>
            <pc:sldMk cId="0" sldId="506"/>
            <ac:grpSpMk id="9" creationId="{743C5B28-F985-B9EF-1EE1-33081AFA595D}"/>
          </ac:grpSpMkLst>
        </pc:grpChg>
        <pc:grpChg chg="mod">
          <ac:chgData name="Carlton Caves" userId="f0e521a00891a9a3" providerId="LiveId" clId="{E9B2659C-4EFB-4106-A077-2B3143332184}" dt="2023-06-28T19:36:16.807" v="1338" actId="1038"/>
          <ac:grpSpMkLst>
            <pc:docMk/>
            <pc:sldMk cId="0" sldId="506"/>
            <ac:grpSpMk id="14" creationId="{AEEF4405-35EA-4764-AB3F-141FB9E285C6}"/>
          </ac:grpSpMkLst>
        </pc:grpChg>
        <pc:grpChg chg="ord replST delST">
          <ac:chgData name="Carlton Caves" userId="f0e521a00891a9a3" providerId="LiveId" clId="{E9B2659C-4EFB-4106-A077-2B3143332184}" dt="2023-07-11T01:11:10.072" v="5184"/>
          <ac:grpSpMkLst>
            <pc:docMk/>
            <pc:sldMk cId="0" sldId="506"/>
            <ac:grpSpMk id="15" creationId="{735088A4-F7F3-0E7B-7363-1B38B0B322FB}"/>
          </ac:grpSpMkLst>
        </pc:grpChg>
        <pc:grpChg chg="replST delST">
          <ac:chgData name="Carlton Caves" userId="f0e521a00891a9a3" providerId="LiveId" clId="{E9B2659C-4EFB-4106-A077-2B3143332184}" dt="2023-06-28T23:28:21.443" v="3637"/>
          <ac:grpSpMkLst>
            <pc:docMk/>
            <pc:sldMk cId="0" sldId="506"/>
            <ac:grpSpMk id="16" creationId="{899A9128-2E75-85D6-60FE-DD5E87CAD666}"/>
          </ac:grpSpMkLst>
        </pc:grpChg>
        <pc:grpChg chg="replST delST">
          <ac:chgData name="Carlton Caves" userId="f0e521a00891a9a3" providerId="LiveId" clId="{E9B2659C-4EFB-4106-A077-2B3143332184}" dt="2023-06-29T01:25:28.049" v="4037"/>
          <ac:grpSpMkLst>
            <pc:docMk/>
            <pc:sldMk cId="0" sldId="506"/>
            <ac:grpSpMk id="20" creationId="{887AED28-59A8-1EBB-C52B-ACEB283BDECB}"/>
          </ac:grpSpMkLst>
        </pc:grpChg>
        <pc:grpChg chg="replST delST">
          <ac:chgData name="Carlton Caves" userId="f0e521a00891a9a3" providerId="LiveId" clId="{E9B2659C-4EFB-4106-A077-2B3143332184}" dt="2023-06-29T01:26:53.654" v="4088"/>
          <ac:grpSpMkLst>
            <pc:docMk/>
            <pc:sldMk cId="0" sldId="506"/>
            <ac:grpSpMk id="24" creationId="{3A1C57AD-D080-ECC5-5B90-C9DEE631FC33}"/>
          </ac:grpSpMkLst>
        </pc:grpChg>
        <pc:graphicFrameChg chg="add del mod">
          <ac:chgData name="Carlton Caves" userId="f0e521a00891a9a3" providerId="LiveId" clId="{E9B2659C-4EFB-4106-A077-2B3143332184}" dt="2023-07-11T01:09:00.023" v="5089"/>
          <ac:graphicFrameMkLst>
            <pc:docMk/>
            <pc:sldMk cId="0" sldId="506"/>
            <ac:graphicFrameMk id="3" creationId="{A29A2024-E81D-1B13-E809-10196731B368}"/>
          </ac:graphicFrameMkLst>
        </pc:graphicFrameChg>
        <pc:picChg chg="replST delST">
          <ac:chgData name="Carlton Caves" userId="f0e521a00891a9a3" providerId="LiveId" clId="{E9B2659C-4EFB-4106-A077-2B3143332184}" dt="2023-06-29T01:26:53.654" v="4084"/>
          <ac:picMkLst>
            <pc:docMk/>
            <pc:sldMk cId="0" sldId="506"/>
            <ac:picMk id="2" creationId="{00000000-0000-0000-0000-000000000000}"/>
          </ac:picMkLst>
        </pc:picChg>
        <pc:picChg chg="replST">
          <ac:chgData name="Carlton Caves" userId="f0e521a00891a9a3" providerId="LiveId" clId="{E9B2659C-4EFB-4106-A077-2B3143332184}" dt="2023-06-28T23:27:44.197" v="3541"/>
          <ac:picMkLst>
            <pc:docMk/>
            <pc:sldMk cId="0" sldId="506"/>
            <ac:picMk id="5" creationId="{00000000-0000-0000-0000-000000000000}"/>
          </ac:picMkLst>
        </pc:picChg>
        <pc:picChg chg="replST delST">
          <ac:chgData name="Carlton Caves" userId="f0e521a00891a9a3" providerId="LiveId" clId="{E9B2659C-4EFB-4106-A077-2B3143332184}" dt="2023-07-11T01:11:10.072" v="5178"/>
          <ac:picMkLst>
            <pc:docMk/>
            <pc:sldMk cId="0" sldId="506"/>
            <ac:picMk id="6" creationId="{91FFA3C9-ECFA-4F95-A124-459AC403F8DD}"/>
          </ac:picMkLst>
        </pc:picChg>
        <pc:picChg chg="del mod ord replST delST">
          <ac:chgData name="Carlton Caves" userId="f0e521a00891a9a3" providerId="LiveId" clId="{E9B2659C-4EFB-4106-A077-2B3143332184}" dt="2023-07-11T01:11:10.072" v="5172" actId="478"/>
          <ac:picMkLst>
            <pc:docMk/>
            <pc:sldMk cId="0" sldId="506"/>
            <ac:picMk id="7" creationId="{8EE3F9F2-D36A-7811-D7F3-2FAF626FA441}"/>
          </ac:picMkLst>
        </pc:picChg>
        <pc:picChg chg="del mod ord replST delST">
          <ac:chgData name="Carlton Caves" userId="f0e521a00891a9a3" providerId="LiveId" clId="{E9B2659C-4EFB-4106-A077-2B3143332184}" dt="2023-06-28T23:28:21.443" v="3627" actId="478"/>
          <ac:picMkLst>
            <pc:docMk/>
            <pc:sldMk cId="0" sldId="506"/>
            <ac:picMk id="8" creationId="{5AF16AB0-D194-20B3-F463-3D785CBB52D4}"/>
          </ac:picMkLst>
        </pc:picChg>
        <pc:picChg chg="del mod">
          <ac:chgData name="Carlton Caves" userId="f0e521a00891a9a3" providerId="LiveId" clId="{E9B2659C-4EFB-4106-A077-2B3143332184}" dt="2023-07-11T01:10:40" v="5123" actId="478"/>
          <ac:picMkLst>
            <pc:docMk/>
            <pc:sldMk cId="0" sldId="506"/>
            <ac:picMk id="12" creationId="{AC7C54F0-FE72-4B83-BB13-56C80F5EA005}"/>
          </ac:picMkLst>
        </pc:picChg>
        <pc:picChg chg="mod ord replST delST">
          <ac:chgData name="Carlton Caves" userId="f0e521a00891a9a3" providerId="LiveId" clId="{E9B2659C-4EFB-4106-A077-2B3143332184}" dt="2023-07-11T01:11:10.072" v="5187" actId="962"/>
          <ac:picMkLst>
            <pc:docMk/>
            <pc:sldMk cId="0" sldId="506"/>
            <ac:picMk id="13" creationId="{39EF5A42-5FBF-54D0-9420-A468FC3CFBB1}"/>
          </ac:picMkLst>
        </pc:picChg>
        <pc:picChg chg="del mod ord replST delST">
          <ac:chgData name="Carlton Caves" userId="f0e521a00891a9a3" providerId="LiveId" clId="{E9B2659C-4EFB-4106-A077-2B3143332184}" dt="2023-06-29T01:25:28.049" v="4027" actId="478"/>
          <ac:picMkLst>
            <pc:docMk/>
            <pc:sldMk cId="0" sldId="506"/>
            <ac:picMk id="15" creationId="{808C7A13-9D97-EF85-8286-07062245ECCE}"/>
          </ac:picMkLst>
        </pc:picChg>
        <pc:picChg chg="del mod ord replST delST">
          <ac:chgData name="Carlton Caves" userId="f0e521a00891a9a3" providerId="LiveId" clId="{E9B2659C-4EFB-4106-A077-2B3143332184}" dt="2023-06-29T01:26:53.639" v="4078" actId="478"/>
          <ac:picMkLst>
            <pc:docMk/>
            <pc:sldMk cId="0" sldId="506"/>
            <ac:picMk id="19" creationId="{09A6FB64-7EC7-2809-AB1D-8A1CEA585461}"/>
          </ac:picMkLst>
        </pc:picChg>
        <pc:picChg chg="mod ord replST delST">
          <ac:chgData name="Carlton Caves" userId="f0e521a00891a9a3" providerId="LiveId" clId="{E9B2659C-4EFB-4106-A077-2B3143332184}" dt="2023-06-29T01:26:53.654" v="4091" actId="962"/>
          <ac:picMkLst>
            <pc:docMk/>
            <pc:sldMk cId="0" sldId="506"/>
            <ac:picMk id="23" creationId="{BF7F03C8-84B8-E819-0987-FBB011BB9A4C}"/>
          </ac:picMkLst>
        </pc:picChg>
        <pc:inkChg chg="add del">
          <ac:chgData name="Carlton Caves" userId="f0e521a00891a9a3" providerId="LiveId" clId="{E9B2659C-4EFB-4106-A077-2B3143332184}" dt="2023-07-11T10:26:53.221" v="5285"/>
          <ac:inkMkLst>
            <pc:docMk/>
            <pc:sldMk cId="0" sldId="506"/>
            <ac:inkMk id="3" creationId="{6A5ADF66-07AB-E61C-EE2A-D5827A7617A7}"/>
          </ac:inkMkLst>
        </pc:inkChg>
      </pc:sldChg>
      <pc:sldChg chg="delSp modSp mod">
        <pc:chgData name="Carlton Caves" userId="f0e521a00891a9a3" providerId="LiveId" clId="{E9B2659C-4EFB-4106-A077-2B3143332184}" dt="2023-06-29T02:11:16.243" v="4668" actId="1036"/>
        <pc:sldMkLst>
          <pc:docMk/>
          <pc:sldMk cId="0" sldId="507"/>
        </pc:sldMkLst>
        <pc:spChg chg="mod">
          <ac:chgData name="Carlton Caves" userId="f0e521a00891a9a3" providerId="LiveId" clId="{E9B2659C-4EFB-4106-A077-2B3143332184}" dt="2023-06-29T02:11:16.243" v="4668" actId="1036"/>
          <ac:spMkLst>
            <pc:docMk/>
            <pc:sldMk cId="0" sldId="507"/>
            <ac:spMk id="19" creationId="{538864CE-F843-4237-BC35-84BD906BB80B}"/>
          </ac:spMkLst>
        </pc:spChg>
        <pc:picChg chg="mod ord replST">
          <ac:chgData name="Carlton Caves" userId="f0e521a00891a9a3" providerId="LiveId" clId="{E9B2659C-4EFB-4106-A077-2B3143332184}" dt="2023-06-29T02:11:12.028" v="4661" actId="1037"/>
          <ac:picMkLst>
            <pc:docMk/>
            <pc:sldMk cId="0" sldId="507"/>
            <ac:picMk id="3" creationId="{FBE19CB2-54DA-2029-314A-906790CFBC6C}"/>
          </ac:picMkLst>
        </pc:picChg>
        <pc:picChg chg="del mod ord replST">
          <ac:chgData name="Carlton Caves" userId="f0e521a00891a9a3" providerId="LiveId" clId="{E9B2659C-4EFB-4106-A077-2B3143332184}" dt="2023-06-29T02:08:17.493" v="4524" actId="478"/>
          <ac:picMkLst>
            <pc:docMk/>
            <pc:sldMk cId="0" sldId="507"/>
            <ac:picMk id="5" creationId="{923687F2-85C7-BB62-587B-E6E08BE2FEDA}"/>
          </ac:picMkLst>
        </pc:picChg>
        <pc:picChg chg="del mod ord replST">
          <ac:chgData name="Carlton Caves" userId="f0e521a00891a9a3" providerId="LiveId" clId="{E9B2659C-4EFB-4106-A077-2B3143332184}" dt="2023-06-29T02:10:04.071" v="4584" actId="478"/>
          <ac:picMkLst>
            <pc:docMk/>
            <pc:sldMk cId="0" sldId="507"/>
            <ac:picMk id="7" creationId="{CA342565-9524-F215-AFD8-826A260FF64A}"/>
          </ac:picMkLst>
        </pc:picChg>
        <pc:picChg chg="del mod">
          <ac:chgData name="Carlton Caves" userId="f0e521a00891a9a3" providerId="LiveId" clId="{E9B2659C-4EFB-4106-A077-2B3143332184}" dt="2023-06-29T01:59:20.600" v="4460" actId="478"/>
          <ac:picMkLst>
            <pc:docMk/>
            <pc:sldMk cId="0" sldId="507"/>
            <ac:picMk id="9" creationId="{69C3EED4-89B8-4E97-892E-FBFD59A96505}"/>
          </ac:picMkLst>
        </pc:picChg>
        <pc:picChg chg="del mod ord replST">
          <ac:chgData name="Carlton Caves" userId="f0e521a00891a9a3" providerId="LiveId" clId="{E9B2659C-4EFB-4106-A077-2B3143332184}" dt="2023-06-29T02:10:23.205" v="4635" actId="478"/>
          <ac:picMkLst>
            <pc:docMk/>
            <pc:sldMk cId="0" sldId="507"/>
            <ac:picMk id="10" creationId="{A212C42E-54F5-500B-FCC7-78D6F3D4A614}"/>
          </ac:picMkLst>
        </pc:picChg>
        <pc:picChg chg="mod ord replST">
          <ac:chgData name="Carlton Caves" userId="f0e521a00891a9a3" providerId="LiveId" clId="{E9B2659C-4EFB-4106-A077-2B3143332184}" dt="2023-06-29T02:10:30.831" v="4645" actId="1038"/>
          <ac:picMkLst>
            <pc:docMk/>
            <pc:sldMk cId="0" sldId="507"/>
            <ac:picMk id="12" creationId="{1F3B879B-E9C9-6849-9AC2-3245F8CA2857}"/>
          </ac:picMkLst>
        </pc:picChg>
        <pc:picChg chg="del mod">
          <ac:chgData name="Carlton Caves" userId="f0e521a00891a9a3" providerId="LiveId" clId="{E9B2659C-4EFB-4106-A077-2B3143332184}" dt="2023-06-29T02:00:29.469" v="4492" actId="478"/>
          <ac:picMkLst>
            <pc:docMk/>
            <pc:sldMk cId="0" sldId="507"/>
            <ac:picMk id="30" creationId="{845EA280-C9CF-410D-93D3-FC4EF61F4E2C}"/>
          </ac:picMkLst>
        </pc:picChg>
      </pc:sldChg>
      <pc:sldChg chg="addSp delSp modSp mod modAnim">
        <pc:chgData name="Carlton Caves" userId="f0e521a00891a9a3" providerId="LiveId" clId="{E9B2659C-4EFB-4106-A077-2B3143332184}" dt="2023-06-28T21:48:29.317" v="2090"/>
        <pc:sldMkLst>
          <pc:docMk/>
          <pc:sldMk cId="0" sldId="508"/>
        </pc:sldMkLst>
        <pc:spChg chg="mod">
          <ac:chgData name="Carlton Caves" userId="f0e521a00891a9a3" providerId="LiveId" clId="{E9B2659C-4EFB-4106-A077-2B3143332184}" dt="2023-06-28T21:46:47.554" v="2083" actId="12788"/>
          <ac:spMkLst>
            <pc:docMk/>
            <pc:sldMk cId="0" sldId="508"/>
            <ac:spMk id="444420" creationId="{00000000-0000-0000-0000-000000000000}"/>
          </ac:spMkLst>
        </pc:spChg>
        <pc:grpChg chg="add mod">
          <ac:chgData name="Carlton Caves" userId="f0e521a00891a9a3" providerId="LiveId" clId="{E9B2659C-4EFB-4106-A077-2B3143332184}" dt="2023-06-28T21:48:14.257" v="2088" actId="164"/>
          <ac:grpSpMkLst>
            <pc:docMk/>
            <pc:sldMk cId="0" sldId="508"/>
            <ac:grpSpMk id="30" creationId="{A98033A6-52F8-0E41-674B-384260DA94E3}"/>
          </ac:grpSpMkLst>
        </pc:grpChg>
        <pc:grpChg chg="add mod">
          <ac:chgData name="Carlton Caves" userId="f0e521a00891a9a3" providerId="LiveId" clId="{E9B2659C-4EFB-4106-A077-2B3143332184}" dt="2023-06-28T21:48:23.598" v="2089" actId="164"/>
          <ac:grpSpMkLst>
            <pc:docMk/>
            <pc:sldMk cId="0" sldId="508"/>
            <ac:grpSpMk id="31" creationId="{3B5828BE-4C8F-5B6E-E25B-7E6A4FF321BA}"/>
          </ac:grpSpMkLst>
        </pc:grpChg>
        <pc:picChg chg="mod replST">
          <ac:chgData name="Carlton Caves" userId="f0e521a00891a9a3" providerId="LiveId" clId="{E9B2659C-4EFB-4106-A077-2B3143332184}" dt="2023-06-28T21:48:23.598" v="2089" actId="164"/>
          <ac:picMkLst>
            <pc:docMk/>
            <pc:sldMk cId="0" sldId="508"/>
            <ac:picMk id="3" creationId="{00000000-0000-0000-0000-000000000000}"/>
          </ac:picMkLst>
        </pc:picChg>
        <pc:picChg chg="del mod">
          <ac:chgData name="Carlton Caves" userId="f0e521a00891a9a3" providerId="LiveId" clId="{E9B2659C-4EFB-4106-A077-2B3143332184}" dt="2023-06-28T21:32:40.342" v="1683" actId="478"/>
          <ac:picMkLst>
            <pc:docMk/>
            <pc:sldMk cId="0" sldId="508"/>
            <ac:picMk id="4" creationId="{419999AD-28FF-4B2C-ABC1-007690F3D81B}"/>
          </ac:picMkLst>
        </pc:picChg>
        <pc:picChg chg="del mod">
          <ac:chgData name="Carlton Caves" userId="f0e521a00891a9a3" providerId="LiveId" clId="{E9B2659C-4EFB-4106-A077-2B3143332184}" dt="2023-06-28T20:11:20.549" v="1378" actId="478"/>
          <ac:picMkLst>
            <pc:docMk/>
            <pc:sldMk cId="0" sldId="508"/>
            <ac:picMk id="5" creationId="{630612B4-FAC9-4A39-B330-50243C989C18}"/>
          </ac:picMkLst>
        </pc:picChg>
        <pc:picChg chg="del mod ord replST">
          <ac:chgData name="Carlton Caves" userId="f0e521a00891a9a3" providerId="LiveId" clId="{E9B2659C-4EFB-4106-A077-2B3143332184}" dt="2023-06-28T20:23:48.781" v="1410" actId="478"/>
          <ac:picMkLst>
            <pc:docMk/>
            <pc:sldMk cId="0" sldId="508"/>
            <ac:picMk id="6" creationId="{1D969E3E-3E49-0832-4502-D3973A57ADFC}"/>
          </ac:picMkLst>
        </pc:picChg>
        <pc:picChg chg="del mod ord replST">
          <ac:chgData name="Carlton Caves" userId="f0e521a00891a9a3" providerId="LiveId" clId="{E9B2659C-4EFB-4106-A077-2B3143332184}" dt="2023-06-28T21:23:03.791" v="1526" actId="478"/>
          <ac:picMkLst>
            <pc:docMk/>
            <pc:sldMk cId="0" sldId="508"/>
            <ac:picMk id="8" creationId="{DF3F380F-9383-52DF-A004-01F5CD9D18FA}"/>
          </ac:picMkLst>
        </pc:picChg>
        <pc:picChg chg="add del mod">
          <ac:chgData name="Carlton Caves" userId="f0e521a00891a9a3" providerId="LiveId" clId="{E9B2659C-4EFB-4106-A077-2B3143332184}" dt="2023-06-28T21:43:14.946" v="2025" actId="478"/>
          <ac:picMkLst>
            <pc:docMk/>
            <pc:sldMk cId="0" sldId="508"/>
            <ac:picMk id="9" creationId="{444747C2-8735-75C6-B1C2-BA23B9FB383F}"/>
          </ac:picMkLst>
        </pc:picChg>
        <pc:picChg chg="mod ord replST">
          <ac:chgData name="Carlton Caves" userId="f0e521a00891a9a3" providerId="LiveId" clId="{E9B2659C-4EFB-4106-A077-2B3143332184}" dt="2023-06-28T21:48:14.257" v="2088" actId="164"/>
          <ac:picMkLst>
            <pc:docMk/>
            <pc:sldMk cId="0" sldId="508"/>
            <ac:picMk id="11" creationId="{B400F9D1-7DE0-43F7-C990-EDC814E391CB}"/>
          </ac:picMkLst>
        </pc:picChg>
        <pc:picChg chg="add mod">
          <ac:chgData name="Carlton Caves" userId="f0e521a00891a9a3" providerId="LiveId" clId="{E9B2659C-4EFB-4106-A077-2B3143332184}" dt="2023-06-28T21:24:13.847" v="1546" actId="1036"/>
          <ac:picMkLst>
            <pc:docMk/>
            <pc:sldMk cId="0" sldId="508"/>
            <ac:picMk id="12" creationId="{899226C4-0AC8-8462-7E1D-41A901464687}"/>
          </ac:picMkLst>
        </pc:picChg>
        <pc:picChg chg="del mod ord replST">
          <ac:chgData name="Carlton Caves" userId="f0e521a00891a9a3" providerId="LiveId" clId="{E9B2659C-4EFB-4106-A077-2B3143332184}" dt="2023-06-28T21:29:36.394" v="1601" actId="478"/>
          <ac:picMkLst>
            <pc:docMk/>
            <pc:sldMk cId="0" sldId="508"/>
            <ac:picMk id="14" creationId="{990A8D72-E303-F538-3E21-EA7839824D39}"/>
          </ac:picMkLst>
        </pc:picChg>
        <pc:picChg chg="del mod ord replST">
          <ac:chgData name="Carlton Caves" userId="f0e521a00891a9a3" providerId="LiveId" clId="{E9B2659C-4EFB-4106-A077-2B3143332184}" dt="2023-06-28T21:30:18.746" v="1631" actId="478"/>
          <ac:picMkLst>
            <pc:docMk/>
            <pc:sldMk cId="0" sldId="508"/>
            <ac:picMk id="16" creationId="{53F74D02-D3AF-1786-8A80-76D3160AE81B}"/>
          </ac:picMkLst>
        </pc:picChg>
        <pc:picChg chg="mod ord replST">
          <ac:chgData name="Carlton Caves" userId="f0e521a00891a9a3" providerId="LiveId" clId="{E9B2659C-4EFB-4106-A077-2B3143332184}" dt="2023-06-28T21:48:14.257" v="2088" actId="164"/>
          <ac:picMkLst>
            <pc:docMk/>
            <pc:sldMk cId="0" sldId="508"/>
            <ac:picMk id="18" creationId="{A477A67A-9CE8-D699-2BCC-10E5851F78F3}"/>
          </ac:picMkLst>
        </pc:picChg>
        <pc:picChg chg="add del mod">
          <ac:chgData name="Carlton Caves" userId="f0e521a00891a9a3" providerId="LiveId" clId="{E9B2659C-4EFB-4106-A077-2B3143332184}" dt="2023-06-28T21:35:10.441" v="1752" actId="478"/>
          <ac:picMkLst>
            <pc:docMk/>
            <pc:sldMk cId="0" sldId="508"/>
            <ac:picMk id="19" creationId="{1A7A69FB-8F40-66CF-9D0E-79DBBA1DA919}"/>
          </ac:picMkLst>
        </pc:picChg>
        <pc:picChg chg="del mod ord replST">
          <ac:chgData name="Carlton Caves" userId="f0e521a00891a9a3" providerId="LiveId" clId="{E9B2659C-4EFB-4106-A077-2B3143332184}" dt="2023-06-28T21:38:47.978" v="1804" actId="478"/>
          <ac:picMkLst>
            <pc:docMk/>
            <pc:sldMk cId="0" sldId="508"/>
            <ac:picMk id="21" creationId="{864ABC56-88FE-9733-A663-F313115DC872}"/>
          </ac:picMkLst>
        </pc:picChg>
        <pc:picChg chg="del mod ord replST">
          <ac:chgData name="Carlton Caves" userId="f0e521a00891a9a3" providerId="LiveId" clId="{E9B2659C-4EFB-4106-A077-2B3143332184}" dt="2023-06-28T21:39:19.724" v="1836" actId="478"/>
          <ac:picMkLst>
            <pc:docMk/>
            <pc:sldMk cId="0" sldId="508"/>
            <ac:picMk id="23" creationId="{B2310213-A047-7F97-F93A-8F507CF2690C}"/>
          </ac:picMkLst>
        </pc:picChg>
        <pc:picChg chg="del mod ord replST">
          <ac:chgData name="Carlton Caves" userId="f0e521a00891a9a3" providerId="LiveId" clId="{E9B2659C-4EFB-4106-A077-2B3143332184}" dt="2023-06-28T21:40:14.224" v="1874" actId="478"/>
          <ac:picMkLst>
            <pc:docMk/>
            <pc:sldMk cId="0" sldId="508"/>
            <ac:picMk id="25" creationId="{262145FF-DF71-5DD2-96B6-EF0C6A12CDDE}"/>
          </ac:picMkLst>
        </pc:picChg>
        <pc:picChg chg="mod ord replST">
          <ac:chgData name="Carlton Caves" userId="f0e521a00891a9a3" providerId="LiveId" clId="{E9B2659C-4EFB-4106-A077-2B3143332184}" dt="2023-06-28T21:48:14.257" v="2088" actId="164"/>
          <ac:picMkLst>
            <pc:docMk/>
            <pc:sldMk cId="0" sldId="508"/>
            <ac:picMk id="27" creationId="{2BDA53A1-58B5-55B0-04D1-3A81338ABFF2}"/>
          </ac:picMkLst>
        </pc:picChg>
        <pc:picChg chg="mod ord replST">
          <ac:chgData name="Carlton Caves" userId="f0e521a00891a9a3" providerId="LiveId" clId="{E9B2659C-4EFB-4106-A077-2B3143332184}" dt="2023-06-28T21:48:23.598" v="2089" actId="164"/>
          <ac:picMkLst>
            <pc:docMk/>
            <pc:sldMk cId="0" sldId="508"/>
            <ac:picMk id="29" creationId="{F59DD8DE-61F0-2D8D-1983-51331F76C4CE}"/>
          </ac:picMkLst>
        </pc:picChg>
      </pc:sldChg>
      <pc:sldChg chg="addSp delSp modSp mod modAnim">
        <pc:chgData name="Carlton Caves" userId="f0e521a00891a9a3" providerId="LiveId" clId="{E9B2659C-4EFB-4106-A077-2B3143332184}" dt="2023-06-28T21:56:02.957" v="2302"/>
        <pc:sldMkLst>
          <pc:docMk/>
          <pc:sldMk cId="0" sldId="509"/>
        </pc:sldMkLst>
        <pc:spChg chg="del ord">
          <ac:chgData name="Carlton Caves" userId="f0e521a00891a9a3" providerId="LiveId" clId="{E9B2659C-4EFB-4106-A077-2B3143332184}" dt="2023-06-28T21:53:04.467" v="2184" actId="478"/>
          <ac:spMkLst>
            <pc:docMk/>
            <pc:sldMk cId="0" sldId="509"/>
            <ac:spMk id="3" creationId="{6D9CE96C-21E4-EEDE-C638-F31574AD1EBA}"/>
          </ac:spMkLst>
        </pc:spChg>
        <pc:spChg chg="del ord">
          <ac:chgData name="Carlton Caves" userId="f0e521a00891a9a3" providerId="LiveId" clId="{E9B2659C-4EFB-4106-A077-2B3143332184}" dt="2023-06-28T21:53:34.847" v="2247" actId="478"/>
          <ac:spMkLst>
            <pc:docMk/>
            <pc:sldMk cId="0" sldId="509"/>
            <ac:spMk id="13" creationId="{B4254437-EA80-8902-66C3-50291129880A}"/>
          </ac:spMkLst>
        </pc:spChg>
        <pc:grpChg chg="mod">
          <ac:chgData name="Carlton Caves" userId="f0e521a00891a9a3" providerId="LiveId" clId="{E9B2659C-4EFB-4106-A077-2B3143332184}" dt="2023-06-28T21:49:45.473" v="2117" actId="1076"/>
          <ac:grpSpMkLst>
            <pc:docMk/>
            <pc:sldMk cId="0" sldId="509"/>
            <ac:grpSpMk id="8" creationId="{831E131F-A7EF-4871-A3CC-D843C87B1D52}"/>
          </ac:grpSpMkLst>
        </pc:grpChg>
        <pc:grpChg chg="mod">
          <ac:chgData name="Carlton Caves" userId="f0e521a00891a9a3" providerId="LiveId" clId="{E9B2659C-4EFB-4106-A077-2B3143332184}" dt="2023-06-28T21:49:45.473" v="2117" actId="1076"/>
          <ac:grpSpMkLst>
            <pc:docMk/>
            <pc:sldMk cId="0" sldId="509"/>
            <ac:grpSpMk id="9" creationId="{1792CAAF-8A1A-4EF0-9762-4FFEE400D035}"/>
          </ac:grpSpMkLst>
        </pc:grpChg>
        <pc:grpChg chg="replST">
          <ac:chgData name="Carlton Caves" userId="f0e521a00891a9a3" providerId="LiveId" clId="{E9B2659C-4EFB-4106-A077-2B3143332184}" dt="2023-06-28T21:53:04.452" v="2171"/>
          <ac:grpSpMkLst>
            <pc:docMk/>
            <pc:sldMk cId="0" sldId="509"/>
            <ac:grpSpMk id="11" creationId="{550D49F9-9A42-7EE8-80B7-0220EC3F0303}"/>
          </ac:grpSpMkLst>
        </pc:grpChg>
        <pc:grpChg chg="replST delST">
          <ac:chgData name="Carlton Caves" userId="f0e521a00891a9a3" providerId="LiveId" clId="{E9B2659C-4EFB-4106-A077-2B3143332184}" dt="2023-06-28T21:53:04.467" v="2183"/>
          <ac:grpSpMkLst>
            <pc:docMk/>
            <pc:sldMk cId="0" sldId="509"/>
            <ac:grpSpMk id="12" creationId="{C1808F6D-8311-D729-BEF1-B6334916B79A}"/>
          </ac:grpSpMkLst>
        </pc:grpChg>
        <pc:grpChg chg="mod replST">
          <ac:chgData name="Carlton Caves" userId="f0e521a00891a9a3" providerId="LiveId" clId="{E9B2659C-4EFB-4106-A077-2B3143332184}" dt="2023-06-28T21:55:24.712" v="2272" actId="12788"/>
          <ac:grpSpMkLst>
            <pc:docMk/>
            <pc:sldMk cId="0" sldId="509"/>
            <ac:grpSpMk id="17" creationId="{04F83B03-8CD0-DA67-5998-B23842CD24E0}"/>
          </ac:grpSpMkLst>
        </pc:grpChg>
        <pc:grpChg chg="mod topLvl replST delST">
          <ac:chgData name="Carlton Caves" userId="f0e521a00891a9a3" providerId="LiveId" clId="{E9B2659C-4EFB-4106-A077-2B3143332184}" dt="2023-06-28T21:55:24.712" v="2272" actId="12788"/>
          <ac:grpSpMkLst>
            <pc:docMk/>
            <pc:sldMk cId="0" sldId="509"/>
            <ac:grpSpMk id="18" creationId="{C6754501-9DB8-D8B4-488B-6C73DCC05732}"/>
          </ac:grpSpMkLst>
        </pc:grpChg>
        <pc:grpChg chg="add del mod">
          <ac:chgData name="Carlton Caves" userId="f0e521a00891a9a3" providerId="LiveId" clId="{E9B2659C-4EFB-4106-A077-2B3143332184}" dt="2023-06-28T21:55:11.103" v="2270" actId="165"/>
          <ac:grpSpMkLst>
            <pc:docMk/>
            <pc:sldMk cId="0" sldId="509"/>
            <ac:grpSpMk id="19" creationId="{083BF8E8-8F91-AEC8-39BF-61A5FCB753F4}"/>
          </ac:grpSpMkLst>
        </pc:grpChg>
        <pc:picChg chg="mod topLvl">
          <ac:chgData name="Carlton Caves" userId="f0e521a00891a9a3" providerId="LiveId" clId="{E9B2659C-4EFB-4106-A077-2B3143332184}" dt="2023-06-28T21:55:36.741" v="2300" actId="1038"/>
          <ac:picMkLst>
            <pc:docMk/>
            <pc:sldMk cId="0" sldId="509"/>
            <ac:picMk id="2" creationId="{00000000-0000-0000-0000-000000000000}"/>
          </ac:picMkLst>
        </pc:picChg>
        <pc:picChg chg="mod topLvl">
          <ac:chgData name="Carlton Caves" userId="f0e521a00891a9a3" providerId="LiveId" clId="{E9B2659C-4EFB-4106-A077-2B3143332184}" dt="2023-06-28T21:55:24.712" v="2272" actId="12788"/>
          <ac:picMkLst>
            <pc:docMk/>
            <pc:sldMk cId="0" sldId="509"/>
            <ac:picMk id="5" creationId="{85287024-B76A-4E6C-9D06-42EFB7983FFF}"/>
          </ac:picMkLst>
        </pc:picChg>
        <pc:picChg chg="del mod ord replST delST">
          <ac:chgData name="Carlton Caves" userId="f0e521a00891a9a3" providerId="LiveId" clId="{E9B2659C-4EFB-4106-A077-2B3143332184}" dt="2023-06-28T21:53:34.832" v="2230" actId="478"/>
          <ac:picMkLst>
            <pc:docMk/>
            <pc:sldMk cId="0" sldId="509"/>
            <ac:picMk id="6" creationId="{8D364815-0147-DE1D-AD03-FD2FD8A18DFE}"/>
          </ac:picMkLst>
        </pc:picChg>
        <pc:picChg chg="del mod">
          <ac:chgData name="Carlton Caves" userId="f0e521a00891a9a3" providerId="LiveId" clId="{E9B2659C-4EFB-4106-A077-2B3143332184}" dt="2023-06-28T21:53:04.452" v="2167" actId="478"/>
          <ac:picMkLst>
            <pc:docMk/>
            <pc:sldMk cId="0" sldId="509"/>
            <ac:picMk id="7" creationId="{FFF77F3D-3A0D-4645-A9F5-1D1AD87EB43F}"/>
          </ac:picMkLst>
        </pc:picChg>
        <pc:picChg chg="mod replST delST">
          <ac:chgData name="Carlton Caves" userId="f0e521a00891a9a3" providerId="LiveId" clId="{E9B2659C-4EFB-4106-A077-2B3143332184}" dt="2023-06-28T21:55:24.712" v="2272" actId="12788"/>
          <ac:picMkLst>
            <pc:docMk/>
            <pc:sldMk cId="0" sldId="509"/>
            <ac:picMk id="10" creationId="{00000000-0000-0000-0000-000000000000}"/>
          </ac:picMkLst>
        </pc:picChg>
        <pc:picChg chg="mod replST delST">
          <ac:chgData name="Carlton Caves" userId="f0e521a00891a9a3" providerId="LiveId" clId="{E9B2659C-4EFB-4106-A077-2B3143332184}" dt="2023-06-28T21:55:24.712" v="2272" actId="12788"/>
          <ac:picMkLst>
            <pc:docMk/>
            <pc:sldMk cId="0" sldId="509"/>
            <ac:picMk id="14" creationId="{00000000-0000-0000-0000-000000000000}"/>
          </ac:picMkLst>
        </pc:picChg>
        <pc:picChg chg="mod ord replST delST">
          <ac:chgData name="Carlton Caves" userId="f0e521a00891a9a3" providerId="LiveId" clId="{E9B2659C-4EFB-4106-A077-2B3143332184}" dt="2023-06-28T21:55:24.712" v="2272" actId="12788"/>
          <ac:picMkLst>
            <pc:docMk/>
            <pc:sldMk cId="0" sldId="509"/>
            <ac:picMk id="16" creationId="{DEB8B0F6-164C-BEF6-1183-2B5D317814D5}"/>
          </ac:picMkLst>
        </pc:picChg>
        <pc:picChg chg="mod replST delST">
          <ac:chgData name="Carlton Caves" userId="f0e521a00891a9a3" providerId="LiveId" clId="{E9B2659C-4EFB-4106-A077-2B3143332184}" dt="2023-06-28T21:55:24.712" v="2272" actId="12788"/>
          <ac:picMkLst>
            <pc:docMk/>
            <pc:sldMk cId="0" sldId="509"/>
            <ac:picMk id="23" creationId="{00000000-0000-0000-0000-000000000000}"/>
          </ac:picMkLst>
        </pc:picChg>
      </pc:sldChg>
      <pc:sldChg chg="delSp modSp mod">
        <pc:chgData name="Carlton Caves" userId="f0e521a00891a9a3" providerId="LiveId" clId="{E9B2659C-4EFB-4106-A077-2B3143332184}" dt="2023-06-29T20:08:00.877" v="5057" actId="1037"/>
        <pc:sldMkLst>
          <pc:docMk/>
          <pc:sldMk cId="0" sldId="510"/>
        </pc:sldMkLst>
        <pc:picChg chg="mod replST">
          <ac:chgData name="Carlton Caves" userId="f0e521a00891a9a3" providerId="LiveId" clId="{E9B2659C-4EFB-4106-A077-2B3143332184}" dt="2023-06-28T21:58:27.244" v="2304" actId="12788"/>
          <ac:picMkLst>
            <pc:docMk/>
            <pc:sldMk cId="0" sldId="510"/>
            <ac:picMk id="3" creationId="{00000000-0000-0000-0000-000000000000}"/>
          </ac:picMkLst>
        </pc:picChg>
        <pc:picChg chg="mod ord replST">
          <ac:chgData name="Carlton Caves" userId="f0e521a00891a9a3" providerId="LiveId" clId="{E9B2659C-4EFB-4106-A077-2B3143332184}" dt="2023-06-29T20:08:00.877" v="5057" actId="1037"/>
          <ac:picMkLst>
            <pc:docMk/>
            <pc:sldMk cId="0" sldId="510"/>
            <ac:picMk id="5" creationId="{A57270D1-22F4-13B1-3BB1-68212ACC165E}"/>
          </ac:picMkLst>
        </pc:picChg>
        <pc:picChg chg="del mod">
          <ac:chgData name="Carlton Caves" userId="f0e521a00891a9a3" providerId="LiveId" clId="{E9B2659C-4EFB-4106-A077-2B3143332184}" dt="2023-06-29T20:07:51.145" v="5051" actId="478"/>
          <ac:picMkLst>
            <pc:docMk/>
            <pc:sldMk cId="0" sldId="510"/>
            <ac:picMk id="6" creationId="{81692F7F-095C-4E80-AD35-78FFB56FDD1C}"/>
          </ac:picMkLst>
        </pc:picChg>
      </pc:sldChg>
      <pc:sldChg chg="addSp delSp modSp mod">
        <pc:chgData name="Carlton Caves" userId="f0e521a00891a9a3" providerId="LiveId" clId="{E9B2659C-4EFB-4106-A077-2B3143332184}" dt="2023-06-29T02:12:51.955" v="4732" actId="962"/>
        <pc:sldMkLst>
          <pc:docMk/>
          <pc:sldMk cId="0" sldId="513"/>
        </pc:sldMkLst>
        <pc:spChg chg="del ord">
          <ac:chgData name="Carlton Caves" userId="f0e521a00891a9a3" providerId="LiveId" clId="{E9B2659C-4EFB-4106-A077-2B3143332184}" dt="2023-06-28T22:28:43.829" v="2953" actId="478"/>
          <ac:spMkLst>
            <pc:docMk/>
            <pc:sldMk cId="0" sldId="513"/>
            <ac:spMk id="14" creationId="{98C04950-BA0F-A1DC-ADE2-469C4EF6C889}"/>
          </ac:spMkLst>
        </pc:spChg>
        <pc:spChg chg="del ord">
          <ac:chgData name="Carlton Caves" userId="f0e521a00891a9a3" providerId="LiveId" clId="{E9B2659C-4EFB-4106-A077-2B3143332184}" dt="2023-06-28T22:29:00.853" v="3010" actId="478"/>
          <ac:spMkLst>
            <pc:docMk/>
            <pc:sldMk cId="0" sldId="513"/>
            <ac:spMk id="18" creationId="{B2E9EBB5-C263-B27D-1104-C26C52FEB9E5}"/>
          </ac:spMkLst>
        </pc:spChg>
        <pc:spChg chg="del ord">
          <ac:chgData name="Carlton Caves" userId="f0e521a00891a9a3" providerId="LiveId" clId="{E9B2659C-4EFB-4106-A077-2B3143332184}" dt="2023-06-28T22:42:46.245" v="3067" actId="478"/>
          <ac:spMkLst>
            <pc:docMk/>
            <pc:sldMk cId="0" sldId="513"/>
            <ac:spMk id="23" creationId="{CFE925CB-4054-4667-EC40-B0AA8CF440AC}"/>
          </ac:spMkLst>
        </pc:spChg>
        <pc:spChg chg="del ord">
          <ac:chgData name="Carlton Caves" userId="f0e521a00891a9a3" providerId="LiveId" clId="{E9B2659C-4EFB-4106-A077-2B3143332184}" dt="2023-06-28T23:14:30.598" v="3131" actId="478"/>
          <ac:spMkLst>
            <pc:docMk/>
            <pc:sldMk cId="0" sldId="513"/>
            <ac:spMk id="28" creationId="{8BFA61E6-6879-3818-AD2B-84D273556485}"/>
          </ac:spMkLst>
        </pc:spChg>
        <pc:spChg chg="del ord">
          <ac:chgData name="Carlton Caves" userId="f0e521a00891a9a3" providerId="LiveId" clId="{E9B2659C-4EFB-4106-A077-2B3143332184}" dt="2023-06-29T02:12:51.955" v="4730" actId="478"/>
          <ac:spMkLst>
            <pc:docMk/>
            <pc:sldMk cId="0" sldId="513"/>
            <ac:spMk id="51" creationId="{641652AA-446F-E2D2-FEBF-6074E53D2F5A}"/>
          </ac:spMkLst>
        </pc:spChg>
        <pc:spChg chg="mod">
          <ac:chgData name="Carlton Caves" userId="f0e521a00891a9a3" providerId="LiveId" clId="{E9B2659C-4EFB-4106-A077-2B3143332184}" dt="2023-06-28T22:21:06.132" v="2784" actId="1076"/>
          <ac:spMkLst>
            <pc:docMk/>
            <pc:sldMk cId="0" sldId="513"/>
            <ac:spMk id="444420" creationId="{00000000-0000-0000-0000-000000000000}"/>
          </ac:spMkLst>
        </pc:spChg>
        <pc:grpChg chg="add mod">
          <ac:chgData name="Carlton Caves" userId="f0e521a00891a9a3" providerId="LiveId" clId="{E9B2659C-4EFB-4106-A077-2B3143332184}" dt="2023-06-28T22:22:33.217" v="2861" actId="1037"/>
          <ac:grpSpMkLst>
            <pc:docMk/>
            <pc:sldMk cId="0" sldId="513"/>
            <ac:grpSpMk id="13" creationId="{1F230821-80BA-6530-2203-B905E6E8F93A}"/>
          </ac:grpSpMkLst>
        </pc:grpChg>
        <pc:grpChg chg="replST delST">
          <ac:chgData name="Carlton Caves" userId="f0e521a00891a9a3" providerId="LiveId" clId="{E9B2659C-4EFB-4106-A077-2B3143332184}" dt="2023-06-28T22:28:43.829" v="2952"/>
          <ac:grpSpMkLst>
            <pc:docMk/>
            <pc:sldMk cId="0" sldId="513"/>
            <ac:grpSpMk id="17" creationId="{E6351C6C-0BF7-8E55-0E04-3DE68DA776B7}"/>
          </ac:grpSpMkLst>
        </pc:grpChg>
        <pc:grpChg chg="replST delST">
          <ac:chgData name="Carlton Caves" userId="f0e521a00891a9a3" providerId="LiveId" clId="{E9B2659C-4EFB-4106-A077-2B3143332184}" dt="2023-06-28T22:29:00.853" v="3009"/>
          <ac:grpSpMkLst>
            <pc:docMk/>
            <pc:sldMk cId="0" sldId="513"/>
            <ac:grpSpMk id="22" creationId="{5E83E703-D485-20AF-2707-9E0BCF28FE06}"/>
          </ac:grpSpMkLst>
        </pc:grpChg>
        <pc:grpChg chg="replST delST">
          <ac:chgData name="Carlton Caves" userId="f0e521a00891a9a3" providerId="LiveId" clId="{E9B2659C-4EFB-4106-A077-2B3143332184}" dt="2023-06-28T22:42:46.245" v="3066"/>
          <ac:grpSpMkLst>
            <pc:docMk/>
            <pc:sldMk cId="0" sldId="513"/>
            <ac:grpSpMk id="27" creationId="{C7E97AA3-D5F5-962C-0935-F586E51CE672}"/>
          </ac:grpSpMkLst>
        </pc:grpChg>
        <pc:grpChg chg="ord replST delST">
          <ac:chgData name="Carlton Caves" userId="f0e521a00891a9a3" providerId="LiveId" clId="{E9B2659C-4EFB-4106-A077-2B3143332184}" dt="2023-06-28T23:14:30.598" v="3130"/>
          <ac:grpSpMkLst>
            <pc:docMk/>
            <pc:sldMk cId="0" sldId="513"/>
            <ac:grpSpMk id="31" creationId="{2CAE0C05-DE74-7FB9-A838-6DC197E0B269}"/>
          </ac:grpSpMkLst>
        </pc:grpChg>
        <pc:grpChg chg="ord replST delST">
          <ac:chgData name="Carlton Caves" userId="f0e521a00891a9a3" providerId="LiveId" clId="{E9B2659C-4EFB-4106-A077-2B3143332184}" dt="2023-06-29T02:12:51.955" v="4729"/>
          <ac:grpSpMkLst>
            <pc:docMk/>
            <pc:sldMk cId="0" sldId="513"/>
            <ac:grpSpMk id="54" creationId="{EED386CC-65AC-878B-F581-D55A0F489B80}"/>
          </ac:grpSpMkLst>
        </pc:grpChg>
        <pc:grpChg chg="mod">
          <ac:chgData name="Carlton Caves" userId="f0e521a00891a9a3" providerId="LiveId" clId="{E9B2659C-4EFB-4106-A077-2B3143332184}" dt="2023-06-28T22:22:48.154" v="2866" actId="1037"/>
          <ac:grpSpMkLst>
            <pc:docMk/>
            <pc:sldMk cId="0" sldId="513"/>
            <ac:grpSpMk id="444419" creationId="{C7D48CD3-A3BD-4E63-ADCA-0D04277CA121}"/>
          </ac:grpSpMkLst>
        </pc:grpChg>
        <pc:picChg chg="mod">
          <ac:chgData name="Carlton Caves" userId="f0e521a00891a9a3" providerId="LiveId" clId="{E9B2659C-4EFB-4106-A077-2B3143332184}" dt="2023-06-28T22:22:33.217" v="2861" actId="1037"/>
          <ac:picMkLst>
            <pc:docMk/>
            <pc:sldMk cId="0" sldId="513"/>
            <ac:picMk id="2" creationId="{00000000-0000-0000-0000-000000000000}"/>
          </ac:picMkLst>
        </pc:picChg>
        <pc:picChg chg="mod replST">
          <ac:chgData name="Carlton Caves" userId="f0e521a00891a9a3" providerId="LiveId" clId="{E9B2659C-4EFB-4106-A077-2B3143332184}" dt="2023-06-28T22:22:33.217" v="2861" actId="1037"/>
          <ac:picMkLst>
            <pc:docMk/>
            <pc:sldMk cId="0" sldId="513"/>
            <ac:picMk id="3" creationId="{00000000-0000-0000-0000-000000000000}"/>
          </ac:picMkLst>
        </pc:picChg>
        <pc:picChg chg="add del mod">
          <ac:chgData name="Carlton Caves" userId="f0e521a00891a9a3" providerId="LiveId" clId="{E9B2659C-4EFB-4106-A077-2B3143332184}" dt="2023-06-28T22:17:15.311" v="2558" actId="478"/>
          <ac:picMkLst>
            <pc:docMk/>
            <pc:sldMk cId="0" sldId="513"/>
            <ac:picMk id="4" creationId="{105DD8AA-2D59-5061-EBA9-F48D7F268134}"/>
          </ac:picMkLst>
        </pc:picChg>
        <pc:picChg chg="add mod replST">
          <ac:chgData name="Carlton Caves" userId="f0e521a00891a9a3" providerId="LiveId" clId="{E9B2659C-4EFB-4106-A077-2B3143332184}" dt="2023-06-28T22:13:06.565" v="2497"/>
          <ac:picMkLst>
            <pc:docMk/>
            <pc:sldMk cId="0" sldId="513"/>
            <ac:picMk id="5" creationId="{2E6F1C7A-E65A-5473-49F9-C20D5FA5DD99}"/>
          </ac:picMkLst>
        </pc:picChg>
        <pc:picChg chg="mod ord replST">
          <ac:chgData name="Carlton Caves" userId="f0e521a00891a9a3" providerId="LiveId" clId="{E9B2659C-4EFB-4106-A077-2B3143332184}" dt="2023-06-28T22:22:02.223" v="2857" actId="1038"/>
          <ac:picMkLst>
            <pc:docMk/>
            <pc:sldMk cId="0" sldId="513"/>
            <ac:picMk id="7" creationId="{E46A8EF3-504D-0AB5-9DF9-5040332AA93B}"/>
          </ac:picMkLst>
        </pc:picChg>
        <pc:picChg chg="del mod ord replST">
          <ac:chgData name="Carlton Caves" userId="f0e521a00891a9a3" providerId="LiveId" clId="{E9B2659C-4EFB-4106-A077-2B3143332184}" dt="2023-06-28T22:18:11.214" v="2589" actId="478"/>
          <ac:picMkLst>
            <pc:docMk/>
            <pc:sldMk cId="0" sldId="513"/>
            <ac:picMk id="9" creationId="{2F8E0E8D-2BE6-E8D0-C0F4-42FF03DA53A4}"/>
          </ac:picMkLst>
        </pc:picChg>
        <pc:picChg chg="mod replST delST">
          <ac:chgData name="Carlton Caves" userId="f0e521a00891a9a3" providerId="LiveId" clId="{E9B2659C-4EFB-4106-A077-2B3143332184}" dt="2023-06-28T23:14:19.718" v="3076"/>
          <ac:picMkLst>
            <pc:docMk/>
            <pc:sldMk cId="0" sldId="513"/>
            <ac:picMk id="10" creationId="{00000000-0000-0000-0000-000000000000}"/>
          </ac:picMkLst>
        </pc:picChg>
        <pc:picChg chg="add del mod ord replST">
          <ac:chgData name="Carlton Caves" userId="f0e521a00891a9a3" providerId="LiveId" clId="{E9B2659C-4EFB-4106-A077-2B3143332184}" dt="2023-06-28T23:22:53.689" v="3417" actId="478"/>
          <ac:picMkLst>
            <pc:docMk/>
            <pc:sldMk cId="0" sldId="513"/>
            <ac:picMk id="12" creationId="{B11E9FD6-C536-A00B-1976-CF3EE15A2D1B}"/>
          </ac:picMkLst>
        </pc:picChg>
        <pc:picChg chg="del mod ord replST delST">
          <ac:chgData name="Carlton Caves" userId="f0e521a00891a9a3" providerId="LiveId" clId="{E9B2659C-4EFB-4106-A077-2B3143332184}" dt="2023-06-28T22:29:00.853" v="2997" actId="478"/>
          <ac:picMkLst>
            <pc:docMk/>
            <pc:sldMk cId="0" sldId="513"/>
            <ac:picMk id="16" creationId="{1C594D0B-3A20-6AD8-F437-850AC1DCCFF5}"/>
          </ac:picMkLst>
        </pc:picChg>
        <pc:picChg chg="del mod ord replST delST">
          <ac:chgData name="Carlton Caves" userId="f0e521a00891a9a3" providerId="LiveId" clId="{E9B2659C-4EFB-4106-A077-2B3143332184}" dt="2023-06-28T22:42:46.245" v="3054" actId="478"/>
          <ac:picMkLst>
            <pc:docMk/>
            <pc:sldMk cId="0" sldId="513"/>
            <ac:picMk id="20" creationId="{7DDB9F60-FFAA-728B-3AF6-6C1B297D30AD}"/>
          </ac:picMkLst>
        </pc:picChg>
        <pc:picChg chg="mod replST delST">
          <ac:chgData name="Carlton Caves" userId="f0e521a00891a9a3" providerId="LiveId" clId="{E9B2659C-4EFB-4106-A077-2B3143332184}" dt="2023-06-29T02:12:51.955" v="4720"/>
          <ac:picMkLst>
            <pc:docMk/>
            <pc:sldMk cId="0" sldId="513"/>
            <ac:picMk id="24" creationId="{D8BF0EFC-6F0B-4734-A7BC-C4A0CC7AEDCA}"/>
          </ac:picMkLst>
        </pc:picChg>
        <pc:picChg chg="del mod ord replST delST">
          <ac:chgData name="Carlton Caves" userId="f0e521a00891a9a3" providerId="LiveId" clId="{E9B2659C-4EFB-4106-A077-2B3143332184}" dt="2023-06-29T02:12:51.955" v="4712" actId="478"/>
          <ac:picMkLst>
            <pc:docMk/>
            <pc:sldMk cId="0" sldId="513"/>
            <ac:picMk id="26" creationId="{6BC3D33C-7DC1-184D-DCDC-2639D9DD4271}"/>
          </ac:picMkLst>
        </pc:picChg>
        <pc:picChg chg="mod ord replST delST">
          <ac:chgData name="Carlton Caves" userId="f0e521a00891a9a3" providerId="LiveId" clId="{E9B2659C-4EFB-4106-A077-2B3143332184}" dt="2023-06-29T02:12:51.955" v="4718"/>
          <ac:picMkLst>
            <pc:docMk/>
            <pc:sldMk cId="0" sldId="513"/>
            <ac:picMk id="30" creationId="{015F36E5-4A33-721C-1CEB-FCAA8A3794F9}"/>
          </ac:picMkLst>
        </pc:picChg>
        <pc:picChg chg="add del mod">
          <ac:chgData name="Carlton Caves" userId="f0e521a00891a9a3" providerId="LiveId" clId="{E9B2659C-4EFB-4106-A077-2B3143332184}" dt="2023-06-28T23:16:33.202" v="3259" actId="478"/>
          <ac:picMkLst>
            <pc:docMk/>
            <pc:sldMk cId="0" sldId="513"/>
            <ac:picMk id="32" creationId="{750B5FF3-8319-B602-4C1B-213F490DEF66}"/>
          </ac:picMkLst>
        </pc:picChg>
        <pc:picChg chg="del mod ord replST">
          <ac:chgData name="Carlton Caves" userId="f0e521a00891a9a3" providerId="LiveId" clId="{E9B2659C-4EFB-4106-A077-2B3143332184}" dt="2023-06-28T23:17:43.479" v="3289" actId="478"/>
          <ac:picMkLst>
            <pc:docMk/>
            <pc:sldMk cId="0" sldId="513"/>
            <ac:picMk id="34" creationId="{A9F755F7-F70F-395D-AF55-85221ACC1CBE}"/>
          </ac:picMkLst>
        </pc:picChg>
        <pc:picChg chg="del mod ord replST">
          <ac:chgData name="Carlton Caves" userId="f0e521a00891a9a3" providerId="LiveId" clId="{E9B2659C-4EFB-4106-A077-2B3143332184}" dt="2023-06-28T23:19:14.079" v="3319" actId="478"/>
          <ac:picMkLst>
            <pc:docMk/>
            <pc:sldMk cId="0" sldId="513"/>
            <ac:picMk id="36" creationId="{81AF83C2-2F6D-F0C7-9F13-1746FAE542C9}"/>
          </ac:picMkLst>
        </pc:picChg>
        <pc:picChg chg="del mod ord replST">
          <ac:chgData name="Carlton Caves" userId="f0e521a00891a9a3" providerId="LiveId" clId="{E9B2659C-4EFB-4106-A077-2B3143332184}" dt="2023-06-28T23:19:34.316" v="3349" actId="478"/>
          <ac:picMkLst>
            <pc:docMk/>
            <pc:sldMk cId="0" sldId="513"/>
            <ac:picMk id="38" creationId="{CD14E783-0D94-3EBD-5899-E1E5D31135F8}"/>
          </ac:picMkLst>
        </pc:picChg>
        <pc:picChg chg="del mod ord replST">
          <ac:chgData name="Carlton Caves" userId="f0e521a00891a9a3" providerId="LiveId" clId="{E9B2659C-4EFB-4106-A077-2B3143332184}" dt="2023-06-28T23:20:43.327" v="3379" actId="478"/>
          <ac:picMkLst>
            <pc:docMk/>
            <pc:sldMk cId="0" sldId="513"/>
            <ac:picMk id="40" creationId="{4B5628B7-126B-1E5A-A2AC-C2F64C2AA3DC}"/>
          </ac:picMkLst>
        </pc:picChg>
        <pc:picChg chg="del mod ord replST">
          <ac:chgData name="Carlton Caves" userId="f0e521a00891a9a3" providerId="LiveId" clId="{E9B2659C-4EFB-4106-A077-2B3143332184}" dt="2023-06-28T23:23:42.561" v="3447" actId="478"/>
          <ac:picMkLst>
            <pc:docMk/>
            <pc:sldMk cId="0" sldId="513"/>
            <ac:picMk id="42" creationId="{8AAB935D-F110-39BE-C082-AEAA2F1844CB}"/>
          </ac:picMkLst>
        </pc:picChg>
        <pc:picChg chg="mod ord replST">
          <ac:chgData name="Carlton Caves" userId="f0e521a00891a9a3" providerId="LiveId" clId="{E9B2659C-4EFB-4106-A077-2B3143332184}" dt="2023-06-28T23:22:53.689" v="3419" actId="962"/>
          <ac:picMkLst>
            <pc:docMk/>
            <pc:sldMk cId="0" sldId="513"/>
            <ac:picMk id="44" creationId="{921FDF7D-427C-34E9-F053-DE5717F71547}"/>
          </ac:picMkLst>
        </pc:picChg>
        <pc:picChg chg="del mod ord replST">
          <ac:chgData name="Carlton Caves" userId="f0e521a00891a9a3" providerId="LiveId" clId="{E9B2659C-4EFB-4106-A077-2B3143332184}" dt="2023-06-28T23:24:48.071" v="3477" actId="478"/>
          <ac:picMkLst>
            <pc:docMk/>
            <pc:sldMk cId="0" sldId="513"/>
            <ac:picMk id="46" creationId="{99F7C0B7-1343-8A1B-F11B-51784181F9ED}"/>
          </ac:picMkLst>
        </pc:picChg>
        <pc:picChg chg="del mod ord replST">
          <ac:chgData name="Carlton Caves" userId="f0e521a00891a9a3" providerId="LiveId" clId="{E9B2659C-4EFB-4106-A077-2B3143332184}" dt="2023-06-28T23:25:10.459" v="3507" actId="478"/>
          <ac:picMkLst>
            <pc:docMk/>
            <pc:sldMk cId="0" sldId="513"/>
            <ac:picMk id="48" creationId="{0B517DBF-541C-52E8-DA87-EE512ADD925D}"/>
          </ac:picMkLst>
        </pc:picChg>
        <pc:picChg chg="mod ord replST">
          <ac:chgData name="Carlton Caves" userId="f0e521a00891a9a3" providerId="LiveId" clId="{E9B2659C-4EFB-4106-A077-2B3143332184}" dt="2023-06-28T23:25:10.459" v="3509" actId="962"/>
          <ac:picMkLst>
            <pc:docMk/>
            <pc:sldMk cId="0" sldId="513"/>
            <ac:picMk id="50" creationId="{4CC717E5-5C6B-0A4A-5BCC-D0FF2FF959AD}"/>
          </ac:picMkLst>
        </pc:picChg>
        <pc:picChg chg="mod ord replST delST">
          <ac:chgData name="Carlton Caves" userId="f0e521a00891a9a3" providerId="LiveId" clId="{E9B2659C-4EFB-4106-A077-2B3143332184}" dt="2023-06-29T02:12:51.955" v="4732" actId="962"/>
          <ac:picMkLst>
            <pc:docMk/>
            <pc:sldMk cId="0" sldId="513"/>
            <ac:picMk id="53" creationId="{C498F9A5-F678-2597-1C76-0E96A1414C78}"/>
          </ac:picMkLst>
        </pc:picChg>
        <pc:picChg chg="del mod">
          <ac:chgData name="Carlton Caves" userId="f0e521a00891a9a3" providerId="LiveId" clId="{E9B2659C-4EFB-4106-A077-2B3143332184}" dt="2023-06-28T22:28:43.814" v="2940" actId="478"/>
          <ac:picMkLst>
            <pc:docMk/>
            <pc:sldMk cId="0" sldId="513"/>
            <ac:picMk id="444418" creationId="{7A275ED1-E955-4DFE-B291-0085C65B1A2B}"/>
          </ac:picMkLst>
        </pc:picChg>
      </pc:sldChg>
      <pc:sldChg chg="del">
        <pc:chgData name="Carlton Caves" userId="f0e521a00891a9a3" providerId="LiveId" clId="{E9B2659C-4EFB-4106-A077-2B3143332184}" dt="2023-06-28T18:20:24.220" v="57" actId="47"/>
        <pc:sldMkLst>
          <pc:docMk/>
          <pc:sldMk cId="0" sldId="519"/>
        </pc:sldMkLst>
      </pc:sldChg>
      <pc:sldChg chg="del">
        <pc:chgData name="Carlton Caves" userId="f0e521a00891a9a3" providerId="LiveId" clId="{E9B2659C-4EFB-4106-A077-2B3143332184}" dt="2023-06-28T18:20:24.833" v="58" actId="47"/>
        <pc:sldMkLst>
          <pc:docMk/>
          <pc:sldMk cId="0" sldId="520"/>
        </pc:sldMkLst>
      </pc:sldChg>
      <pc:sldChg chg="del">
        <pc:chgData name="Carlton Caves" userId="f0e521a00891a9a3" providerId="LiveId" clId="{E9B2659C-4EFB-4106-A077-2B3143332184}" dt="2023-06-28T18:20:25.811" v="59" actId="47"/>
        <pc:sldMkLst>
          <pc:docMk/>
          <pc:sldMk cId="0" sldId="521"/>
        </pc:sldMkLst>
      </pc:sldChg>
      <pc:sldChg chg="del">
        <pc:chgData name="Carlton Caves" userId="f0e521a00891a9a3" providerId="LiveId" clId="{E9B2659C-4EFB-4106-A077-2B3143332184}" dt="2023-06-28T18:20:28.617" v="61" actId="47"/>
        <pc:sldMkLst>
          <pc:docMk/>
          <pc:sldMk cId="0" sldId="522"/>
        </pc:sldMkLst>
      </pc:sldChg>
      <pc:sldChg chg="del">
        <pc:chgData name="Carlton Caves" userId="f0e521a00891a9a3" providerId="LiveId" clId="{E9B2659C-4EFB-4106-A077-2B3143332184}" dt="2023-06-28T18:20:29.152" v="62" actId="47"/>
        <pc:sldMkLst>
          <pc:docMk/>
          <pc:sldMk cId="0" sldId="523"/>
        </pc:sldMkLst>
      </pc:sldChg>
      <pc:sldChg chg="del">
        <pc:chgData name="Carlton Caves" userId="f0e521a00891a9a3" providerId="LiveId" clId="{E9B2659C-4EFB-4106-A077-2B3143332184}" dt="2023-06-28T18:20:29.735" v="63" actId="47"/>
        <pc:sldMkLst>
          <pc:docMk/>
          <pc:sldMk cId="0" sldId="524"/>
        </pc:sldMkLst>
      </pc:sldChg>
      <pc:sldChg chg="del">
        <pc:chgData name="Carlton Caves" userId="f0e521a00891a9a3" providerId="LiveId" clId="{E9B2659C-4EFB-4106-A077-2B3143332184}" dt="2023-06-28T18:20:30.491" v="64" actId="47"/>
        <pc:sldMkLst>
          <pc:docMk/>
          <pc:sldMk cId="0" sldId="525"/>
        </pc:sldMkLst>
      </pc:sldChg>
      <pc:sldChg chg="del">
        <pc:chgData name="Carlton Caves" userId="f0e521a00891a9a3" providerId="LiveId" clId="{E9B2659C-4EFB-4106-A077-2B3143332184}" dt="2023-06-28T18:20:30.996" v="65" actId="47"/>
        <pc:sldMkLst>
          <pc:docMk/>
          <pc:sldMk cId="2857987645" sldId="526"/>
        </pc:sldMkLst>
      </pc:sldChg>
      <pc:sldChg chg="delSp modSp add mod">
        <pc:chgData name="Carlton Caves" userId="f0e521a00891a9a3" providerId="LiveId" clId="{E9B2659C-4EFB-4106-A077-2B3143332184}" dt="2023-06-28T19:32:20.306" v="1316" actId="1038"/>
        <pc:sldMkLst>
          <pc:docMk/>
          <pc:sldMk cId="2431924728" sldId="527"/>
        </pc:sldMkLst>
        <pc:picChg chg="mod">
          <ac:chgData name="Carlton Caves" userId="f0e521a00891a9a3" providerId="LiveId" clId="{E9B2659C-4EFB-4106-A077-2B3143332184}" dt="2023-06-28T19:31:58.546" v="1312" actId="12788"/>
          <ac:picMkLst>
            <pc:docMk/>
            <pc:sldMk cId="2431924728" sldId="527"/>
            <ac:picMk id="2" creationId="{00000000-0000-0000-0000-000000000000}"/>
          </ac:picMkLst>
        </pc:picChg>
        <pc:picChg chg="replST">
          <ac:chgData name="Carlton Caves" userId="f0e521a00891a9a3" providerId="LiveId" clId="{E9B2659C-4EFB-4106-A077-2B3143332184}" dt="2023-06-28T19:22:59.002" v="1122"/>
          <ac:picMkLst>
            <pc:docMk/>
            <pc:sldMk cId="2431924728" sldId="527"/>
            <ac:picMk id="3" creationId="{00000000-0000-0000-0000-000000000000}"/>
          </ac:picMkLst>
        </pc:picChg>
        <pc:picChg chg="mod">
          <ac:chgData name="Carlton Caves" userId="f0e521a00891a9a3" providerId="LiveId" clId="{E9B2659C-4EFB-4106-A077-2B3143332184}" dt="2023-06-28T19:31:58.546" v="1312" actId="12788"/>
          <ac:picMkLst>
            <pc:docMk/>
            <pc:sldMk cId="2431924728" sldId="527"/>
            <ac:picMk id="4" creationId="{00000000-0000-0000-0000-000000000000}"/>
          </ac:picMkLst>
        </pc:picChg>
        <pc:picChg chg="del mod ord replST">
          <ac:chgData name="Carlton Caves" userId="f0e521a00891a9a3" providerId="LiveId" clId="{E9B2659C-4EFB-4106-A077-2B3143332184}" dt="2023-06-28T19:25:02.656" v="1179" actId="478"/>
          <ac:picMkLst>
            <pc:docMk/>
            <pc:sldMk cId="2431924728" sldId="527"/>
            <ac:picMk id="6" creationId="{BD58A649-0F87-A981-66CA-89998267C14A}"/>
          </ac:picMkLst>
        </pc:picChg>
        <pc:picChg chg="del mod ord replST">
          <ac:chgData name="Carlton Caves" userId="f0e521a00891a9a3" providerId="LiveId" clId="{E9B2659C-4EFB-4106-A077-2B3143332184}" dt="2023-06-28T19:27:04.794" v="1210" actId="478"/>
          <ac:picMkLst>
            <pc:docMk/>
            <pc:sldMk cId="2431924728" sldId="527"/>
            <ac:picMk id="8" creationId="{3501F03A-F04E-0682-7CBC-E80359518674}"/>
          </ac:picMkLst>
        </pc:picChg>
        <pc:picChg chg="del mod ord replST">
          <ac:chgData name="Carlton Caves" userId="f0e521a00891a9a3" providerId="LiveId" clId="{E9B2659C-4EFB-4106-A077-2B3143332184}" dt="2023-06-28T19:30:21.817" v="1241" actId="478"/>
          <ac:picMkLst>
            <pc:docMk/>
            <pc:sldMk cId="2431924728" sldId="527"/>
            <ac:picMk id="10" creationId="{95E1C334-4F75-747A-4F20-F7D21B750D0F}"/>
          </ac:picMkLst>
        </pc:picChg>
        <pc:picChg chg="del mod ord replST">
          <ac:chgData name="Carlton Caves" userId="f0e521a00891a9a3" providerId="LiveId" clId="{E9B2659C-4EFB-4106-A077-2B3143332184}" dt="2023-06-28T19:31:20.024" v="1290" actId="478"/>
          <ac:picMkLst>
            <pc:docMk/>
            <pc:sldMk cId="2431924728" sldId="527"/>
            <ac:picMk id="12" creationId="{87475DC7-B390-B63C-C54E-5056AEB9266F}"/>
          </ac:picMkLst>
        </pc:picChg>
        <pc:picChg chg="mod ord replST">
          <ac:chgData name="Carlton Caves" userId="f0e521a00891a9a3" providerId="LiveId" clId="{E9B2659C-4EFB-4106-A077-2B3143332184}" dt="2023-06-28T19:32:20.306" v="1316" actId="1038"/>
          <ac:picMkLst>
            <pc:docMk/>
            <pc:sldMk cId="2431924728" sldId="527"/>
            <ac:picMk id="14" creationId="{868974C5-EAE7-0222-CEAB-1497DE45B294}"/>
          </ac:picMkLst>
        </pc:picChg>
      </pc:sldChg>
      <pc:sldChg chg="del">
        <pc:chgData name="Carlton Caves" userId="f0e521a00891a9a3" providerId="LiveId" clId="{E9B2659C-4EFB-4106-A077-2B3143332184}" dt="2023-06-28T18:20:32.127" v="67" actId="47"/>
        <pc:sldMkLst>
          <pc:docMk/>
          <pc:sldMk cId="0" sldId="528"/>
        </pc:sldMkLst>
      </pc:sldChg>
      <pc:sldChg chg="del">
        <pc:chgData name="Carlton Caves" userId="f0e521a00891a9a3" providerId="LiveId" clId="{E9B2659C-4EFB-4106-A077-2B3143332184}" dt="2023-06-28T18:20:32.875" v="68" actId="47"/>
        <pc:sldMkLst>
          <pc:docMk/>
          <pc:sldMk cId="0" sldId="529"/>
        </pc:sldMkLst>
      </pc:sldChg>
      <pc:sldChg chg="del">
        <pc:chgData name="Carlton Caves" userId="f0e521a00891a9a3" providerId="LiveId" clId="{E9B2659C-4EFB-4106-A077-2B3143332184}" dt="2023-06-28T18:20:34.454" v="69" actId="47"/>
        <pc:sldMkLst>
          <pc:docMk/>
          <pc:sldMk cId="0" sldId="530"/>
        </pc:sldMkLst>
      </pc:sldChg>
      <pc:sldChg chg="del">
        <pc:chgData name="Carlton Caves" userId="f0e521a00891a9a3" providerId="LiveId" clId="{E9B2659C-4EFB-4106-A077-2B3143332184}" dt="2023-06-28T18:20:34.979" v="70" actId="47"/>
        <pc:sldMkLst>
          <pc:docMk/>
          <pc:sldMk cId="0" sldId="531"/>
        </pc:sldMkLst>
      </pc:sldChg>
      <pc:sldChg chg="del">
        <pc:chgData name="Carlton Caves" userId="f0e521a00891a9a3" providerId="LiveId" clId="{E9B2659C-4EFB-4106-A077-2B3143332184}" dt="2023-06-28T18:20:35.934" v="71" actId="47"/>
        <pc:sldMkLst>
          <pc:docMk/>
          <pc:sldMk cId="0" sldId="532"/>
        </pc:sldMkLst>
      </pc:sldChg>
      <pc:sldChg chg="del">
        <pc:chgData name="Carlton Caves" userId="f0e521a00891a9a3" providerId="LiveId" clId="{E9B2659C-4EFB-4106-A077-2B3143332184}" dt="2023-06-28T18:20:36.405" v="72" actId="47"/>
        <pc:sldMkLst>
          <pc:docMk/>
          <pc:sldMk cId="0" sldId="533"/>
        </pc:sldMkLst>
      </pc:sldChg>
      <pc:sldChg chg="del">
        <pc:chgData name="Carlton Caves" userId="f0e521a00891a9a3" providerId="LiveId" clId="{E9B2659C-4EFB-4106-A077-2B3143332184}" dt="2023-06-28T18:20:37.084" v="73" actId="47"/>
        <pc:sldMkLst>
          <pc:docMk/>
          <pc:sldMk cId="0" sldId="534"/>
        </pc:sldMkLst>
      </pc:sldChg>
      <pc:sldChg chg="del">
        <pc:chgData name="Carlton Caves" userId="f0e521a00891a9a3" providerId="LiveId" clId="{E9B2659C-4EFB-4106-A077-2B3143332184}" dt="2023-06-28T18:20:40.521" v="75" actId="47"/>
        <pc:sldMkLst>
          <pc:docMk/>
          <pc:sldMk cId="0" sldId="536"/>
        </pc:sldMkLst>
      </pc:sldChg>
      <pc:sldChg chg="del">
        <pc:chgData name="Carlton Caves" userId="f0e521a00891a9a3" providerId="LiveId" clId="{E9B2659C-4EFB-4106-A077-2B3143332184}" dt="2023-06-28T18:20:41.918" v="76" actId="47"/>
        <pc:sldMkLst>
          <pc:docMk/>
          <pc:sldMk cId="0" sldId="537"/>
        </pc:sldMkLst>
      </pc:sldChg>
      <pc:sldChg chg="del">
        <pc:chgData name="Carlton Caves" userId="f0e521a00891a9a3" providerId="LiveId" clId="{E9B2659C-4EFB-4106-A077-2B3143332184}" dt="2023-06-28T18:20:44.337" v="77" actId="47"/>
        <pc:sldMkLst>
          <pc:docMk/>
          <pc:sldMk cId="0" sldId="538"/>
        </pc:sldMkLst>
      </pc:sldChg>
      <pc:sldChg chg="addSp delSp modSp mod addAnim delAnim">
        <pc:chgData name="Carlton Caves" userId="f0e521a00891a9a3" providerId="LiveId" clId="{E9B2659C-4EFB-4106-A077-2B3143332184}" dt="2023-06-29T20:03:39.697" v="5023" actId="1037"/>
        <pc:sldMkLst>
          <pc:docMk/>
          <pc:sldMk cId="0" sldId="539"/>
        </pc:sldMkLst>
        <pc:spChg chg="mod">
          <ac:chgData name="Carlton Caves" userId="f0e521a00891a9a3" providerId="LiveId" clId="{E9B2659C-4EFB-4106-A077-2B3143332184}" dt="2023-06-28T19:18:17.057" v="1121" actId="1037"/>
          <ac:spMkLst>
            <pc:docMk/>
            <pc:sldMk cId="0" sldId="539"/>
            <ac:spMk id="5" creationId="{00000000-0000-0000-0000-000000000000}"/>
          </ac:spMkLst>
        </pc:spChg>
        <pc:spChg chg="add del mod">
          <ac:chgData name="Carlton Caves" userId="f0e521a00891a9a3" providerId="LiveId" clId="{E9B2659C-4EFB-4106-A077-2B3143332184}" dt="2023-06-28T19:18:17.057" v="1121" actId="1037"/>
          <ac:spMkLst>
            <pc:docMk/>
            <pc:sldMk cId="0" sldId="539"/>
            <ac:spMk id="6" creationId="{00000000-0000-0000-0000-000000000000}"/>
          </ac:spMkLst>
        </pc:spChg>
        <pc:spChg chg="mod">
          <ac:chgData name="Carlton Caves" userId="f0e521a00891a9a3" providerId="LiveId" clId="{E9B2659C-4EFB-4106-A077-2B3143332184}" dt="2023-06-29T20:03:39.697" v="5023" actId="1037"/>
          <ac:spMkLst>
            <pc:docMk/>
            <pc:sldMk cId="0" sldId="539"/>
            <ac:spMk id="29" creationId="{00000000-0000-0000-0000-000000000000}"/>
          </ac:spMkLst>
        </pc:spChg>
      </pc:sldChg>
      <pc:sldChg chg="del">
        <pc:chgData name="Carlton Caves" userId="f0e521a00891a9a3" providerId="LiveId" clId="{E9B2659C-4EFB-4106-A077-2B3143332184}" dt="2023-06-28T18:21:02.818" v="78" actId="47"/>
        <pc:sldMkLst>
          <pc:docMk/>
          <pc:sldMk cId="0" sldId="540"/>
        </pc:sldMkLst>
      </pc:sldChg>
      <pc:sldChg chg="del">
        <pc:chgData name="Carlton Caves" userId="f0e521a00891a9a3" providerId="LiveId" clId="{E9B2659C-4EFB-4106-A077-2B3143332184}" dt="2023-06-28T18:21:04.983" v="79" actId="47"/>
        <pc:sldMkLst>
          <pc:docMk/>
          <pc:sldMk cId="0" sldId="541"/>
        </pc:sldMkLst>
      </pc:sldChg>
      <pc:sldChg chg="del">
        <pc:chgData name="Carlton Caves" userId="f0e521a00891a9a3" providerId="LiveId" clId="{E9B2659C-4EFB-4106-A077-2B3143332184}" dt="2023-06-28T18:21:05.829" v="80" actId="47"/>
        <pc:sldMkLst>
          <pc:docMk/>
          <pc:sldMk cId="0" sldId="542"/>
        </pc:sldMkLst>
      </pc:sldChg>
      <pc:sldChg chg="del">
        <pc:chgData name="Carlton Caves" userId="f0e521a00891a9a3" providerId="LiveId" clId="{E9B2659C-4EFB-4106-A077-2B3143332184}" dt="2023-06-28T18:19:54.361" v="46" actId="47"/>
        <pc:sldMkLst>
          <pc:docMk/>
          <pc:sldMk cId="69215835" sldId="544"/>
        </pc:sldMkLst>
      </pc:sldChg>
      <pc:sldChg chg="del">
        <pc:chgData name="Carlton Caves" userId="f0e521a00891a9a3" providerId="LiveId" clId="{E9B2659C-4EFB-4106-A077-2B3143332184}" dt="2023-06-28T18:21:08.361" v="81" actId="47"/>
        <pc:sldMkLst>
          <pc:docMk/>
          <pc:sldMk cId="0" sldId="545"/>
        </pc:sldMkLst>
      </pc:sldChg>
      <pc:sldChg chg="del">
        <pc:chgData name="Carlton Caves" userId="f0e521a00891a9a3" providerId="LiveId" clId="{E9B2659C-4EFB-4106-A077-2B3143332184}" dt="2023-06-28T18:16:49.684" v="19" actId="47"/>
        <pc:sldMkLst>
          <pc:docMk/>
          <pc:sldMk cId="2353620524" sldId="546"/>
        </pc:sldMkLst>
      </pc:sldChg>
      <pc:sldChg chg="del">
        <pc:chgData name="Carlton Caves" userId="f0e521a00891a9a3" providerId="LiveId" clId="{E9B2659C-4EFB-4106-A077-2B3143332184}" dt="2023-06-28T18:16:50.126" v="20" actId="47"/>
        <pc:sldMkLst>
          <pc:docMk/>
          <pc:sldMk cId="1618952350" sldId="547"/>
        </pc:sldMkLst>
      </pc:sldChg>
      <pc:sldChg chg="del">
        <pc:chgData name="Carlton Caves" userId="f0e521a00891a9a3" providerId="LiveId" clId="{E9B2659C-4EFB-4106-A077-2B3143332184}" dt="2023-06-28T18:17:02.673" v="31" actId="47"/>
        <pc:sldMkLst>
          <pc:docMk/>
          <pc:sldMk cId="4081754903" sldId="549"/>
        </pc:sldMkLst>
      </pc:sldChg>
      <pc:sldChg chg="del">
        <pc:chgData name="Carlton Caves" userId="f0e521a00891a9a3" providerId="LiveId" clId="{E9B2659C-4EFB-4106-A077-2B3143332184}" dt="2023-06-28T18:19:58.638" v="49" actId="47"/>
        <pc:sldMkLst>
          <pc:docMk/>
          <pc:sldMk cId="2140532018" sldId="551"/>
        </pc:sldMkLst>
      </pc:sldChg>
      <pc:sldChg chg="del">
        <pc:chgData name="Carlton Caves" userId="f0e521a00891a9a3" providerId="LiveId" clId="{E9B2659C-4EFB-4106-A077-2B3143332184}" dt="2023-06-28T18:19:59.738" v="50" actId="47"/>
        <pc:sldMkLst>
          <pc:docMk/>
          <pc:sldMk cId="485841958" sldId="552"/>
        </pc:sldMkLst>
      </pc:sldChg>
      <pc:sldChg chg="del">
        <pc:chgData name="Carlton Caves" userId="f0e521a00891a9a3" providerId="LiveId" clId="{E9B2659C-4EFB-4106-A077-2B3143332184}" dt="2023-06-28T18:19:57.145" v="47" actId="47"/>
        <pc:sldMkLst>
          <pc:docMk/>
          <pc:sldMk cId="1845625368" sldId="553"/>
        </pc:sldMkLst>
      </pc:sldChg>
      <pc:sldChg chg="del">
        <pc:chgData name="Carlton Caves" userId="f0e521a00891a9a3" providerId="LiveId" clId="{E9B2659C-4EFB-4106-A077-2B3143332184}" dt="2023-06-28T18:16:38.537" v="9" actId="47"/>
        <pc:sldMkLst>
          <pc:docMk/>
          <pc:sldMk cId="1054086208" sldId="554"/>
        </pc:sldMkLst>
      </pc:sldChg>
      <pc:sldChg chg="del">
        <pc:chgData name="Carlton Caves" userId="f0e521a00891a9a3" providerId="LiveId" clId="{E9B2659C-4EFB-4106-A077-2B3143332184}" dt="2023-06-28T18:16:39.275" v="10" actId="47"/>
        <pc:sldMkLst>
          <pc:docMk/>
          <pc:sldMk cId="3846392755" sldId="555"/>
        </pc:sldMkLst>
      </pc:sldChg>
      <pc:sldChg chg="del">
        <pc:chgData name="Carlton Caves" userId="f0e521a00891a9a3" providerId="LiveId" clId="{E9B2659C-4EFB-4106-A077-2B3143332184}" dt="2023-06-28T18:16:36.528" v="6" actId="47"/>
        <pc:sldMkLst>
          <pc:docMk/>
          <pc:sldMk cId="514972938" sldId="557"/>
        </pc:sldMkLst>
      </pc:sldChg>
      <pc:sldChg chg="del">
        <pc:chgData name="Carlton Caves" userId="f0e521a00891a9a3" providerId="LiveId" clId="{E9B2659C-4EFB-4106-A077-2B3143332184}" dt="2023-06-28T18:16:40.322" v="11" actId="47"/>
        <pc:sldMkLst>
          <pc:docMk/>
          <pc:sldMk cId="3258974516" sldId="558"/>
        </pc:sldMkLst>
      </pc:sldChg>
      <pc:sldChg chg="del">
        <pc:chgData name="Carlton Caves" userId="f0e521a00891a9a3" providerId="LiveId" clId="{E9B2659C-4EFB-4106-A077-2B3143332184}" dt="2023-06-28T18:16:41.159" v="12" actId="47"/>
        <pc:sldMkLst>
          <pc:docMk/>
          <pc:sldMk cId="4189407168" sldId="559"/>
        </pc:sldMkLst>
      </pc:sldChg>
      <pc:sldChg chg="del">
        <pc:chgData name="Carlton Caves" userId="f0e521a00891a9a3" providerId="LiveId" clId="{E9B2659C-4EFB-4106-A077-2B3143332184}" dt="2023-06-28T18:16:41.931" v="13" actId="47"/>
        <pc:sldMkLst>
          <pc:docMk/>
          <pc:sldMk cId="1557010447" sldId="560"/>
        </pc:sldMkLst>
      </pc:sldChg>
      <pc:sldChg chg="del">
        <pc:chgData name="Carlton Caves" userId="f0e521a00891a9a3" providerId="LiveId" clId="{E9B2659C-4EFB-4106-A077-2B3143332184}" dt="2023-06-28T18:16:59.917" v="30" actId="47"/>
        <pc:sldMkLst>
          <pc:docMk/>
          <pc:sldMk cId="1914294946" sldId="561"/>
        </pc:sldMkLst>
      </pc:sldChg>
      <pc:sldChg chg="del">
        <pc:chgData name="Carlton Caves" userId="f0e521a00891a9a3" providerId="LiveId" clId="{E9B2659C-4EFB-4106-A077-2B3143332184}" dt="2023-06-28T18:19:41.574" v="32" actId="47"/>
        <pc:sldMkLst>
          <pc:docMk/>
          <pc:sldMk cId="2956657552" sldId="562"/>
        </pc:sldMkLst>
      </pc:sldChg>
      <pc:sldChg chg="del">
        <pc:chgData name="Carlton Caves" userId="f0e521a00891a9a3" providerId="LiveId" clId="{E9B2659C-4EFB-4106-A077-2B3143332184}" dt="2023-06-28T18:19:43.255" v="33" actId="47"/>
        <pc:sldMkLst>
          <pc:docMk/>
          <pc:sldMk cId="1002062543" sldId="563"/>
        </pc:sldMkLst>
      </pc:sldChg>
      <pc:sldChg chg="addSp delSp modSp mod">
        <pc:chgData name="Carlton Caves" userId="f0e521a00891a9a3" providerId="LiveId" clId="{E9B2659C-4EFB-4106-A077-2B3143332184}" dt="2023-07-11T01:24:05.021" v="5217" actId="962"/>
        <pc:sldMkLst>
          <pc:docMk/>
          <pc:sldMk cId="359605860" sldId="564"/>
        </pc:sldMkLst>
        <pc:spChg chg="mod">
          <ac:chgData name="Carlton Caves" userId="f0e521a00891a9a3" providerId="LiveId" clId="{E9B2659C-4EFB-4106-A077-2B3143332184}" dt="2023-06-28T23:44:00.756" v="3950" actId="1035"/>
          <ac:spMkLst>
            <pc:docMk/>
            <pc:sldMk cId="359605860" sldId="564"/>
            <ac:spMk id="444420" creationId="{00000000-0000-0000-0000-000000000000}"/>
          </ac:spMkLst>
        </pc:spChg>
        <pc:picChg chg="mod ord replST">
          <ac:chgData name="Carlton Caves" userId="f0e521a00891a9a3" providerId="LiveId" clId="{E9B2659C-4EFB-4106-A077-2B3143332184}" dt="2023-06-28T23:44:24.271" v="3958" actId="1035"/>
          <ac:picMkLst>
            <pc:docMk/>
            <pc:sldMk cId="359605860" sldId="564"/>
            <ac:picMk id="3" creationId="{392B7629-7F30-5FAE-3165-572EBE083735}"/>
          </ac:picMkLst>
        </pc:picChg>
        <pc:picChg chg="mod ord replST">
          <ac:chgData name="Carlton Caves" userId="f0e521a00891a9a3" providerId="LiveId" clId="{E9B2659C-4EFB-4106-A077-2B3143332184}" dt="2023-07-11T01:24:05.021" v="5217" actId="962"/>
          <ac:picMkLst>
            <pc:docMk/>
            <pc:sldMk cId="359605860" sldId="564"/>
            <ac:picMk id="4" creationId="{D8F475D1-996F-E456-49E1-03B003440127}"/>
          </ac:picMkLst>
        </pc:picChg>
        <pc:picChg chg="mod ord replST">
          <ac:chgData name="Carlton Caves" userId="f0e521a00891a9a3" providerId="LiveId" clId="{E9B2659C-4EFB-4106-A077-2B3143332184}" dt="2023-06-28T23:44:12.009" v="3955" actId="1036"/>
          <ac:picMkLst>
            <pc:docMk/>
            <pc:sldMk cId="359605860" sldId="564"/>
            <ac:picMk id="5" creationId="{B69DD019-DCA4-4157-8A7F-997DC1702CDD}"/>
          </ac:picMkLst>
        </pc:picChg>
        <pc:picChg chg="add del mod">
          <ac:chgData name="Carlton Caves" userId="f0e521a00891a9a3" providerId="LiveId" clId="{E9B2659C-4EFB-4106-A077-2B3143332184}" dt="2023-06-28T23:36:58.788" v="3764" actId="478"/>
          <ac:picMkLst>
            <pc:docMk/>
            <pc:sldMk cId="359605860" sldId="564"/>
            <ac:picMk id="6" creationId="{D0ABF532-602D-3297-7D2E-B15B6480532D}"/>
          </ac:picMkLst>
        </pc:picChg>
        <pc:picChg chg="del mod ord replST">
          <ac:chgData name="Carlton Caves" userId="f0e521a00891a9a3" providerId="LiveId" clId="{E9B2659C-4EFB-4106-A077-2B3143332184}" dt="2023-06-28T23:41:36.353" v="3861" actId="478"/>
          <ac:picMkLst>
            <pc:docMk/>
            <pc:sldMk cId="359605860" sldId="564"/>
            <ac:picMk id="8" creationId="{ABE42767-4601-F735-5182-9234D74704B2}"/>
          </ac:picMkLst>
        </pc:picChg>
        <pc:picChg chg="del mod ord replST">
          <ac:chgData name="Carlton Caves" userId="f0e521a00891a9a3" providerId="LiveId" clId="{E9B2659C-4EFB-4106-A077-2B3143332184}" dt="2023-06-28T23:42:04.363" v="3891" actId="478"/>
          <ac:picMkLst>
            <pc:docMk/>
            <pc:sldMk cId="359605860" sldId="564"/>
            <ac:picMk id="10" creationId="{2B9AB7FD-80BB-FDF6-294F-AF62F2684FFA}"/>
          </ac:picMkLst>
        </pc:picChg>
        <pc:picChg chg="del mod ord replST">
          <ac:chgData name="Carlton Caves" userId="f0e521a00891a9a3" providerId="LiveId" clId="{E9B2659C-4EFB-4106-A077-2B3143332184}" dt="2023-06-28T23:42:54.049" v="3921" actId="478"/>
          <ac:picMkLst>
            <pc:docMk/>
            <pc:sldMk cId="359605860" sldId="564"/>
            <ac:picMk id="12" creationId="{0B9F1153-8940-87C4-F492-11158F6240A1}"/>
          </ac:picMkLst>
        </pc:picChg>
        <pc:picChg chg="del mod ord replST">
          <ac:chgData name="Carlton Caves" userId="f0e521a00891a9a3" providerId="LiveId" clId="{E9B2659C-4EFB-4106-A077-2B3143332184}" dt="2023-06-28T23:45:03.896" v="3986" actId="478"/>
          <ac:picMkLst>
            <pc:docMk/>
            <pc:sldMk cId="359605860" sldId="564"/>
            <ac:picMk id="14" creationId="{FB6E6323-F2D3-361E-017D-A92C3C435068}"/>
          </ac:picMkLst>
        </pc:picChg>
        <pc:picChg chg="del mod ord replST">
          <ac:chgData name="Carlton Caves" userId="f0e521a00891a9a3" providerId="LiveId" clId="{E9B2659C-4EFB-4106-A077-2B3143332184}" dt="2023-07-11T01:24:05.021" v="5215" actId="478"/>
          <ac:picMkLst>
            <pc:docMk/>
            <pc:sldMk cId="359605860" sldId="564"/>
            <ac:picMk id="16" creationId="{06B85CA8-235D-0CDB-16B7-DC9BCB18D813}"/>
          </ac:picMkLst>
        </pc:picChg>
        <pc:picChg chg="del mod">
          <ac:chgData name="Carlton Caves" userId="f0e521a00891a9a3" providerId="LiveId" clId="{E9B2659C-4EFB-4106-A077-2B3143332184}" dt="2023-06-28T23:26:16.757" v="3538" actId="478"/>
          <ac:picMkLst>
            <pc:docMk/>
            <pc:sldMk cId="359605860" sldId="564"/>
            <ac:picMk id="444421" creationId="{DB3E0FA7-E4CA-4BE3-A081-166640CF86C1}"/>
          </ac:picMkLst>
        </pc:picChg>
        <pc:picChg chg="del mod">
          <ac:chgData name="Carlton Caves" userId="f0e521a00891a9a3" providerId="LiveId" clId="{E9B2659C-4EFB-4106-A077-2B3143332184}" dt="2023-06-28T22:24:47.528" v="2894" actId="478"/>
          <ac:picMkLst>
            <pc:docMk/>
            <pc:sldMk cId="359605860" sldId="564"/>
            <ac:picMk id="444425" creationId="{C8DD834C-AFBF-41F8-A26F-0A35C9C7528E}"/>
          </ac:picMkLst>
        </pc:picChg>
      </pc:sldChg>
      <pc:sldChg chg="addSp delSp modSp mod ord modAnim">
        <pc:chgData name="Carlton Caves" userId="f0e521a00891a9a3" providerId="LiveId" clId="{E9B2659C-4EFB-4106-A077-2B3143332184}" dt="2023-06-29T01:57:34.892" v="4431" actId="1037"/>
        <pc:sldMkLst>
          <pc:docMk/>
          <pc:sldMk cId="233350688" sldId="565"/>
        </pc:sldMkLst>
        <pc:spChg chg="mod">
          <ac:chgData name="Carlton Caves" userId="f0e521a00891a9a3" providerId="LiveId" clId="{E9B2659C-4EFB-4106-A077-2B3143332184}" dt="2023-06-29T01:57:22.047" v="4408" actId="1035"/>
          <ac:spMkLst>
            <pc:docMk/>
            <pc:sldMk cId="233350688" sldId="565"/>
            <ac:spMk id="444420" creationId="{00000000-0000-0000-0000-000000000000}"/>
          </ac:spMkLst>
        </pc:spChg>
        <pc:grpChg chg="add del">
          <ac:chgData name="Carlton Caves" userId="f0e521a00891a9a3" providerId="LiveId" clId="{E9B2659C-4EFB-4106-A077-2B3143332184}" dt="2023-06-29T01:36:11.944" v="4225" actId="478"/>
          <ac:grpSpMkLst>
            <pc:docMk/>
            <pc:sldMk cId="233350688" sldId="565"/>
            <ac:grpSpMk id="444431" creationId="{5CE06E41-D6D3-448E-A8A1-D9DCD6054820}"/>
          </ac:grpSpMkLst>
        </pc:grpChg>
        <pc:picChg chg="add del">
          <ac:chgData name="Carlton Caves" userId="f0e521a00891a9a3" providerId="LiveId" clId="{E9B2659C-4EFB-4106-A077-2B3143332184}" dt="2023-06-29T01:36:11.944" v="4225" actId="478"/>
          <ac:picMkLst>
            <pc:docMk/>
            <pc:sldMk cId="233350688" sldId="565"/>
            <ac:picMk id="3" creationId="{CA32EA9D-5F38-4187-AC0E-E5A509ECBD0E}"/>
          </ac:picMkLst>
        </pc:picChg>
        <pc:picChg chg="add del">
          <ac:chgData name="Carlton Caves" userId="f0e521a00891a9a3" providerId="LiveId" clId="{E9B2659C-4EFB-4106-A077-2B3143332184}" dt="2023-06-29T01:36:11.944" v="4225" actId="478"/>
          <ac:picMkLst>
            <pc:docMk/>
            <pc:sldMk cId="233350688" sldId="565"/>
            <ac:picMk id="4" creationId="{00000000-0000-0000-0000-000000000000}"/>
          </ac:picMkLst>
        </pc:picChg>
        <pc:picChg chg="add del mod ord replST">
          <ac:chgData name="Carlton Caves" userId="f0e521a00891a9a3" providerId="LiveId" clId="{E9B2659C-4EFB-4106-A077-2B3143332184}" dt="2023-06-29T01:36:11.944" v="4225" actId="478"/>
          <ac:picMkLst>
            <pc:docMk/>
            <pc:sldMk cId="233350688" sldId="565"/>
            <ac:picMk id="5" creationId="{A3B062DB-87BA-23F3-0655-1CF7434625E9}"/>
          </ac:picMkLst>
        </pc:picChg>
        <pc:picChg chg="add mod replST">
          <ac:chgData name="Carlton Caves" userId="f0e521a00891a9a3" providerId="LiveId" clId="{E9B2659C-4EFB-4106-A077-2B3143332184}" dt="2023-06-29T01:37:11.231" v="4227"/>
          <ac:picMkLst>
            <pc:docMk/>
            <pc:sldMk cId="233350688" sldId="565"/>
            <ac:picMk id="6" creationId="{1B69AE2E-96F3-2353-08FB-96625D41E7C9}"/>
          </ac:picMkLst>
        </pc:picChg>
        <pc:picChg chg="del mod ord replST">
          <ac:chgData name="Carlton Caves" userId="f0e521a00891a9a3" providerId="LiveId" clId="{E9B2659C-4EFB-4106-A077-2B3143332184}" dt="2023-06-29T01:45:37.456" v="4282" actId="478"/>
          <ac:picMkLst>
            <pc:docMk/>
            <pc:sldMk cId="233350688" sldId="565"/>
            <ac:picMk id="8" creationId="{EB2CFEDE-C97B-6094-8AEE-B7A136AC4765}"/>
          </ac:picMkLst>
        </pc:picChg>
        <pc:picChg chg="del mod ord replST">
          <ac:chgData name="Carlton Caves" userId="f0e521a00891a9a3" providerId="LiveId" clId="{E9B2659C-4EFB-4106-A077-2B3143332184}" dt="2023-06-29T01:55:15.355" v="4375" actId="478"/>
          <ac:picMkLst>
            <pc:docMk/>
            <pc:sldMk cId="233350688" sldId="565"/>
            <ac:picMk id="10" creationId="{DD5A3A93-384F-87A0-9CEC-B14E36B72D08}"/>
          </ac:picMkLst>
        </pc:picChg>
        <pc:picChg chg="mod ord replST">
          <ac:chgData name="Carlton Caves" userId="f0e521a00891a9a3" providerId="LiveId" clId="{E9B2659C-4EFB-4106-A077-2B3143332184}" dt="2023-06-29T01:57:34.892" v="4431" actId="1037"/>
          <ac:picMkLst>
            <pc:docMk/>
            <pc:sldMk cId="233350688" sldId="565"/>
            <ac:picMk id="12" creationId="{97F05994-F24F-AB6A-9F62-A072F236B7BD}"/>
          </ac:picMkLst>
        </pc:picChg>
        <pc:picChg chg="del mod">
          <ac:chgData name="Carlton Caves" userId="f0e521a00891a9a3" providerId="LiveId" clId="{E9B2659C-4EFB-4106-A077-2B3143332184}" dt="2023-06-29T01:30:48.262" v="4119" actId="478"/>
          <ac:picMkLst>
            <pc:docMk/>
            <pc:sldMk cId="233350688" sldId="565"/>
            <ac:picMk id="13" creationId="{FB1F2AAB-33C3-42A1-923C-11D0B3388497}"/>
          </ac:picMkLst>
        </pc:picChg>
        <pc:picChg chg="add del">
          <ac:chgData name="Carlton Caves" userId="f0e521a00891a9a3" providerId="LiveId" clId="{E9B2659C-4EFB-4106-A077-2B3143332184}" dt="2023-06-29T01:36:11.944" v="4225" actId="478"/>
          <ac:picMkLst>
            <pc:docMk/>
            <pc:sldMk cId="233350688" sldId="565"/>
            <ac:picMk id="14" creationId="{2B7A6EF8-D8F5-4E3C-8252-E925A5545162}"/>
          </ac:picMkLst>
        </pc:picChg>
      </pc:sldChg>
      <pc:sldChg chg="delSp modSp mod">
        <pc:chgData name="Carlton Caves" userId="f0e521a00891a9a3" providerId="LiveId" clId="{E9B2659C-4EFB-4106-A077-2B3143332184}" dt="2023-07-11T10:22:05.554" v="5249" actId="1037"/>
        <pc:sldMkLst>
          <pc:docMk/>
          <pc:sldMk cId="3590198732" sldId="566"/>
        </pc:sldMkLst>
        <pc:picChg chg="mod ord replST">
          <ac:chgData name="Carlton Caves" userId="f0e521a00891a9a3" providerId="LiveId" clId="{E9B2659C-4EFB-4106-A077-2B3143332184}" dt="2023-07-11T10:22:05.554" v="5249" actId="1037"/>
          <ac:picMkLst>
            <pc:docMk/>
            <pc:sldMk cId="3590198732" sldId="566"/>
            <ac:picMk id="4" creationId="{D3B6DC6B-CAA1-E8D3-35EA-DD43707049F8}"/>
          </ac:picMkLst>
        </pc:picChg>
        <pc:picChg chg="del mod">
          <ac:chgData name="Carlton Caves" userId="f0e521a00891a9a3" providerId="LiveId" clId="{E9B2659C-4EFB-4106-A077-2B3143332184}" dt="2023-07-11T10:22:00.696" v="5245" actId="478"/>
          <ac:picMkLst>
            <pc:docMk/>
            <pc:sldMk cId="3590198732" sldId="566"/>
            <ac:picMk id="10" creationId="{2EB365F4-CDEA-46B4-93FB-B84309E27E7B}"/>
          </ac:picMkLst>
        </pc:picChg>
      </pc:sldChg>
      <pc:sldChg chg="delSp modSp mod modAnim">
        <pc:chgData name="Carlton Caves" userId="f0e521a00891a9a3" providerId="LiveId" clId="{E9B2659C-4EFB-4106-A077-2B3143332184}" dt="2023-06-29T02:49:53.095" v="5002"/>
        <pc:sldMkLst>
          <pc:docMk/>
          <pc:sldMk cId="2713206646" sldId="567"/>
        </pc:sldMkLst>
        <pc:spChg chg="mod">
          <ac:chgData name="Carlton Caves" userId="f0e521a00891a9a3" providerId="LiveId" clId="{E9B2659C-4EFB-4106-A077-2B3143332184}" dt="2023-06-29T02:39:57.059" v="5001" actId="1035"/>
          <ac:spMkLst>
            <pc:docMk/>
            <pc:sldMk cId="2713206646" sldId="567"/>
            <ac:spMk id="24" creationId="{F2785618-87A9-4F71-8230-D42F1E5AFAFC}"/>
          </ac:spMkLst>
        </pc:spChg>
        <pc:graphicFrameChg chg="del">
          <ac:chgData name="Carlton Caves" userId="f0e521a00891a9a3" providerId="LiveId" clId="{E9B2659C-4EFB-4106-A077-2B3143332184}" dt="2023-06-29T02:23:27.147" v="4827" actId="21"/>
          <ac:graphicFrameMkLst>
            <pc:docMk/>
            <pc:sldMk cId="2713206646" sldId="567"/>
            <ac:graphicFrameMk id="6" creationId="{737DB768-E3AB-4BDF-AF46-7DBBA222B619}"/>
          </ac:graphicFrameMkLst>
        </pc:graphicFrameChg>
        <pc:picChg chg="del mod ord replST">
          <ac:chgData name="Carlton Caves" userId="f0e521a00891a9a3" providerId="LiveId" clId="{E9B2659C-4EFB-4106-A077-2B3143332184}" dt="2023-06-29T02:38:09.074" v="4893" actId="478"/>
          <ac:picMkLst>
            <pc:docMk/>
            <pc:sldMk cId="2713206646" sldId="567"/>
            <ac:picMk id="3" creationId="{DEC2344B-533A-FB27-6F9F-9921094C5518}"/>
          </ac:picMkLst>
        </pc:picChg>
        <pc:picChg chg="del mod ord replST">
          <ac:chgData name="Carlton Caves" userId="f0e521a00891a9a3" providerId="LiveId" clId="{E9B2659C-4EFB-4106-A077-2B3143332184}" dt="2023-06-29T02:38:49.379" v="4927" actId="478"/>
          <ac:picMkLst>
            <pc:docMk/>
            <pc:sldMk cId="2713206646" sldId="567"/>
            <ac:picMk id="5" creationId="{A43A30EA-ED5C-C2A5-5B1E-E69E69DB3C71}"/>
          </ac:picMkLst>
        </pc:picChg>
        <pc:picChg chg="mod ord replST">
          <ac:chgData name="Carlton Caves" userId="f0e521a00891a9a3" providerId="LiveId" clId="{E9B2659C-4EFB-4106-A077-2B3143332184}" dt="2023-06-29T02:38:57.450" v="4934" actId="1037"/>
          <ac:picMkLst>
            <pc:docMk/>
            <pc:sldMk cId="2713206646" sldId="567"/>
            <ac:picMk id="8" creationId="{3AC93314-BB0D-4D18-34ED-547DB979DE2C}"/>
          </ac:picMkLst>
        </pc:picChg>
        <pc:picChg chg="mod ord replST">
          <ac:chgData name="Carlton Caves" userId="f0e521a00891a9a3" providerId="LiveId" clId="{E9B2659C-4EFB-4106-A077-2B3143332184}" dt="2023-06-29T02:39:25.125" v="4966" actId="962"/>
          <ac:picMkLst>
            <pc:docMk/>
            <pc:sldMk cId="2713206646" sldId="567"/>
            <ac:picMk id="10" creationId="{5F5305C2-3454-34BD-D003-4531C99BBC20}"/>
          </ac:picMkLst>
        </pc:picChg>
        <pc:picChg chg="mod ord replST">
          <ac:chgData name="Carlton Caves" userId="f0e521a00891a9a3" providerId="LiveId" clId="{E9B2659C-4EFB-4106-A077-2B3143332184}" dt="2023-06-29T02:39:45.395" v="4999" actId="962"/>
          <ac:picMkLst>
            <pc:docMk/>
            <pc:sldMk cId="2713206646" sldId="567"/>
            <ac:picMk id="12" creationId="{AF2B4763-309E-3338-BE9B-4F0BC9AE8384}"/>
          </ac:picMkLst>
        </pc:picChg>
        <pc:picChg chg="del mod">
          <ac:chgData name="Carlton Caves" userId="f0e521a00891a9a3" providerId="LiveId" clId="{E9B2659C-4EFB-4106-A077-2B3143332184}" dt="2023-06-29T02:34:48.836" v="4859" actId="478"/>
          <ac:picMkLst>
            <pc:docMk/>
            <pc:sldMk cId="2713206646" sldId="567"/>
            <ac:picMk id="36" creationId="{B9769824-0577-4EA7-BC5F-101B5EB7FEB9}"/>
          </ac:picMkLst>
        </pc:picChg>
        <pc:picChg chg="del mod">
          <ac:chgData name="Carlton Caves" userId="f0e521a00891a9a3" providerId="LiveId" clId="{E9B2659C-4EFB-4106-A077-2B3143332184}" dt="2023-06-29T02:39:25.125" v="4964" actId="478"/>
          <ac:picMkLst>
            <pc:docMk/>
            <pc:sldMk cId="2713206646" sldId="567"/>
            <ac:picMk id="51" creationId="{EB8FB6D2-3C39-4855-B90B-6055A7C8101D}"/>
          </ac:picMkLst>
        </pc:picChg>
        <pc:picChg chg="del mod">
          <ac:chgData name="Carlton Caves" userId="f0e521a00891a9a3" providerId="LiveId" clId="{E9B2659C-4EFB-4106-A077-2B3143332184}" dt="2023-06-29T02:39:45.395" v="4997" actId="478"/>
          <ac:picMkLst>
            <pc:docMk/>
            <pc:sldMk cId="2713206646" sldId="567"/>
            <ac:picMk id="55" creationId="{90A58227-9732-443E-A18F-588C533C9497}"/>
          </ac:picMkLst>
        </pc:picChg>
      </pc:sldChg>
      <pc:sldChg chg="delSp modSp mod">
        <pc:chgData name="Carlton Caves" userId="f0e521a00891a9a3" providerId="LiveId" clId="{E9B2659C-4EFB-4106-A077-2B3143332184}" dt="2023-07-11T10:22:50.247" v="5283" actId="1036"/>
        <pc:sldMkLst>
          <pc:docMk/>
          <pc:sldMk cId="3505447174" sldId="568"/>
        </pc:sldMkLst>
        <pc:picChg chg="mod ord replST">
          <ac:chgData name="Carlton Caves" userId="f0e521a00891a9a3" providerId="LiveId" clId="{E9B2659C-4EFB-4106-A077-2B3143332184}" dt="2023-06-29T02:20:56.650" v="4826" actId="962"/>
          <ac:picMkLst>
            <pc:docMk/>
            <pc:sldMk cId="3505447174" sldId="568"/>
            <ac:picMk id="3" creationId="{B29434E5-3E4F-6374-5465-B3C2D062C726}"/>
          </ac:picMkLst>
        </pc:picChg>
        <pc:picChg chg="del mod">
          <ac:chgData name="Carlton Caves" userId="f0e521a00891a9a3" providerId="LiveId" clId="{E9B2659C-4EFB-4106-A077-2B3143332184}" dt="2023-07-11T10:22:27.545" v="5279" actId="478"/>
          <ac:picMkLst>
            <pc:docMk/>
            <pc:sldMk cId="3505447174" sldId="568"/>
            <ac:picMk id="4" creationId="{33845BD3-C9F1-4EA7-BCCC-8E52596AF12F}"/>
          </ac:picMkLst>
        </pc:picChg>
        <pc:picChg chg="mod ord replST">
          <ac:chgData name="Carlton Caves" userId="f0e521a00891a9a3" providerId="LiveId" clId="{E9B2659C-4EFB-4106-A077-2B3143332184}" dt="2023-07-11T10:22:50.247" v="5283" actId="1036"/>
          <ac:picMkLst>
            <pc:docMk/>
            <pc:sldMk cId="3505447174" sldId="568"/>
            <ac:picMk id="5" creationId="{BA790DB6-6A52-9A49-7B7C-FB41CFDD53AC}"/>
          </ac:picMkLst>
        </pc:picChg>
        <pc:picChg chg="mod ord replST">
          <ac:chgData name="Carlton Caves" userId="f0e521a00891a9a3" providerId="LiveId" clId="{E9B2659C-4EFB-4106-A077-2B3143332184}" dt="2023-07-11T10:22:27.546" v="5281" actId="962"/>
          <ac:picMkLst>
            <pc:docMk/>
            <pc:sldMk cId="3505447174" sldId="568"/>
            <ac:picMk id="6" creationId="{7AFCC9AC-8430-AED8-1C7E-9437BEA1549A}"/>
          </ac:picMkLst>
        </pc:picChg>
        <pc:picChg chg="del mod">
          <ac:chgData name="Carlton Caves" userId="f0e521a00891a9a3" providerId="LiveId" clId="{E9B2659C-4EFB-4106-A077-2B3143332184}" dt="2023-06-29T02:20:56.650" v="4824" actId="478"/>
          <ac:picMkLst>
            <pc:docMk/>
            <pc:sldMk cId="3505447174" sldId="568"/>
            <ac:picMk id="7" creationId="{3C9434DF-5F6A-4A45-8F89-9F21AE993C45}"/>
          </ac:picMkLst>
        </pc:picChg>
        <pc:picChg chg="del mod">
          <ac:chgData name="Carlton Caves" userId="f0e521a00891a9a3" providerId="LiveId" clId="{E9B2659C-4EFB-4106-A077-2B3143332184}" dt="2023-06-29T20:09:37.958" v="5085" actId="478"/>
          <ac:picMkLst>
            <pc:docMk/>
            <pc:sldMk cId="3505447174" sldId="568"/>
            <ac:picMk id="27" creationId="{EF9AB5C0-7621-4B47-96CD-7E9946226627}"/>
          </ac:picMkLst>
        </pc:picChg>
      </pc:sldChg>
      <pc:sldChg chg="del">
        <pc:chgData name="Carlton Caves" userId="f0e521a00891a9a3" providerId="LiveId" clId="{E9B2659C-4EFB-4106-A077-2B3143332184}" dt="2023-06-28T18:16:31.660" v="0" actId="47"/>
        <pc:sldMkLst>
          <pc:docMk/>
          <pc:sldMk cId="3955721114" sldId="569"/>
        </pc:sldMkLst>
      </pc:sldChg>
      <pc:sldChg chg="del">
        <pc:chgData name="Carlton Caves" userId="f0e521a00891a9a3" providerId="LiveId" clId="{E9B2659C-4EFB-4106-A077-2B3143332184}" dt="2023-06-28T18:20:00.243" v="51" actId="47"/>
        <pc:sldMkLst>
          <pc:docMk/>
          <pc:sldMk cId="3930079334" sldId="570"/>
        </pc:sldMkLst>
      </pc:sldChg>
      <pc:sldChg chg="del">
        <pc:chgData name="Carlton Caves" userId="f0e521a00891a9a3" providerId="LiveId" clId="{E9B2659C-4EFB-4106-A077-2B3143332184}" dt="2023-06-28T18:16:35.799" v="5" actId="47"/>
        <pc:sldMkLst>
          <pc:docMk/>
          <pc:sldMk cId="4025712761" sldId="573"/>
        </pc:sldMkLst>
      </pc:sldChg>
      <pc:sldChg chg="del">
        <pc:chgData name="Carlton Caves" userId="f0e521a00891a9a3" providerId="LiveId" clId="{E9B2659C-4EFB-4106-A077-2B3143332184}" dt="2023-06-28T18:20:06.139" v="54" actId="47"/>
        <pc:sldMkLst>
          <pc:docMk/>
          <pc:sldMk cId="4050974756" sldId="574"/>
        </pc:sldMkLst>
      </pc:sldChg>
      <pc:sldChg chg="del">
        <pc:chgData name="Carlton Caves" userId="f0e521a00891a9a3" providerId="LiveId" clId="{E9B2659C-4EFB-4106-A077-2B3143332184}" dt="2023-06-28T18:20:07.109" v="55" actId="47"/>
        <pc:sldMkLst>
          <pc:docMk/>
          <pc:sldMk cId="3333513384" sldId="575"/>
        </pc:sldMkLst>
      </pc:sldChg>
      <pc:sldChg chg="del">
        <pc:chgData name="Carlton Caves" userId="f0e521a00891a9a3" providerId="LiveId" clId="{E9B2659C-4EFB-4106-A077-2B3143332184}" dt="2023-06-28T18:20:23.654" v="56" actId="47"/>
        <pc:sldMkLst>
          <pc:docMk/>
          <pc:sldMk cId="15820427" sldId="576"/>
        </pc:sldMkLst>
      </pc:sldChg>
      <pc:sldChg chg="del">
        <pc:chgData name="Carlton Caves" userId="f0e521a00891a9a3" providerId="LiveId" clId="{E9B2659C-4EFB-4106-A077-2B3143332184}" dt="2023-06-28T18:16:51.686" v="23" actId="47"/>
        <pc:sldMkLst>
          <pc:docMk/>
          <pc:sldMk cId="1797514892" sldId="577"/>
        </pc:sldMkLst>
      </pc:sldChg>
      <pc:sldChg chg="del">
        <pc:chgData name="Carlton Caves" userId="f0e521a00891a9a3" providerId="LiveId" clId="{E9B2659C-4EFB-4106-A077-2B3143332184}" dt="2023-06-28T23:00:53.498" v="3070" actId="47"/>
        <pc:sldMkLst>
          <pc:docMk/>
          <pc:sldMk cId="3484672666" sldId="578"/>
        </pc:sldMkLst>
      </pc:sldChg>
      <pc:sldChg chg="del">
        <pc:chgData name="Carlton Caves" userId="f0e521a00891a9a3" providerId="LiveId" clId="{E9B2659C-4EFB-4106-A077-2B3143332184}" dt="2023-06-28T23:00:55.603" v="3071" actId="47"/>
        <pc:sldMkLst>
          <pc:docMk/>
          <pc:sldMk cId="240053632" sldId="579"/>
        </pc:sldMkLst>
      </pc:sldChg>
      <pc:sldChg chg="del">
        <pc:chgData name="Carlton Caves" userId="f0e521a00891a9a3" providerId="LiveId" clId="{E9B2659C-4EFB-4106-A077-2B3143332184}" dt="2023-06-28T23:00:57.876" v="3072" actId="47"/>
        <pc:sldMkLst>
          <pc:docMk/>
          <pc:sldMk cId="1564527674" sldId="580"/>
        </pc:sldMkLst>
      </pc:sldChg>
      <pc:sldChg chg="del">
        <pc:chgData name="Carlton Caves" userId="f0e521a00891a9a3" providerId="LiveId" clId="{E9B2659C-4EFB-4106-A077-2B3143332184}" dt="2023-06-28T23:00:59.812" v="3073" actId="47"/>
        <pc:sldMkLst>
          <pc:docMk/>
          <pc:sldMk cId="618287324" sldId="581"/>
        </pc:sldMkLst>
      </pc:sldChg>
      <pc:sldChg chg="del">
        <pc:chgData name="Carlton Caves" userId="f0e521a00891a9a3" providerId="LiveId" clId="{E9B2659C-4EFB-4106-A077-2B3143332184}" dt="2023-06-28T23:01:01.434" v="3074" actId="47"/>
        <pc:sldMkLst>
          <pc:docMk/>
          <pc:sldMk cId="3335846387" sldId="582"/>
        </pc:sldMkLst>
      </pc:sldChg>
      <pc:sldChg chg="del">
        <pc:chgData name="Carlton Caves" userId="f0e521a00891a9a3" providerId="LiveId" clId="{E9B2659C-4EFB-4106-A077-2B3143332184}" dt="2023-06-28T23:01:03.049" v="3075" actId="47"/>
        <pc:sldMkLst>
          <pc:docMk/>
          <pc:sldMk cId="1500004880" sldId="583"/>
        </pc:sldMkLst>
      </pc:sldChg>
      <pc:sldChg chg="addSp delSp modSp add mod ord">
        <pc:chgData name="Carlton Caves" userId="f0e521a00891a9a3" providerId="LiveId" clId="{E9B2659C-4EFB-4106-A077-2B3143332184}" dt="2023-06-28T18:52:30.449" v="501" actId="20577"/>
        <pc:sldMkLst>
          <pc:docMk/>
          <pc:sldMk cId="3955721114" sldId="584"/>
        </pc:sldMkLst>
        <pc:spChg chg="mod">
          <ac:chgData name="Carlton Caves" userId="f0e521a00891a9a3" providerId="LiveId" clId="{E9B2659C-4EFB-4106-A077-2B3143332184}" dt="2023-06-28T18:52:30.449" v="501" actId="20577"/>
          <ac:spMkLst>
            <pc:docMk/>
            <pc:sldMk cId="3955721114" sldId="584"/>
            <ac:spMk id="403458" creationId="{00000000-0000-0000-0000-000000000000}"/>
          </ac:spMkLst>
        </pc:spChg>
        <pc:grpChg chg="del mod">
          <ac:chgData name="Carlton Caves" userId="f0e521a00891a9a3" providerId="LiveId" clId="{E9B2659C-4EFB-4106-A077-2B3143332184}" dt="2023-06-28T18:48:29.686" v="486"/>
          <ac:grpSpMkLst>
            <pc:docMk/>
            <pc:sldMk cId="3955721114" sldId="584"/>
            <ac:grpSpMk id="7" creationId="{D24A937F-C435-111B-A19D-A3108C9FE911}"/>
          </ac:grpSpMkLst>
        </pc:grpChg>
        <pc:inkChg chg="add del mod">
          <ac:chgData name="Carlton Caves" userId="f0e521a00891a9a3" providerId="LiveId" clId="{E9B2659C-4EFB-4106-A077-2B3143332184}" dt="2023-06-28T18:48:29.686" v="487"/>
          <ac:inkMkLst>
            <pc:docMk/>
            <pc:sldMk cId="3955721114" sldId="584"/>
            <ac:inkMk id="2" creationId="{6033FC7E-D180-5A2B-E051-5178327B0E90}"/>
          </ac:inkMkLst>
        </pc:inkChg>
        <pc:inkChg chg="add del mod">
          <ac:chgData name="Carlton Caves" userId="f0e521a00891a9a3" providerId="LiveId" clId="{E9B2659C-4EFB-4106-A077-2B3143332184}" dt="2023-06-28T18:48:29.686" v="484"/>
          <ac:inkMkLst>
            <pc:docMk/>
            <pc:sldMk cId="3955721114" sldId="584"/>
            <ac:inkMk id="4" creationId="{E7E42D56-8697-172C-C4B2-9873DADB2944}"/>
          </ac:inkMkLst>
        </pc:inkChg>
        <pc:inkChg chg="add del mod">
          <ac:chgData name="Carlton Caves" userId="f0e521a00891a9a3" providerId="LiveId" clId="{E9B2659C-4EFB-4106-A077-2B3143332184}" dt="2023-06-28T18:48:29.686" v="485"/>
          <ac:inkMkLst>
            <pc:docMk/>
            <pc:sldMk cId="3955721114" sldId="584"/>
            <ac:inkMk id="5" creationId="{EEBA155D-9B55-3AF3-C3FC-D7E7EBED22F9}"/>
          </ac:inkMkLst>
        </pc:inkChg>
        <pc:inkChg chg="add del mod">
          <ac:chgData name="Carlton Caves" userId="f0e521a00891a9a3" providerId="LiveId" clId="{E9B2659C-4EFB-4106-A077-2B3143332184}" dt="2023-06-28T18:48:29.686" v="486"/>
          <ac:inkMkLst>
            <pc:docMk/>
            <pc:sldMk cId="3955721114" sldId="584"/>
            <ac:inkMk id="6" creationId="{C1C4F48E-0B15-0021-6041-B53F954D5B96}"/>
          </ac:inkMkLst>
        </pc:inkChg>
      </pc:sldChg>
      <pc:sldChg chg="delSp modSp add mod ord">
        <pc:chgData name="Carlton Caves" userId="f0e521a00891a9a3" providerId="LiveId" clId="{E9B2659C-4EFB-4106-A077-2B3143332184}" dt="2023-06-29T02:14:30.485" v="4795" actId="962"/>
        <pc:sldMkLst>
          <pc:docMk/>
          <pc:sldMk cId="3294009932" sldId="585"/>
        </pc:sldMkLst>
        <pc:picChg chg="del mod">
          <ac:chgData name="Carlton Caves" userId="f0e521a00891a9a3" providerId="LiveId" clId="{E9B2659C-4EFB-4106-A077-2B3143332184}" dt="2023-06-29T02:14:30.485" v="4793" actId="478"/>
          <ac:picMkLst>
            <pc:docMk/>
            <pc:sldMk cId="3294009932" sldId="585"/>
            <ac:picMk id="3" creationId="{CA32EA9D-5F38-4187-AC0E-E5A509ECBD0E}"/>
          </ac:picMkLst>
        </pc:picChg>
        <pc:picChg chg="mod ord replST">
          <ac:chgData name="Carlton Caves" userId="f0e521a00891a9a3" providerId="LiveId" clId="{E9B2659C-4EFB-4106-A077-2B3143332184}" dt="2023-06-29T02:14:14.867" v="4764" actId="962"/>
          <ac:picMkLst>
            <pc:docMk/>
            <pc:sldMk cId="3294009932" sldId="585"/>
            <ac:picMk id="6" creationId="{104E4BD1-D3D5-C75E-2656-627C4C54B8BA}"/>
          </ac:picMkLst>
        </pc:picChg>
        <pc:picChg chg="mod ord replST">
          <ac:chgData name="Carlton Caves" userId="f0e521a00891a9a3" providerId="LiveId" clId="{E9B2659C-4EFB-4106-A077-2B3143332184}" dt="2023-06-29T02:14:30.485" v="4795" actId="962"/>
          <ac:picMkLst>
            <pc:docMk/>
            <pc:sldMk cId="3294009932" sldId="585"/>
            <ac:picMk id="8" creationId="{ACE1AA50-D93E-2D54-157C-36FEA872519E}"/>
          </ac:picMkLst>
        </pc:picChg>
        <pc:picChg chg="del mod">
          <ac:chgData name="Carlton Caves" userId="f0e521a00891a9a3" providerId="LiveId" clId="{E9B2659C-4EFB-4106-A077-2B3143332184}" dt="2023-06-29T02:14:14.855" v="4762" actId="478"/>
          <ac:picMkLst>
            <pc:docMk/>
            <pc:sldMk cId="3294009932" sldId="585"/>
            <ac:picMk id="14" creationId="{2B7A6EF8-D8F5-4E3C-8252-E925A5545162}"/>
          </ac:picMkLst>
        </pc:picChg>
      </pc:sldChg>
      <pc:sldChg chg="add del">
        <pc:chgData name="Carlton Caves" userId="f0e521a00891a9a3" providerId="LiveId" clId="{E9B2659C-4EFB-4106-A077-2B3143332184}" dt="2023-06-29T01:36:00.928" v="4223"/>
        <pc:sldMkLst>
          <pc:docMk/>
          <pc:sldMk cId="1723123993" sldId="58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solidFill>
                  <a:schemeClr val="tx1"/>
                </a:solidFill>
              </a:defRPr>
            </a:lvl1pPr>
          </a:lstStyle>
          <a:p>
            <a:fld id="{A0056FBC-A479-49BF-827E-3859A7D3B4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93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solidFill>
                  <a:schemeClr val="tx1"/>
                </a:solidFill>
              </a:defRPr>
            </a:lvl1pPr>
          </a:lstStyle>
          <a:p>
            <a:fld id="{F951492E-6876-4627-9715-A883ABC7C5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94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F3804D-7871-4B2B-8962-C86048D0259F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41653" indent="-241653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8751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A09CC-2653-48BC-BF6B-EBB76044E9C2}" type="slidenum">
              <a:rPr lang="en-US"/>
              <a:pPr/>
              <a:t>10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00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A09CC-2653-48BC-BF6B-EBB76044E9C2}" type="slidenum">
              <a:rPr lang="en-US"/>
              <a:pPr/>
              <a:t>11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A09CC-2653-48BC-BF6B-EBB76044E9C2}" type="slidenum">
              <a:rPr lang="en-US"/>
              <a:pPr/>
              <a:t>12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92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A09CC-2653-48BC-BF6B-EBB76044E9C2}" type="slidenum">
              <a:rPr lang="en-US"/>
              <a:pPr/>
              <a:t>13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A09CC-2653-48BC-BF6B-EBB76044E9C2}" type="slidenum">
              <a:rPr lang="en-US"/>
              <a:pPr/>
              <a:t>14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83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A09CC-2653-48BC-BF6B-EBB76044E9C2}" type="slidenum">
              <a:rPr lang="en-US"/>
              <a:pPr/>
              <a:t>15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64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A09CC-2653-48BC-BF6B-EBB76044E9C2}" type="slidenum">
              <a:rPr lang="en-US"/>
              <a:pPr/>
              <a:t>16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04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A09CC-2653-48BC-BF6B-EBB76044E9C2}" type="slidenum">
              <a:rPr lang="en-US"/>
              <a:pPr/>
              <a:t>17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6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F3804D-7871-4B2B-8962-C86048D0259F}" type="slidenum">
              <a:rPr lang="en-US"/>
              <a:pPr/>
              <a:t>2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41653" indent="-241653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8100D8-31F1-4B1D-83B4-41CDEFA4BC90}" type="slidenum">
              <a:rPr lang="en-US"/>
              <a:pPr/>
              <a:t>3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8100D8-31F1-4B1D-83B4-41CDEFA4BC90}" type="slidenum">
              <a:rPr lang="en-US"/>
              <a:pPr/>
              <a:t>4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A09CC-2653-48BC-BF6B-EBB76044E9C2}" type="slidenum">
              <a:rPr lang="en-US"/>
              <a:pPr/>
              <a:t>5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A09CC-2653-48BC-BF6B-EBB76044E9C2}" type="slidenum">
              <a:rPr lang="en-US"/>
              <a:pPr/>
              <a:t>6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A09CC-2653-48BC-BF6B-EBB76044E9C2}" type="slidenum">
              <a:rPr lang="en-US"/>
              <a:pPr/>
              <a:t>7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A09CC-2653-48BC-BF6B-EBB76044E9C2}" type="slidenum">
              <a:rPr lang="en-US"/>
              <a:pPr/>
              <a:t>8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A09CC-2653-48BC-BF6B-EBB76044E9C2}" type="slidenum">
              <a:rPr lang="en-US"/>
              <a:pPr/>
              <a:t>9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C3B67-E708-4B1A-A8A5-7C470E612C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18345-D756-419F-8BFC-F0F47AE1AF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92462-1C40-4DD7-B4D2-40D50A149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AD39D-88ED-4480-BF6A-5D74FCCDCA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2FEB4-FC42-4F11-8CA0-4DC0143697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C9518-2BF6-4AEB-8F36-5EFD286A5B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E27E3-C050-47BF-A4C1-21F1FE4B41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9BAB4-D353-402A-92F4-A9208CDBFB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BCB77-2A50-4CCD-A22D-0CE3749AE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176A9-8183-4384-9D71-590B45CA23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D4882-2354-490F-9BB0-465DC9893C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310746E3-9C59-443F-8F84-23BB9601D0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nfo.phys.unm.edu/~cav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43.xml"/><Relationship Id="rId7" Type="http://schemas.openxmlformats.org/officeDocument/2006/relationships/image" Target="../media/image43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4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13" Type="http://schemas.openxmlformats.org/officeDocument/2006/relationships/image" Target="../media/image47.png"/><Relationship Id="rId3" Type="http://schemas.openxmlformats.org/officeDocument/2006/relationships/tags" Target="../tags/tag4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6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46.png"/><Relationship Id="rId5" Type="http://schemas.openxmlformats.org/officeDocument/2006/relationships/tags" Target="../tags/tag48.xml"/><Relationship Id="rId10" Type="http://schemas.openxmlformats.org/officeDocument/2006/relationships/image" Target="../media/image45.png"/><Relationship Id="rId4" Type="http://schemas.openxmlformats.org/officeDocument/2006/relationships/tags" Target="../tags/tag47.xml"/><Relationship Id="rId9" Type="http://schemas.openxmlformats.org/officeDocument/2006/relationships/image" Target="../media/image33.png"/><Relationship Id="rId1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13" Type="http://schemas.openxmlformats.org/officeDocument/2006/relationships/image" Target="../media/image55.png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1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54.png"/><Relationship Id="rId5" Type="http://schemas.openxmlformats.org/officeDocument/2006/relationships/tags" Target="../tags/tag57.xml"/><Relationship Id="rId10" Type="http://schemas.openxmlformats.org/officeDocument/2006/relationships/image" Target="../media/image53.png"/><Relationship Id="rId4" Type="http://schemas.openxmlformats.org/officeDocument/2006/relationships/tags" Target="../tags/tag56.xml"/><Relationship Id="rId9" Type="http://schemas.openxmlformats.org/officeDocument/2006/relationships/image" Target="../media/image52.png"/><Relationship Id="rId1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13" Type="http://schemas.openxmlformats.org/officeDocument/2006/relationships/image" Target="../media/image61.png"/><Relationship Id="rId3" Type="http://schemas.openxmlformats.org/officeDocument/2006/relationships/tags" Target="../tags/tag61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0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59.png"/><Relationship Id="rId5" Type="http://schemas.openxmlformats.org/officeDocument/2006/relationships/tags" Target="../tags/tag63.xml"/><Relationship Id="rId10" Type="http://schemas.openxmlformats.org/officeDocument/2006/relationships/image" Target="../media/image58.png"/><Relationship Id="rId4" Type="http://schemas.openxmlformats.org/officeDocument/2006/relationships/tags" Target="../tags/tag62.xml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67.xml"/><Relationship Id="rId7" Type="http://schemas.openxmlformats.org/officeDocument/2006/relationships/image" Target="../media/image6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6.png"/><Relationship Id="rId4" Type="http://schemas.openxmlformats.org/officeDocument/2006/relationships/tags" Target="../tags/tag68.xml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71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71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70.png"/><Relationship Id="rId5" Type="http://schemas.openxmlformats.org/officeDocument/2006/relationships/tags" Target="../tags/tag73.xml"/><Relationship Id="rId10" Type="http://schemas.openxmlformats.org/officeDocument/2006/relationships/image" Target="../media/image69.png"/><Relationship Id="rId4" Type="http://schemas.openxmlformats.org/officeDocument/2006/relationships/tags" Target="../tags/tag72.xml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tags" Target="../tags/tag3.xml"/><Relationship Id="rId16" Type="http://schemas.openxmlformats.org/officeDocument/2006/relationships/image" Target="../media/image7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.png"/><Relationship Id="rId5" Type="http://schemas.openxmlformats.org/officeDocument/2006/relationships/tags" Target="../tags/tag6.xml"/><Relationship Id="rId15" Type="http://schemas.openxmlformats.org/officeDocument/2006/relationships/image" Target="../media/image6.pn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10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2.xml"/><Relationship Id="rId7" Type="http://schemas.openxmlformats.org/officeDocument/2006/relationships/image" Target="../media/image1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5.xml"/><Relationship Id="rId7" Type="http://schemas.openxmlformats.org/officeDocument/2006/relationships/image" Target="../media/image14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7.png"/><Relationship Id="rId4" Type="http://schemas.openxmlformats.org/officeDocument/2006/relationships/tags" Target="../tags/tag16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9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2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2.png"/><Relationship Id="rId5" Type="http://schemas.openxmlformats.org/officeDocument/2006/relationships/tags" Target="../tags/tag21.xml"/><Relationship Id="rId10" Type="http://schemas.openxmlformats.org/officeDocument/2006/relationships/image" Target="../media/image21.png"/><Relationship Id="rId4" Type="http://schemas.openxmlformats.org/officeDocument/2006/relationships/tags" Target="../tags/tag20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7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2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25.png"/><Relationship Id="rId5" Type="http://schemas.openxmlformats.org/officeDocument/2006/relationships/tags" Target="../tags/tag26.xml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tags" Target="../tags/tag25.xml"/><Relationship Id="rId9" Type="http://schemas.openxmlformats.org/officeDocument/2006/relationships/notesSlide" Target="../notesSlides/notesSlide7.xml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31.xml"/><Relationship Id="rId7" Type="http://schemas.openxmlformats.org/officeDocument/2006/relationships/image" Target="../media/image31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0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tags" Target="../tags/tag33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36.xml"/><Relationship Id="rId15" Type="http://schemas.openxmlformats.org/officeDocument/2006/relationships/image" Target="../media/image36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40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Text Box 2"/>
          <p:cNvSpPr txBox="1">
            <a:spLocks noChangeArrowheads="1"/>
          </p:cNvSpPr>
          <p:nvPr/>
        </p:nvSpPr>
        <p:spPr bwMode="auto">
          <a:xfrm>
            <a:off x="44116" y="76200"/>
            <a:ext cx="9023684" cy="43396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9600" indent="-609600"/>
            <a:r>
              <a:rPr lang="en-US" sz="3600" b="1" dirty="0">
                <a:solidFill>
                  <a:srgbClr val="996600"/>
                </a:solidFill>
                <a:latin typeface="Comic Sans MS" pitchFamily="66" charset="0"/>
              </a:rPr>
              <a:t>The right kind of uncertainty principle. Fisher information </a:t>
            </a:r>
          </a:p>
          <a:p>
            <a:pPr marL="609600" indent="-609600"/>
            <a:r>
              <a:rPr lang="en-US" sz="3600" b="1" dirty="0">
                <a:solidFill>
                  <a:srgbClr val="996600"/>
                </a:solidFill>
                <a:latin typeface="Comic Sans MS" pitchFamily="66" charset="0"/>
              </a:rPr>
              <a:t>and </a:t>
            </a:r>
          </a:p>
          <a:p>
            <a:pPr marL="609600" indent="-609600"/>
            <a:r>
              <a:rPr lang="en-US" sz="3600" b="1" dirty="0">
                <a:solidFill>
                  <a:srgbClr val="996600"/>
                </a:solidFill>
                <a:latin typeface="Comic Sans MS" pitchFamily="66" charset="0"/>
              </a:rPr>
              <a:t>Quantum Cramér-Rao bounds </a:t>
            </a:r>
          </a:p>
          <a:p>
            <a:pPr eaLnBrk="1" hangingPunct="1"/>
            <a:endParaRPr lang="en-US" sz="2400" b="1" dirty="0">
              <a:solidFill>
                <a:schemeClr val="accent2"/>
              </a:solidFill>
            </a:endParaRPr>
          </a:p>
          <a:p>
            <a:pPr eaLnBrk="1" hangingPunct="1"/>
            <a:endParaRPr lang="en-US" sz="2400" b="1" dirty="0">
              <a:solidFill>
                <a:schemeClr val="accent2"/>
              </a:solidFill>
            </a:endParaRPr>
          </a:p>
          <a:p>
            <a:pPr marL="609600" indent="-609600" eaLnBrk="1" hangingPunct="1"/>
            <a:r>
              <a:rPr lang="en-US" sz="2400" b="1" i="1" dirty="0">
                <a:solidFill>
                  <a:schemeClr val="tx1"/>
                </a:solidFill>
              </a:rPr>
              <a:t>Carlton M. Caves</a:t>
            </a:r>
          </a:p>
          <a:p>
            <a:pPr marL="609600" indent="-609600" eaLnBrk="1" hangingPunct="1"/>
            <a:r>
              <a:rPr lang="en-US" b="1" i="1" dirty="0">
                <a:solidFill>
                  <a:schemeClr val="tx1"/>
                </a:solidFill>
              </a:rPr>
              <a:t>Center for Quantum Information and Control, University of New Mexico</a:t>
            </a:r>
          </a:p>
          <a:p>
            <a:pPr marL="609600" indent="-609600" eaLnBrk="1" hangingPunct="1"/>
            <a:endParaRPr lang="en-US" b="1" i="1" dirty="0">
              <a:solidFill>
                <a:schemeClr val="tx1"/>
              </a:solidFill>
            </a:endParaRPr>
          </a:p>
          <a:p>
            <a:pPr marL="609600" indent="-609600" eaLnBrk="1" hangingPunct="1"/>
            <a:r>
              <a:rPr lang="en-US" b="1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http://info.phys.unm.edu/~caves</a:t>
            </a:r>
            <a:endParaRPr lang="en-US" b="1" i="1" dirty="0"/>
          </a:p>
        </p:txBody>
      </p:sp>
      <p:pic>
        <p:nvPicPr>
          <p:cNvPr id="3" name="Picture 2" descr="A close up of a hill&#10;&#10;Description automatically generated">
            <a:extLst>
              <a:ext uri="{FF2B5EF4-FFF2-40B4-BE49-F238E27FC236}">
                <a16:creationId xmlns:a16="http://schemas.microsoft.com/office/drawing/2014/main" id="{68C0ACC7-931B-4EE5-BC1C-ED95C41A4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81600"/>
            <a:ext cx="8610600" cy="14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21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788142" y="76200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996633"/>
                </a:solidFill>
                <a:latin typeface="Comic Sans MS" pitchFamily="66" charset="0"/>
              </a:rPr>
              <a:t>Proof of QCRB.  Quantum mechanics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4" descr="\documentclass{slides}\pagestyle{empty}&#10;\setlength{\textwidth}{8truein}&#10;\usepackage{color}&#10;\color[rgb]{0,0,1}&#10;\begin{document}&#10;\scriptsize&#10;There is a trick here.  One might think that the natural way to define the $\gamma$-generator is&#10;$$&#10;{\mathcal J}_\gamma(t)&#10;=i{\partial U_\gamma(t)\over\partial\gamma}&#10;U_\gamma^\dagger(t)\,,&#10;$$&#10;but we use instead&#10;$$&#10;{\mathcal K}_\gamma(t)&#10;=iU_\gamma^\dagger(t)&#10;{\partial U_\gamma(t)\over\partial\gamma}&#10;=U_\gamma^\dagger(t)\mathcal{J}_\gamma(t)U_\gamma(t)\,,&#10;$$&#10;which refers the seeingly natural generator ${\mathcal J}_\gamma(t)$ to the initial time.&#10;\end{document}&#10;" title="IguanaTex Bitmap Display">
            <a:extLst>
              <a:ext uri="{FF2B5EF4-FFF2-40B4-BE49-F238E27FC236}">
                <a16:creationId xmlns:a16="http://schemas.microsoft.com/office/drawing/2014/main" id="{B69DD019-DCA4-4157-8A7F-997DC1702CD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342" y="1322133"/>
            <a:ext cx="6388001" cy="2030667"/>
          </a:xfrm>
          <a:prstGeom prst="rect">
            <a:avLst/>
          </a:prstGeom>
          <a:noFill/>
          <a:ln/>
          <a:effectLst/>
        </p:spPr>
      </p:pic>
      <p:pic>
        <p:nvPicPr>
          <p:cNvPr id="3" name="Picture 2" descr="\documentclass{slides}\pagestyle{empty}&#10;\setlength{\textwidth}{8truein}&#10;\usepackage{color}&#10;\color[rgb]{0.25,0.5,0.25}&#10;\input mathsymbols.tex&#10;\begin{document}&#10;\scriptsize&#10;We do this because&#10;$$&#10;{\mathcal K}_\gamma(s)&#10;=iU_\gamma^\dagger(s)&#10;{\partial U_\gamma(s)\over\partial\gamma}&#10;$$&#10;satisfies the temporal differential equation&#10;\begin{eqnarray}&#10;{\partial{\mathcal K}_\gamma(s)\over\partial s}&#10;&amp;=&amp;-\frac{1}{\TPhbar}U^\dagger_\gamma(s) H(s)&#10;{\partial U_\gamma(s)\over\partial\gamma}&#10;+\frac{1}{\TPhbar}U^\dagger_\gamma(s)&#10;\hspace{-45pt}\underbrace{{\partial\over\partial\gamma}[H(s)U_\gamma(s)]}_{\displaystyle{=\TPhbar hU_\gamma(s)+H(s){\partial U_\gamma(s)\over\partial\gamma}}}\nonumber\\&#10;&amp;=&amp;U^\dagger_\gamma(s)hU_\gamma(s)\,,\nonumber&#10;\end{eqnarray}&#10;which, since ${\mathcal K}_\gamma(0)=0$, has the straightforward solution&#10;$$&#10;{\mathcal K}_\gamma(t)=\int_0^t ds\,U^\dagger_\gamma(s)hU_\gamma(s)\equiv t\overline h\,.&#10;$$&#10;&#10;\end{document}" title="IguanaTex Bitmap Display">
            <a:extLst>
              <a:ext uri="{FF2B5EF4-FFF2-40B4-BE49-F238E27FC236}">
                <a16:creationId xmlns:a16="http://schemas.microsoft.com/office/drawing/2014/main" id="{392B7629-7F30-5FAE-3165-572EBE08373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42" y="3429000"/>
            <a:ext cx="6034000" cy="3402000"/>
          </a:xfrm>
          <a:prstGeom prst="rect">
            <a:avLst/>
          </a:prstGeom>
          <a:noFill/>
          <a:ln/>
          <a:effectLst/>
        </p:spPr>
      </p:pic>
      <p:pic>
        <p:nvPicPr>
          <p:cNvPr id="4" name="Picture 3" descr="\documentclass{slides}\pagestyle{empty}&#10;\setlength{\textwidth}{10truein}&#10;\usepackage{color}&#10;\color[rgb]{0.5,0,0.5}&#10;\begin{document}\scriptsize&#10;\begin{center}&#10;The symmetric logarithmic derivative $\mathcal{L}_\gamma$ is natural for the \hbox{QCRB}.  For pure state, it is directly related to the $\gamma$-generator $K_\gamma$, which turn out to be optimal.&#10;\end{center} &#10;\end{document}&#10;" title="IguanaTex Bitmap Display">
            <a:extLst>
              <a:ext uri="{FF2B5EF4-FFF2-40B4-BE49-F238E27FC236}">
                <a16:creationId xmlns:a16="http://schemas.microsoft.com/office/drawing/2014/main" id="{D8F475D1-996F-E456-49E1-03B00344012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85800"/>
            <a:ext cx="9053714" cy="447238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59605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685800" y="0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996633"/>
                </a:solidFill>
                <a:latin typeface="Comic Sans MS" pitchFamily="66" charset="0"/>
              </a:rPr>
              <a:t>Proof of QCRB.  Quantum mechanics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" name="Picture 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7453" y="533400"/>
            <a:ext cx="3924151" cy="57147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122" y="1143000"/>
            <a:ext cx="5168736" cy="53340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254613B-C9B5-4F6C-9E1A-1D72816B0A03}"/>
              </a:ext>
            </a:extLst>
          </p:cNvPr>
          <p:cNvGrpSpPr/>
          <p:nvPr/>
        </p:nvGrpSpPr>
        <p:grpSpPr>
          <a:xfrm>
            <a:off x="624249" y="1752600"/>
            <a:ext cx="7910151" cy="3648363"/>
            <a:chOff x="533400" y="2286000"/>
            <a:chExt cx="7910151" cy="364836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6F9CBA-2482-49CE-BE04-79A2719C4CDA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318" y="2286000"/>
              <a:ext cx="7347233" cy="364836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" name="Picture 7" descr="TP_t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0" y="4495829"/>
              <a:ext cx="2361600" cy="22857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CEF0CBC7-1E32-43B6-B110-13D8B863F78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400799"/>
            <a:ext cx="5879711" cy="285254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A8E0CC-3870-4D8D-BA88-052271CE41A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638800"/>
            <a:ext cx="6877851" cy="631740"/>
          </a:xfrm>
          <a:prstGeom prst="rect">
            <a:avLst/>
          </a:prstGeom>
          <a:noFill/>
          <a:ln/>
          <a:effectLst/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6E26801-81AB-4DCC-974B-36F6D8565DD2}"/>
              </a:ext>
            </a:extLst>
          </p:cNvPr>
          <p:cNvSpPr txBox="1"/>
          <p:nvPr/>
        </p:nvSpPr>
        <p:spPr>
          <a:xfrm>
            <a:off x="7593117" y="5772090"/>
            <a:ext cx="941283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QCRB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-76200" y="1524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996633"/>
                </a:solidFill>
                <a:latin typeface="Comic Sans MS" pitchFamily="66" charset="0"/>
              </a:rPr>
              <a:t>Proof of QCRB. Summary </a:t>
            </a:r>
          </a:p>
          <a:p>
            <a:pPr eaLnBrk="1" hangingPunct="1"/>
            <a:r>
              <a:rPr lang="en-US" sz="3200" b="1" dirty="0">
                <a:solidFill>
                  <a:srgbClr val="996633"/>
                </a:solidFill>
                <a:latin typeface="Comic Sans MS" pitchFamily="66" charset="0"/>
              </a:rPr>
              <a:t>before optimization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2" name="Picture 11" descr="\documentclass{slides}\pagestyle{empty}&#10;\usepackage{color}&#10;\color[rgb]{0.5,0,0.5}&#10;\begin{document}&#10;\scriptsize&#10;\begin{eqnarray}&#10;\langle(\delta\gamma)^2\rangle=&#10;\ge{1\over F(\gamma)}+\langle\delta\gamma\rangle^2&#10;&amp;\ge&amp;{1\over F(\gamma)}\nonumber\\&#10;&amp;\ge&amp;{1\over Q(\gamma)}&#10;=\frac{1}{\langle(\Delta\mathcal{L}_\gamma)^2\rangle}\nonumber&#10;\end{eqnarray}&#10;\end{document}" title="IguanaTex Bitmap Display">
            <a:extLst>
              <a:ext uri="{FF2B5EF4-FFF2-40B4-BE49-F238E27FC236}">
                <a16:creationId xmlns:a16="http://schemas.microsoft.com/office/drawing/2014/main" id="{97F05994-F24F-AB6A-9F62-A072F236B7B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648000" cy="1845333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33350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996633"/>
                </a:solidFill>
                <a:latin typeface="Comic Sans MS" pitchFamily="66" charset="0"/>
              </a:rPr>
              <a:t>Proof of QCRB. Optimizing the measurement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2" name="Picture 11" descr="\input mathsymbols.tex&#10;&#10;\documentclass{slides}\pagestyle{empty}&#10;\setlength{\textwidth}{9.5truein}&#10;\usepackage{color}&#10;\color[rgb]{0,0,1}&#10;\begin{document}&#10;\scriptsize&#10;Saturating the QCRB requires using a measurement that saturates the two inequalities that separate $F(\gamma)$ from $Q(\gamma)$:&#10;\begin{eqnarray}&#10;&amp;&amp;\tr(E_{\gamma_{\rm est}}\mathcal{L_\gamma}\rho_\gamma(t))\;\mbox{real},\nonumber\\&#10;&amp;&amp;\sqrt{E_{\gamma_{\rm est}}}\mathcal{L}_\gamma\sqrt{\rho_\gamma}\propto\sqrt{E_{\gamma_{\rm est}}}\sqrt{\rho_\gamma}\,.\nonumber&#10;\end{eqnarray}&#10;Although this looks like a disaster, it is easy to see that measuring the symmetric logarithmic derivative, i.e., measuring in the eigenbasis of $\mathcal{L}_\gamma$,&#10;$$&#10;\mathcal{L}_\gamma=\sum_j\lambda_j|j\rangle\langle j|\,,&#10;$$&#10;with&#10;$$&#10;E_j=|j\rangle\langle j|\,,&#10;$$&#10;does the job, because&#10;$$&#10;\tr(E_j\mathcal{L_\gamma}\rho_\gamma(t))=\lambda_j\langle j|\rho_\gamma(t)|j\rangle\,\mbox{is real}&#10;$$&#10;and&#10;$$&#10;\sqrt{E_j}\mathcal{L}_\gamma=\lambda_j|j\rangle\langle j|=\lambda_j\sqrt{E_j}\,.&#10;$$&#10;It is up to you to figure out how to turn the measurement outcome~$j$ into an estimate of $\gamma$.  Moreover, even though this is an optimal measurement, it might not be the only optimal measurent.&#10;&#10;\end{document}" title="IguanaTex Bitmap Display">
            <a:extLst>
              <a:ext uri="{FF2B5EF4-FFF2-40B4-BE49-F238E27FC236}">
                <a16:creationId xmlns:a16="http://schemas.microsoft.com/office/drawing/2014/main" id="{1F3B879B-E9C9-6849-9AC2-3245F8CA285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38" y="1173478"/>
            <a:ext cx="8672762" cy="5275430"/>
          </a:xfrm>
          <a:prstGeom prst="rect">
            <a:avLst/>
          </a:prstGeom>
          <a:noFill/>
          <a:ln/>
          <a:effectLst/>
        </p:spPr>
      </p:pic>
      <p:pic>
        <p:nvPicPr>
          <p:cNvPr id="3" name="Picture 2" descr="\input mathsymbols.tex&#10;&#10;\documentclass{slides}\pagestyle{empty}&#10;\usepackage{color}&#10;\color[rgb]{0.5,0,0.5}&#10;\begin{document}&#10;\scriptsize&#10;$$&#10;F(\gamma)\le\tr({\cal L}_\gamma^2\rho_\gamma(t))\equiv Q(\gamma)&#10;$$&#10;\end{document}" title="IguanaTex Bitmap Display">
            <a:extLst>
              <a:ext uri="{FF2B5EF4-FFF2-40B4-BE49-F238E27FC236}">
                <a16:creationId xmlns:a16="http://schemas.microsoft.com/office/drawing/2014/main" id="{FBE19CB2-54DA-2029-314A-906790CFBC6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10941"/>
            <a:ext cx="2712912" cy="275709"/>
          </a:xfrm>
          <a:prstGeom prst="rect">
            <a:avLst/>
          </a:prstGeom>
          <a:noFill/>
          <a:ln/>
          <a:effectLst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38864CE-F843-4237-BC35-84BD906BB80B}"/>
              </a:ext>
            </a:extLst>
          </p:cNvPr>
          <p:cNvSpPr txBox="1"/>
          <p:nvPr/>
        </p:nvSpPr>
        <p:spPr>
          <a:xfrm>
            <a:off x="7821717" y="666690"/>
            <a:ext cx="941283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QCRB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996633"/>
                </a:solidFill>
                <a:latin typeface="Comic Sans MS" pitchFamily="66" charset="0"/>
              </a:rPr>
              <a:t>Proof of QCRB. Optimizing the state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444431" name="Group 444430">
            <a:extLst>
              <a:ext uri="{FF2B5EF4-FFF2-40B4-BE49-F238E27FC236}">
                <a16:creationId xmlns:a16="http://schemas.microsoft.com/office/drawing/2014/main" id="{5CE06E41-D6D3-448E-A8A1-D9DCD6054820}"/>
              </a:ext>
            </a:extLst>
          </p:cNvPr>
          <p:cNvGrpSpPr/>
          <p:nvPr/>
        </p:nvGrpSpPr>
        <p:grpSpPr>
          <a:xfrm>
            <a:off x="838200" y="2133600"/>
            <a:ext cx="7530242" cy="3417649"/>
            <a:chOff x="838200" y="2362200"/>
            <a:chExt cx="7530242" cy="3417649"/>
          </a:xfrm>
        </p:grpSpPr>
        <p:pic>
          <p:nvPicPr>
            <p:cNvPr id="444430" name="Picture 444429">
              <a:extLst>
                <a:ext uri="{FF2B5EF4-FFF2-40B4-BE49-F238E27FC236}">
                  <a16:creationId xmlns:a16="http://schemas.microsoft.com/office/drawing/2014/main" id="{8CCB661F-53F3-4037-B96C-7CA9092F192B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2" y="2895600"/>
              <a:ext cx="5431739" cy="288424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DEC27D7-8EFD-4A40-816F-2D4B7E45A1F4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2362200"/>
              <a:ext cx="7530242" cy="316350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322" y="990600"/>
            <a:ext cx="5472602" cy="52036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\input mathsymbols.tex&#10;&#10;\documentclass{slides}\pagestyle{empty}&#10;\usepackage{color}&#10;\color[rgb]{0.5,0,0.5}&#10;\begin{document}&#10;\scriptsize&#10;$$&#10;F(\gamma)\le\tr({\cal L}_\gamma^2\rho_\gamma(t))\equiv Q(\gamma)&#10;$$&#10;\end{document}" title="IguanaTex Bitmap Display">
            <a:extLst>
              <a:ext uri="{FF2B5EF4-FFF2-40B4-BE49-F238E27FC236}">
                <a16:creationId xmlns:a16="http://schemas.microsoft.com/office/drawing/2014/main" id="{104E4BD1-D3D5-C75E-2656-627C4C54B8B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680" y="710941"/>
            <a:ext cx="2712912" cy="275709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\input mathsymbols.tex&#10;&#10;\documentclass{slides}\pagestyle{empty}&#10;\usepackage{color}&#10;\color[rgb]{0.5,0,0.5}&#10;\begin{document}&#10;\scriptsize&#10;$$&#10;K_\gamma&#10;=iU^\dagger_\gamma(t)\frac{\partial U_\gamma(t)}{\partial \gamma}&#10;=\int_0^t ds\,U^\dag_\gamma(s) h U_\gamma(s)\equiv t\overline h&#10;$$&#10;\end{document}" title="IguanaTex Bitmap Display">
            <a:extLst>
              <a:ext uri="{FF2B5EF4-FFF2-40B4-BE49-F238E27FC236}">
                <a16:creationId xmlns:a16="http://schemas.microsoft.com/office/drawing/2014/main" id="{ACE1AA50-D93E-2D54-157C-36FEA872519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38" y="1447800"/>
            <a:ext cx="4560623" cy="533899"/>
          </a:xfrm>
          <a:prstGeom prst="rect">
            <a:avLst/>
          </a:prstGeom>
          <a:noFill/>
          <a:ln/>
          <a:effectLst/>
        </p:spPr>
      </p:pic>
      <p:pic>
        <p:nvPicPr>
          <p:cNvPr id="5" name="Picture 4" descr="\input mathsymbols.tex&#10;\documentclass{slides}\pagestyle{empty}&#10;\setlength{\textwidth}{10truein}&#10;\begin{document}&#10;\scriptsize&#10;\begin{center}&#10;If $\tilde H=0$, $U_\gamma(t)=e^{-i\gamma ht}$, $K_\gamma=th$, $\overline h=h$, and $\mathcal{L}_\gamma=-2it[h,\rho_\gamma(t)]$.&#10;\end{center}&#10;\end{document}" title="IguanaTex Bitmap Display">
            <a:extLst>
              <a:ext uri="{FF2B5EF4-FFF2-40B4-BE49-F238E27FC236}">
                <a16:creationId xmlns:a16="http://schemas.microsoft.com/office/drawing/2014/main" id="{A3B062DB-87BA-23F3-0655-1CF7434625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49" y="6019800"/>
            <a:ext cx="8795451" cy="311966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2940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996633"/>
                </a:solidFill>
                <a:latin typeface="Comic Sans MS" pitchFamily="66" charset="0"/>
              </a:rPr>
              <a:t>Proof of QCRB. Optimizing the state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B69C47-A971-432B-83D3-E60F0A5F5E4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261" y="1280971"/>
            <a:ext cx="1938139" cy="243029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360E6A-0952-4768-8572-890487A78B7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47" y="2399192"/>
            <a:ext cx="8020453" cy="648808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2F79653-91AD-4283-89D5-55A24C60809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36" y="3048000"/>
            <a:ext cx="3825864" cy="1816003"/>
          </a:xfrm>
          <a:prstGeom prst="rect">
            <a:avLst/>
          </a:prstGeom>
          <a:noFill/>
          <a:ln/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77C487-A2F1-4424-B2D2-93D89D114CA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439" y="609600"/>
            <a:ext cx="2336961" cy="492834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6F4F16-921A-4693-94F8-07157B541A0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38" y="1676400"/>
            <a:ext cx="2450862" cy="534054"/>
          </a:xfrm>
          <a:prstGeom prst="rect">
            <a:avLst/>
          </a:prstGeom>
          <a:noFill/>
          <a:ln/>
          <a:effectLst/>
        </p:spPr>
      </p:pic>
      <p:pic>
        <p:nvPicPr>
          <p:cNvPr id="4" name="Picture 3" descr="\documentclass{slides}\pagestyle{empty}&#10;\usepackage{color}&#10;\color[rgb]{0.15,0.7,0.15}&#10;\setlength{\textwidth}{3.5truein}&#10;\begin{document}&#10;\scriptsize&#10;\begin{center}&#10;Optimal state $\rho_0=|\Psi_0\rangle\langle\Psi_0|$:&#10;$$|\Psi_0\rangle&#10;=\frac{1}{\sqrt2}(|\Lambda\rangle+|\lambda\rangle)&#10;$$&#10;$|\Lambda\rangle$ is the largest-eigenvalue eigenstate of $\overline h$ or $h$, and $|\lambda\rangle$ is the smallest-eigenvalue eigenstate.&#10;\end{center}&#10;\end{document}&#10;" title="IguanaTex Bitmap Display">
            <a:extLst>
              <a:ext uri="{FF2B5EF4-FFF2-40B4-BE49-F238E27FC236}">
                <a16:creationId xmlns:a16="http://schemas.microsoft.com/office/drawing/2014/main" id="{D3B6DC6B-CAA1-E8D3-35EA-DD43707049F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51421"/>
            <a:ext cx="3674528" cy="2336006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590198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996633"/>
                </a:solidFill>
                <a:latin typeface="Comic Sans MS" pitchFamily="66" charset="0"/>
              </a:rPr>
              <a:t>The </a:t>
            </a:r>
            <a:r>
              <a:rPr lang="en-US" sz="2400" b="1" dirty="0" err="1">
                <a:solidFill>
                  <a:srgbClr val="996633"/>
                </a:solidFill>
                <a:latin typeface="Comic Sans MS" pitchFamily="66" charset="0"/>
              </a:rPr>
              <a:t>bassackwardness</a:t>
            </a:r>
            <a:r>
              <a:rPr lang="en-US" sz="2400" b="1" dirty="0">
                <a:solidFill>
                  <a:srgbClr val="996633"/>
                </a:solidFill>
                <a:latin typeface="Comic Sans MS" pitchFamily="66" charset="0"/>
              </a:rPr>
              <a:t> of the QCRB.  The final detail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E0E3B4-C687-4FD2-A603-C328B61D9C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6293358" cy="538734"/>
          </a:xfrm>
          <a:prstGeom prst="rect">
            <a:avLst/>
          </a:prstGeom>
          <a:noFill/>
          <a:ln/>
          <a:effectLst/>
        </p:spPr>
      </p:pic>
      <p:pic>
        <p:nvPicPr>
          <p:cNvPr id="6" name="Picture 5" descr="\documentclass{slides}\pagestyle{empty}&#10;\usepackage{color}&#10;\color[rgb]{0.5,0,0.5}&#10;\setlength{\textwidth}{3.5truein}&#10;\begin{document}&#10;\scriptsize&#10;\begin{center}&#10;Optimal state $\rho_0=|\Psi_0\rangle\langle\Psi_0|$:&#10;$$|\Psi_0\rangle&#10;=\frac{1}{\sqrt2}(|\Lambda\rangle+|\lambda\rangle)&#10;$$&#10;$|\Lambda\rangle$ is the largest-eigenvalue eigenstate of $\overline h$ or $h$, and $|\lambda\rangle$ is the smallest-eigenvalue eigenstate.&#10;\end{center}&#10;\end{document}&#10;" title="IguanaTex Bitmap Display">
            <a:extLst>
              <a:ext uri="{FF2B5EF4-FFF2-40B4-BE49-F238E27FC236}">
                <a16:creationId xmlns:a16="http://schemas.microsoft.com/office/drawing/2014/main" id="{7AFCC9AC-8430-AED8-1C7E-9437BEA1549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329690"/>
            <a:ext cx="3062095" cy="1946667"/>
          </a:xfrm>
          <a:prstGeom prst="rect">
            <a:avLst/>
          </a:prstGeom>
          <a:noFill/>
          <a:ln/>
          <a:effectLst/>
        </p:spPr>
      </p:pic>
      <p:pic>
        <p:nvPicPr>
          <p:cNvPr id="3" name="Picture 2" descr="\documentclass{slides}\pagestyle{empty}&#10;\usepackage{color}&#10;\color[rgb]{0.15,.7,0.15}&#10;\setlength{\textwidth}{4.75truein}&#10;\begin{document}&#10;\scriptsize&#10;The bassackwardness of the QCRB is that to make the most sensitive measurement possible, you are instructed to make an observable, the generator $\overline h$ or $h$, as noisy as possible.&#10;\end{document}&#10;" title="IguanaTex Bitmap Display">
            <a:extLst>
              <a:ext uri="{FF2B5EF4-FFF2-40B4-BE49-F238E27FC236}">
                <a16:creationId xmlns:a16="http://schemas.microsoft.com/office/drawing/2014/main" id="{B29434E5-3E4F-6374-5465-B3C2D062C72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72" y="1676400"/>
            <a:ext cx="5200478" cy="1368688"/>
          </a:xfrm>
          <a:prstGeom prst="rect">
            <a:avLst/>
          </a:prstGeom>
          <a:noFill/>
          <a:ln/>
          <a:effectLst/>
        </p:spPr>
      </p:pic>
      <p:pic>
        <p:nvPicPr>
          <p:cNvPr id="5" name="Picture 4" descr="\documentclass{slides}\pagestyle{empty}&#10;\usepackage{color}&#10;\color[rgb]{0,0,1}&#10;\setlength{\textwidth}{7.5truein}&#10;\begin{document}&#10;\scriptsize&#10;What the QCRB only whispers to you---and most people don't even hear the whisper---is that for pure states, there is a very quiet (conjugate) observable, the symmetric logarithmic derivative $\mathcal{L}_\gamma$, and you are instructed to measure that.  &#10;&#10;When $\tilde H(t)=0$, with the optimal input state $|\Psi_0\rangle$, &#10;$$&#10;\mathcal{L}_\gamma=-2it[h,e^{-i\gamma ht}|\Psi_0\rangle\langle\Psi_0|e^{i\gamma ht}]\,,&#10;$$&#10;and this is the obvious observable to measure.&#10;&#10;\end{document}&#10;" title="IguanaTex Bitmap Display">
            <a:extLst>
              <a:ext uri="{FF2B5EF4-FFF2-40B4-BE49-F238E27FC236}">
                <a16:creationId xmlns:a16="http://schemas.microsoft.com/office/drawing/2014/main" id="{BA790DB6-6A52-9A49-7B7C-FB41CFDD53A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23" y="3603652"/>
            <a:ext cx="8213977" cy="2492348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50544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F2785618-87A9-4F71-8230-D42F1E5AFAFC}"/>
              </a:ext>
            </a:extLst>
          </p:cNvPr>
          <p:cNvSpPr txBox="1"/>
          <p:nvPr/>
        </p:nvSpPr>
        <p:spPr>
          <a:xfrm>
            <a:off x="3572093" y="6248400"/>
            <a:ext cx="1914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End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32EADDE-CDEB-4016-AEA8-E32936DCFD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749808"/>
            <a:ext cx="7319011" cy="1231392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\documentclass{slides}\pagestyle{empty}&#10;\usepackage{color}&#10;\color[rgb]{0,0,1}&#10;\setlength{\textwidth}{7.5truein}&#10;\begin{document}&#10;\scriptsize&#10;$$&#10;e^{-i\gamma ht}|\Psi_0\rangle=\frac{1}{\sqrt2}(e^{-i\gamma\Lambda t}|\Lambda\rangle+e^{-i\gamma\lambda t}|\lambda\rangle)&#10;\quad&#10;\mbox{$+1$ eigenstate of qubit Pauli $X_{\rm rot}$}&#10;$$&#10;\end{document}&#10;" title="IguanaTex Bitmap Display">
            <a:extLst>
              <a:ext uri="{FF2B5EF4-FFF2-40B4-BE49-F238E27FC236}">
                <a16:creationId xmlns:a16="http://schemas.microsoft.com/office/drawing/2014/main" id="{3AC93314-BB0D-4D18-34ED-547DB979DE2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86019"/>
            <a:ext cx="8480572" cy="547715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\documentclass{slides}\pagestyle{empty}&#10;\usepackage{color}&#10;\color[rgb]{0,0,1}&#10;\setlength{\textwidth}{8truein}&#10;\begin{document}&#10;\scriptsize&#10;\begin{eqnarray}&#10;\mathcal{L}_\gamma&#10;&amp;=&amp;-2it[h,e^{-i\gamma ht}|\Psi_0\rangle\langle\Psi_0|e^{i\gamma ht}]\nonumber\\&#10;&amp;=&amp;(\Lambda-\lambda)t&#10;\Bigg[&#10;\underbrace{-i\Bigg(&#10;e^{-i\gamma(\Lambda-\lambda)t}|\Lambda\rangle\langle\lambda|&#10;-e^{i\gamma(\Lambda-\lambda)t}|\lambda\rangle\langle\Lambda|&#10;\Bigg)}_{\textstyle{=\mbox{Pauli $Y_{\rm rot}$}}}&#10;\Bigg]\nonumber&#10;\end{eqnarray}&#10;\end{document}&#10;&#10;" title="IguanaTex Bitmap Display">
            <a:extLst>
              <a:ext uri="{FF2B5EF4-FFF2-40B4-BE49-F238E27FC236}">
                <a16:creationId xmlns:a16="http://schemas.microsoft.com/office/drawing/2014/main" id="{AF2B4763-309E-3338-BE9B-4F0BC9AE838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982561"/>
            <a:ext cx="6702659" cy="1223319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\documentclass{slides}\pagestyle{empty}&#10;\usepackage{color}&#10;\color[rgb]{0,0,1}&#10;\setlength{\textwidth}{8truein}&#10;\begin{document}&#10;\scriptsize&#10;$$&#10;e^{-i\gamma ht}|\Psi_0\rangle\langle\Psi_0|e^{i\gamma ht}&#10;=&#10;\frac12\bigg(\underbrace{|\Lambda\rangle\langle\Lambda|+|\lambda\rangle\langle\lambda|}_{\textstyle{\mbox{Pauli~$I$}}}&#10;+\underbrace{e^{-i\gamma(\Lambda-\lambda)t}|\Lambda\rangle\langle\lambda|&#10;+e^{i\gamma(\Lambda-\lambda)t}|\lambda\rangle\langle\Lambda|}_{\textstyle{\mbox{Pauli~$X_{\rm rot}$}}}&#10;\bigg)&#10;$$&#10;\end{document}&#10; " title="IguanaTex Bitmap Display">
            <a:extLst>
              <a:ext uri="{FF2B5EF4-FFF2-40B4-BE49-F238E27FC236}">
                <a16:creationId xmlns:a16="http://schemas.microsoft.com/office/drawing/2014/main" id="{5F5305C2-3454-34BD-D003-4531C99BBC2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40968"/>
            <a:ext cx="8430857" cy="739714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7F02EE2-3578-43BF-A1D4-B2055A2B657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38755"/>
            <a:ext cx="7266051" cy="809245"/>
          </a:xfrm>
          <a:prstGeom prst="rect">
            <a:avLst/>
          </a:prstGeom>
          <a:noFill/>
          <a:ln/>
          <a:effectLst/>
        </p:spPr>
      </p:pic>
      <p:sp>
        <p:nvSpPr>
          <p:cNvPr id="91" name="Text Box 4">
            <a:extLst>
              <a:ext uri="{FF2B5EF4-FFF2-40B4-BE49-F238E27FC236}">
                <a16:creationId xmlns:a16="http://schemas.microsoft.com/office/drawing/2014/main" id="{A109FABF-2E65-4138-835A-3668A1D5F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996633"/>
                </a:solidFill>
                <a:latin typeface="Comic Sans MS" pitchFamily="66" charset="0"/>
              </a:rPr>
              <a:t>The </a:t>
            </a:r>
            <a:r>
              <a:rPr lang="en-US" sz="2400" b="1" dirty="0" err="1">
                <a:solidFill>
                  <a:srgbClr val="996633"/>
                </a:solidFill>
                <a:latin typeface="Comic Sans MS" pitchFamily="66" charset="0"/>
              </a:rPr>
              <a:t>bassackwardness</a:t>
            </a:r>
            <a:r>
              <a:rPr lang="en-US" sz="2400" b="1" dirty="0">
                <a:solidFill>
                  <a:srgbClr val="996633"/>
                </a:solidFill>
                <a:latin typeface="Comic Sans MS" pitchFamily="66" charset="0"/>
              </a:rPr>
              <a:t> of the QCRB.  The final detail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0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990600" y="924098"/>
            <a:ext cx="7010400" cy="156966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accent6"/>
                </a:solidFill>
                <a:cs typeface="Helvetica" pitchFamily="34" charset="0"/>
              </a:rPr>
              <a:t>Single-parameter estimation: Bound on the mean-square error in estimating a classical parameter that is coupled to a quantum system in terms of the  inverse of the quantum Fisher information.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152400" y="115669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996633"/>
                </a:solidFill>
                <a:latin typeface="Comic Sans MS" pitchFamily="66" charset="0"/>
              </a:rPr>
              <a:t>Quantum </a:t>
            </a:r>
            <a:r>
              <a:rPr lang="en-US" sz="3600" b="1" dirty="0" err="1">
                <a:solidFill>
                  <a:srgbClr val="996633"/>
                </a:solidFill>
                <a:latin typeface="Comic Sans MS" pitchFamily="66" charset="0"/>
              </a:rPr>
              <a:t>Cramér-Rao</a:t>
            </a:r>
            <a:r>
              <a:rPr lang="en-US" sz="3600" b="1" dirty="0">
                <a:solidFill>
                  <a:srgbClr val="996633"/>
                </a:solidFill>
                <a:latin typeface="Comic Sans MS" pitchFamily="66" charset="0"/>
              </a:rPr>
              <a:t> Bound (QCRB)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764304"/>
            <a:ext cx="7391400" cy="1569660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8000"/>
                </a:solidFill>
                <a:cs typeface="Helvetica" pitchFamily="34" charset="0"/>
              </a:rPr>
              <a:t>Multi-parameter estimation: Bound on the covariance matrix in estimating a set of classical parameters that are coupled to a quantum system in terms of the inverse of a quantum Fisher-information matrix.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300" y="4614208"/>
            <a:ext cx="7315200" cy="1938992"/>
          </a:xfrm>
          <a:prstGeom prst="rect">
            <a:avLst/>
          </a:prstGeom>
          <a:noFill/>
          <a:ln w="28575">
            <a:solidFill>
              <a:srgbClr val="990099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990099"/>
                </a:solidFill>
                <a:cs typeface="Helvetica" pitchFamily="34" charset="0"/>
              </a:rPr>
              <a:t>We are only going to consider the single-parameter case.  An important distinction is that the single-parameter QCRB is saturable—there is a measurement that achieves the bound—whereas the multi-parameter QCRB is generally not.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76200" y="8638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996633"/>
                </a:solidFill>
                <a:latin typeface="Comic Sans MS" pitchFamily="66" charset="0"/>
              </a:rPr>
              <a:t>Fisher information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371" y="914400"/>
            <a:ext cx="423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Estimating a probability </a:t>
            </a:r>
            <a:r>
              <a:rPr lang="en-US" b="1" i="1" dirty="0"/>
              <a:t>p </a:t>
            </a:r>
            <a:r>
              <a:rPr lang="en-US" b="1" dirty="0"/>
              <a:t>from</a:t>
            </a:r>
            <a:r>
              <a:rPr lang="en-US" b="1" i="1" dirty="0"/>
              <a:t> N </a:t>
            </a:r>
            <a:r>
              <a:rPr lang="en-US" b="1" dirty="0"/>
              <a:t>trials (random walk, polling) </a:t>
            </a:r>
          </a:p>
        </p:txBody>
      </p:sp>
      <p:pic>
        <p:nvPicPr>
          <p:cNvPr id="13" name="Picture 1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671218"/>
            <a:ext cx="3397991" cy="171458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32136" name="Group 432135"/>
          <p:cNvGrpSpPr/>
          <p:nvPr/>
        </p:nvGrpSpPr>
        <p:grpSpPr bwMode="auto">
          <a:xfrm>
            <a:off x="250372" y="3733800"/>
            <a:ext cx="7217228" cy="1543444"/>
            <a:chOff x="250372" y="3877692"/>
            <a:chExt cx="7217228" cy="1543444"/>
          </a:xfrm>
        </p:grpSpPr>
        <p:pic>
          <p:nvPicPr>
            <p:cNvPr id="432134" name="Picture 432133" descr="TP_tmp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1000" y="4737978"/>
              <a:ext cx="4970763" cy="683158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5" name="TextBox 34"/>
            <p:cNvSpPr txBox="1"/>
            <p:nvPr/>
          </p:nvSpPr>
          <p:spPr bwMode="auto">
            <a:xfrm>
              <a:off x="250372" y="3877692"/>
              <a:ext cx="72172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/>
                <a:t>Measuring the “distance” between neighboring probability distributions in units of their distinguishability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124200" y="4561428"/>
            <a:ext cx="2433680" cy="1147566"/>
            <a:chOff x="3124200" y="4705320"/>
            <a:chExt cx="2433680" cy="1147566"/>
          </a:xfrm>
        </p:grpSpPr>
        <p:sp>
          <p:nvSpPr>
            <p:cNvPr id="18" name="TextBox 17"/>
            <p:cNvSpPr txBox="1"/>
            <p:nvPr/>
          </p:nvSpPr>
          <p:spPr>
            <a:xfrm>
              <a:off x="3124200" y="5452776"/>
              <a:ext cx="2433680" cy="400110"/>
            </a:xfrm>
            <a:prstGeom prst="rect">
              <a:avLst/>
            </a:prstGeom>
            <a:noFill/>
            <a:ln w="28575"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Fisher information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429000" y="4705320"/>
              <a:ext cx="1828800" cy="756838"/>
            </a:xfrm>
            <a:prstGeom prst="rect">
              <a:avLst/>
            </a:prstGeom>
            <a:noFill/>
            <a:ln w="285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rgbClr val="0033CC"/>
                </a:solidFill>
                <a:effectLst/>
                <a:latin typeface="Helvetica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876800" y="1882706"/>
            <a:ext cx="3395913" cy="3707480"/>
            <a:chOff x="4876800" y="1882706"/>
            <a:chExt cx="3395913" cy="3707480"/>
          </a:xfrm>
        </p:grpSpPr>
        <p:pic>
          <p:nvPicPr>
            <p:cNvPr id="432149" name="Picture 432148" descr="TP_t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57007" y="4905827"/>
              <a:ext cx="2815706" cy="684359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49" name="Group 48"/>
            <p:cNvGrpSpPr/>
            <p:nvPr/>
          </p:nvGrpSpPr>
          <p:grpSpPr>
            <a:xfrm>
              <a:off x="4876800" y="1882706"/>
              <a:ext cx="1216694" cy="1317694"/>
              <a:chOff x="4809808" y="1501706"/>
              <a:chExt cx="1216694" cy="1317694"/>
            </a:xfrm>
          </p:grpSpPr>
          <p:grpSp>
            <p:nvGrpSpPr>
              <p:cNvPr id="25" name="Group 24"/>
              <p:cNvGrpSpPr/>
              <p:nvPr/>
            </p:nvGrpSpPr>
            <p:grpSpPr bwMode="auto">
              <a:xfrm>
                <a:off x="5029200" y="1524000"/>
                <a:ext cx="990600" cy="990600"/>
                <a:chOff x="6400800" y="609600"/>
                <a:chExt cx="990600" cy="990600"/>
              </a:xfrm>
            </p:grpSpPr>
            <p:cxnSp>
              <p:nvCxnSpPr>
                <p:cNvPr id="22" name="Straight Arrow Connector 21"/>
                <p:cNvCxnSpPr/>
                <p:nvPr/>
              </p:nvCxnSpPr>
              <p:spPr bwMode="auto">
                <a:xfrm>
                  <a:off x="6400800" y="1600200"/>
                  <a:ext cx="9906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sq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40" name="Straight Arrow Connector 39"/>
                <p:cNvCxnSpPr/>
                <p:nvPr/>
              </p:nvCxnSpPr>
              <p:spPr bwMode="auto">
                <a:xfrm flipV="1">
                  <a:off x="6400800" y="609600"/>
                  <a:ext cx="0" cy="99060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sq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pic>
            <p:nvPicPr>
              <p:cNvPr id="432129" name="Picture 432128" descr="TP_tmp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867400" y="2645055"/>
                <a:ext cx="159102" cy="174345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34" name="Straight Connector 33"/>
              <p:cNvCxnSpPr/>
              <p:nvPr/>
            </p:nvCxnSpPr>
            <p:spPr bwMode="auto">
              <a:xfrm>
                <a:off x="5029200" y="1752600"/>
                <a:ext cx="722229" cy="7620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46" name="Picture 45" descr="TP_tmp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809808" y="1501706"/>
                <a:ext cx="143192" cy="174694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51" name="Group 50"/>
            <p:cNvGrpSpPr/>
            <p:nvPr/>
          </p:nvGrpSpPr>
          <p:grpSpPr>
            <a:xfrm>
              <a:off x="6629400" y="1905000"/>
              <a:ext cx="1308486" cy="1219200"/>
              <a:chOff x="7019608" y="1524000"/>
              <a:chExt cx="1308486" cy="1219200"/>
            </a:xfrm>
          </p:grpSpPr>
          <p:grpSp>
            <p:nvGrpSpPr>
              <p:cNvPr id="43" name="Group 42"/>
              <p:cNvGrpSpPr/>
              <p:nvPr/>
            </p:nvGrpSpPr>
            <p:grpSpPr bwMode="auto">
              <a:xfrm>
                <a:off x="7315200" y="1524000"/>
                <a:ext cx="990600" cy="990600"/>
                <a:chOff x="6400800" y="609600"/>
                <a:chExt cx="990600" cy="990600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 bwMode="auto">
                <a:xfrm>
                  <a:off x="6400800" y="1600200"/>
                  <a:ext cx="9906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sq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45" name="Straight Arrow Connector 44"/>
                <p:cNvCxnSpPr/>
                <p:nvPr/>
              </p:nvCxnSpPr>
              <p:spPr bwMode="auto">
                <a:xfrm flipV="1">
                  <a:off x="6400800" y="609600"/>
                  <a:ext cx="0" cy="99060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sq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pic>
            <p:nvPicPr>
              <p:cNvPr id="1026" name="Picture 2 1" descr="C:\Users\caves\Documents\My Stuff\My Stuff 2\talks\qmetrology\Circle.png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4725" y="1811111"/>
                <a:ext cx="676275" cy="688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46" descr="TP_tmp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153400" y="2616237"/>
                <a:ext cx="174694" cy="12696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8" name="Picture 47" descr="TP_tmp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019608" y="1524000"/>
                <a:ext cx="143192" cy="126964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01FC3D2-743D-4EED-9CDC-C9E304C8B49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943600"/>
            <a:ext cx="6681337" cy="288252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85798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76200" y="8638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996633"/>
                </a:solidFill>
                <a:latin typeface="Comic Sans MS" pitchFamily="66" charset="0"/>
              </a:rPr>
              <a:t>(Classical) </a:t>
            </a:r>
            <a:r>
              <a:rPr lang="en-US" sz="3200" b="1" dirty="0" err="1">
                <a:solidFill>
                  <a:srgbClr val="996633"/>
                </a:solidFill>
                <a:latin typeface="Comic Sans MS" pitchFamily="66" charset="0"/>
              </a:rPr>
              <a:t>Cramér</a:t>
            </a:r>
            <a:r>
              <a:rPr lang="en-US" sz="3200" b="1" dirty="0">
                <a:solidFill>
                  <a:srgbClr val="996633"/>
                </a:solidFill>
                <a:latin typeface="Comic Sans MS" pitchFamily="66" charset="0"/>
              </a:rPr>
              <a:t>-Rao bound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3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2478" y="1955132"/>
            <a:ext cx="3015171" cy="89033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\documentclass{slides}\pagestyle{empty}&#10;\begin{document}&#10;\scriptsize&#10;\begin{eqnarray}&#10;F(\phi)&amp;=&amp;&#10;\pmatrix{&#10;\mbox{Fisher}\cr&#10;{\rm information}&#10;}&#10;\nonumber\\&#10;&amp;=&amp;\sum_j\frac{1}{p_j(\phi)}\left(\frac{dp_j(\phi)}{d\phi}\right)^{\!2}&#10;\nonumber\\&#10;&amp;=&amp;\sum_jp_j(\phi)\left(\frac{d\ln p_j(\phi)}{d\phi}\right)^{\!2}\nonumber&#10;\end{eqnarray}&#10;\end{document}&#10;" title="IguanaTex Bitmap Display">
            <a:extLst>
              <a:ext uri="{FF2B5EF4-FFF2-40B4-BE49-F238E27FC236}">
                <a16:creationId xmlns:a16="http://schemas.microsoft.com/office/drawing/2014/main" id="{868974C5-EAE7-0222-CEAB-1497DE45B29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520" y="3124200"/>
            <a:ext cx="6015280" cy="3528322"/>
          </a:xfrm>
          <a:prstGeom prst="rect">
            <a:avLst/>
          </a:prstGeom>
          <a:noFill/>
          <a:ln/>
          <a:effectLst/>
        </p:spPr>
      </p:pic>
      <p:pic>
        <p:nvPicPr>
          <p:cNvPr id="2" name="Picture 1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526" y="958971"/>
            <a:ext cx="6397074" cy="71742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1924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1524000" y="76200"/>
            <a:ext cx="6400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996633"/>
                </a:solidFill>
                <a:latin typeface="Comic Sans MS" pitchFamily="66" charset="0"/>
              </a:rPr>
              <a:t>Proof of QCRB.  Setting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1C57AD-D080-ECC5-5B90-C9DEE631FC33}"/>
              </a:ext>
            </a:extLst>
          </p:cNvPr>
          <p:cNvGrpSpPr/>
          <p:nvPr/>
        </p:nvGrpSpPr>
        <p:grpSpPr>
          <a:xfrm>
            <a:off x="304800" y="914400"/>
            <a:ext cx="5226079" cy="1290731"/>
            <a:chOff x="304800" y="914400"/>
            <a:chExt cx="5226079" cy="1290731"/>
          </a:xfrm>
        </p:grpSpPr>
        <p:pic>
          <p:nvPicPr>
            <p:cNvPr id="2" name="Picture 1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0999" y="914400"/>
              <a:ext cx="2657460" cy="32983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\documentclass{slides}\pagestyle{empty}&#10;\usepackage{color}&#10;\color[rgb]{0,0,1}&#10;\begin{document}&#10;\scriptsize&#10;\begin{center}&#10;Parameter $\gamma$\\&#10;Generator of parameter displacements, $h$\\&#10;Everything else, $\tilde H$, \emph{including feedback}&#10;\end{center} &#10;\end{document}&#10;" title="IguanaTex Bitmap Display">
              <a:extLst>
                <a:ext uri="{FF2B5EF4-FFF2-40B4-BE49-F238E27FC236}">
                  <a16:creationId xmlns:a16="http://schemas.microsoft.com/office/drawing/2014/main" id="{BF7F03C8-84B8-E819-0987-FBB011BB9A4C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417014"/>
              <a:ext cx="5226079" cy="788117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026" name="Picture 2" descr="D:\fig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370" y="2587783"/>
            <a:ext cx="8892230" cy="1367157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35088A4-F7F3-0E7B-7363-1B38B0B322FB}"/>
              </a:ext>
            </a:extLst>
          </p:cNvPr>
          <p:cNvGrpSpPr/>
          <p:nvPr/>
        </p:nvGrpSpPr>
        <p:grpSpPr>
          <a:xfrm>
            <a:off x="1425124" y="4287669"/>
            <a:ext cx="6499676" cy="2416578"/>
            <a:chOff x="1425124" y="4287669"/>
            <a:chExt cx="6499676" cy="241657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1FFA3C9-ECFA-4F95-A124-459AC403F8DD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5124" y="4287669"/>
              <a:ext cx="6499676" cy="122822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" name="Picture 12" descr="\documentclass{slides}\pagestyle{empty}&#10;\usepackage{color}&#10;\color[rgb]{0,0,1}&#10;\begin{document}&#10;\scriptsize&#10;\begin{center}&#10;Initial state $\rho_0$\\&#10;Intermediate times $s$, final time $t$\\&#10;Evolution operator $U_\gamma(s)$\\&#10;Estimator POVM $E_{&#10;\gamma_{\rm est}}$&#10;\end{center} &#10;\end{document}&#10;" title="IguanaTex Bitmap Display">
              <a:extLst>
                <a:ext uri="{FF2B5EF4-FFF2-40B4-BE49-F238E27FC236}">
                  <a16:creationId xmlns:a16="http://schemas.microsoft.com/office/drawing/2014/main" id="{39EF5A42-5FBF-54D0-9420-A468FC3CFBB1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8125" y="5593384"/>
              <a:ext cx="4229511" cy="1110863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0" name="Text Box 3">
            <a:extLst>
              <a:ext uri="{FF2B5EF4-FFF2-40B4-BE49-F238E27FC236}">
                <a16:creationId xmlns:a16="http://schemas.microsoft.com/office/drawing/2014/main" id="{0D349483-EFF1-4666-B7C3-56EAED549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7408" y="733129"/>
            <a:ext cx="2894192" cy="116955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cs typeface="Helvetica" pitchFamily="34" charset="0"/>
              </a:rPr>
              <a:t>For a more traditional proof of the QCRB, including nonunitary parameter displacements, see S. L. Braunstein and C. M. Caves, PRL 72, 3439 (1994).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996633"/>
                </a:solidFill>
                <a:latin typeface="Comic Sans MS" pitchFamily="66" charset="0"/>
              </a:rPr>
              <a:t>Proof of QCRB.  Classical CRB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B5828BE-4C8F-5B6E-E25B-7E6A4FF321BA}"/>
              </a:ext>
            </a:extLst>
          </p:cNvPr>
          <p:cNvGrpSpPr/>
          <p:nvPr/>
        </p:nvGrpSpPr>
        <p:grpSpPr>
          <a:xfrm>
            <a:off x="1521980" y="3489636"/>
            <a:ext cx="6100040" cy="3292164"/>
            <a:chOff x="1521980" y="3489636"/>
            <a:chExt cx="6100040" cy="3292164"/>
          </a:xfrm>
        </p:grpSpPr>
        <p:pic>
          <p:nvPicPr>
            <p:cNvPr id="3" name="Picture 2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20967" y="3489636"/>
              <a:ext cx="3902066" cy="24416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28" descr="IguanaTex Bitmap Display&#10;&#10;\input mathsymbols.tex&#10;&#10;\documentclass{slides}\pagestyle{empty}&#10;\begin{document}&#10;\scriptsize&#10;\begin{eqnarray}&#10;{d\langle\gamma_{\rm est}\rangle\over d\gamma}&#10;&amp;=&amp;\int d\gamma_{\rm est}\,(\gamma_{\rm est}&#10;-\langle\gamma_{\rm est}\rangle)&#10;{\partial p(\gamma_{\rm est}|\gamma)\over\partial\gamma}\nonumber\\&#10;&amp;=&amp;\int d\gamma_{\rm est}\,\Delta\gamma_{\rm est}&#10;{\partial p(\gamma_{\rm est}|\gamma)\over\partial\gamma}\nonumber\\&#10;&amp;=&amp;\int d\gamma_{\rm est}\,p(\gamma_{\rm est}|\gamma)\Delta\gamma_{\rm est}&#10;{\partial\ln p(\gamma_{\rm est}|\gamma)\over\partial\gamma}\nonumber\\&#10;&amp;=&amp;\left\langle\Delta\gamma_{\rm est}&#10;{\partial\ln p(\gamma_{\rm est}|\gamma)\over\partial\gamma}\right\rangle\nonumber&#10;\end{eqnarray}&#10;\end{document}">
              <a:extLst>
                <a:ext uri="{FF2B5EF4-FFF2-40B4-BE49-F238E27FC236}">
                  <a16:creationId xmlns:a16="http://schemas.microsoft.com/office/drawing/2014/main" id="{F59DD8DE-61F0-2D8D-1983-51331F76C4CE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980" y="3886313"/>
              <a:ext cx="6100040" cy="289548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8033A6-52F8-0E41-674B-384260DA94E3}"/>
              </a:ext>
            </a:extLst>
          </p:cNvPr>
          <p:cNvGrpSpPr/>
          <p:nvPr/>
        </p:nvGrpSpPr>
        <p:grpSpPr>
          <a:xfrm>
            <a:off x="822624" y="685800"/>
            <a:ext cx="7498752" cy="2667000"/>
            <a:chOff x="822624" y="685800"/>
            <a:chExt cx="7498752" cy="2667000"/>
          </a:xfrm>
        </p:grpSpPr>
        <p:pic>
          <p:nvPicPr>
            <p:cNvPr id="11" name="Picture 10" descr="\input mathsymbols.tex&#10;&#10;\documentclass{slides}\pagestyle{empty}&#10;\begin{document}&#10;\scriptsize&#10;$$&#10;\Delta\gamma_{\rm est}\equiv\gamma_{\rm est}-\langle\gamma_{\rm est}\rangle&#10;$$&#10;\vspace{-18pt}&#10;$$&#10;\delta\gamma&#10;\equiv{\gamma_{\rm est}\over|d\langle\gamma_{\rm est}\rangle/d\gamma|}-\gamma&#10;={\Delta\gamma_{\rm est}\over|d\langle\gamma_{\rm est}\rangle/d\gamma|}&#10;+\langle\delta\gamma\rangle&#10;$$&#10;\end{document}" title="IguanaTex Bitmap Display">
              <a:extLst>
                <a:ext uri="{FF2B5EF4-FFF2-40B4-BE49-F238E27FC236}">
                  <a16:creationId xmlns:a16="http://schemas.microsoft.com/office/drawing/2014/main" id="{B400F9D1-7DE0-43F7-C990-EDC814E391CB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062" y="685800"/>
              <a:ext cx="5485876" cy="110054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8" name="Picture 17" descr="IguanaTex Bitmap Display&#10;&#10;\documentclass{slides}\pagestyle{empty}&#10;\usepackage{color}&#10;\color[rgb]{0.25,0.5,0.25}&#10;\begin{document}&#10;\scriptsize&#10;\begin{center}&#10;Unbiased estimator:\\ $\langle\gamma_{\rm est}\rangle=\gamma$ and&#10;$d\langle\gamma_{\rm est}\rangle/d\gamma=1$ and thus $\langle\delta\gamma\rangle=0$&#10;\end{center}&#10;\end{document}&#10;">
              <a:extLst>
                <a:ext uri="{FF2B5EF4-FFF2-40B4-BE49-F238E27FC236}">
                  <a16:creationId xmlns:a16="http://schemas.microsoft.com/office/drawing/2014/main" id="{A477A67A-9CE8-D699-2BCC-10E5851F78F3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211" y="1981200"/>
              <a:ext cx="5903578" cy="5257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7" name="Picture 26" descr="IguanaTex Bitmap Display&#10;&#10;\input mathsymbols.tex&#10;&#10;\documentclass{slides}\pagestyle{empty}&#10;\begin{document}&#10;\scriptsize&#10;$$&#10;1=\int d\gamma_{\rm est}\,p(\gamma_{\rm est}|\gamma)&#10;\quad\textrm{and}\quad&#10;\langle\gamma_{\rm est}\rangle&#10;=\int d\gamma_{\rm est}\,\gamma_{\rm est}\,&#10;p(\gamma_{\rm est}|\gamma)&#10;$$&#10;\end{document}">
              <a:extLst>
                <a:ext uri="{FF2B5EF4-FFF2-40B4-BE49-F238E27FC236}">
                  <a16:creationId xmlns:a16="http://schemas.microsoft.com/office/drawing/2014/main" id="{2BDA53A1-58B5-55B0-04D1-3A81338ABFF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624" y="2721796"/>
              <a:ext cx="7498752" cy="631004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996633"/>
                </a:solidFill>
                <a:latin typeface="Comic Sans MS" pitchFamily="66" charset="0"/>
              </a:rPr>
              <a:t>Proof of QCRB.  Classical CRB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754501-9DB8-D8B4-488B-6C73DCC05732}"/>
              </a:ext>
            </a:extLst>
          </p:cNvPr>
          <p:cNvGrpSpPr/>
          <p:nvPr/>
        </p:nvGrpSpPr>
        <p:grpSpPr>
          <a:xfrm>
            <a:off x="139604" y="2935167"/>
            <a:ext cx="8851996" cy="2511666"/>
            <a:chOff x="-124865" y="2962752"/>
            <a:chExt cx="8851996" cy="2511666"/>
          </a:xfrm>
        </p:grpSpPr>
        <p:pic>
          <p:nvPicPr>
            <p:cNvPr id="10" name="Picture 9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8013" y="4233981"/>
              <a:ext cx="4229118" cy="520448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4F83B03-8CD0-DA67-5998-B23842CD24E0}"/>
                </a:ext>
              </a:extLst>
            </p:cNvPr>
            <p:cNvGrpSpPr/>
            <p:nvPr>
              <p:custDataLst>
                <p:tags r:id="rId4"/>
              </p:custDataLst>
            </p:nvPr>
          </p:nvGrpSpPr>
          <p:grpSpPr>
            <a:xfrm>
              <a:off x="-124865" y="2962752"/>
              <a:ext cx="8851992" cy="2511666"/>
              <a:chOff x="-124865" y="2962752"/>
              <a:chExt cx="8851992" cy="2511666"/>
            </a:xfrm>
          </p:grpSpPr>
          <p:pic>
            <p:nvPicPr>
              <p:cNvPr id="16" name="Picture 15" descr="IguanaTex Bitmap Display&#10;&#10;\input mathsymbols.tex&#10;&#10;\documentclass{slides}\pagestyle{empty}&#10;\begin{document}&#10;\scriptsize&#10;$$&#10;\left({d\langle\gamma_{\rm est}\rangle\over d\gamma}\right)^2&#10;\le\left\langle(\Delta\gamma_{\rm est})^2\right\rangle&#10;\left\langle\left({\partial\ln p(\gamma_{\rm est}|\gamma)&#10;\over\partial\gamma}\right)^2\right\rangle&#10;=\langle(\Delta\gamma_{\rm est})^2\rangle F(\gamma)&#10;$$&#10;\vspace{40pt}&#10;$$&#10;\langle(\delta\gamma)^2\rangle=&#10;{\langle(\Delta\gamma_{\rm est})^2\rangle\over|d\langle\gamma_{\rm est}\rangle/d\gamma|^2}&#10;+\langle\delta\gamma\rangle^2&#10;\ge{1\over F(\gamma)}+\langle\delta\gamma\rangle^2\ge{1\over F(\gamma)}&#10;$$&#10;\end{document}">
                <a:extLst>
                  <a:ext uri="{FF2B5EF4-FFF2-40B4-BE49-F238E27FC236}">
                    <a16:creationId xmlns:a16="http://schemas.microsoft.com/office/drawing/2014/main" id="{DEB8B0F6-164C-BEF6-1183-2B5D317814D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4865" y="2962752"/>
                <a:ext cx="8265918" cy="2511666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4" name="Picture 13" descr="TP_tmp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26121" y="3830505"/>
                <a:ext cx="2361600" cy="22857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3" name="Picture 22" descr="TP_tmp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505021" y="3859141"/>
                <a:ext cx="4222106" cy="274340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  <p:pic>
        <p:nvPicPr>
          <p:cNvPr id="2" name="Picture 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2062" y="761899"/>
            <a:ext cx="4699538" cy="16765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287024-B76A-4E6C-9D06-42EFB7983FF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40" y="5943600"/>
            <a:ext cx="6747524" cy="23134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1676400" y="76200"/>
            <a:ext cx="5791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996633"/>
                </a:solidFill>
                <a:latin typeface="Comic Sans MS" pitchFamily="66" charset="0"/>
              </a:rPr>
              <a:t>Proof of QCRB.  </a:t>
            </a:r>
          </a:p>
          <a:p>
            <a:pPr eaLnBrk="1" hangingPunct="1"/>
            <a:r>
              <a:rPr lang="en-US" sz="3200" b="1" dirty="0">
                <a:solidFill>
                  <a:srgbClr val="996633"/>
                </a:solidFill>
                <a:latin typeface="Comic Sans MS" pitchFamily="66" charset="0"/>
              </a:rPr>
              <a:t>Classical Fisher information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5172" y="2408388"/>
            <a:ext cx="5777864" cy="250905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2053" y="1447800"/>
            <a:ext cx="5549425" cy="5463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\input mathsymbols.tex&#10;&#10;\documentclass{slides}\pagestyle{empty}&#10;\begin{document}&#10;\scriptsize&#10;The Fisher bound $\langle(\delta\gamma)^2\rangle\ge 1/F(\gamma)$ can be attained asympotically in many trials by using maximum-likelihood estimation.&#10;\end{document}" title="IguanaTex Bitmap Display">
            <a:extLst>
              <a:ext uri="{FF2B5EF4-FFF2-40B4-BE49-F238E27FC236}">
                <a16:creationId xmlns:a16="http://schemas.microsoft.com/office/drawing/2014/main" id="{A57270D1-22F4-13B1-3BB1-68212ACC165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410200"/>
            <a:ext cx="7768440" cy="85864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685800" y="76200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996633"/>
                </a:solidFill>
                <a:latin typeface="Comic Sans MS" pitchFamily="66" charset="0"/>
              </a:rPr>
              <a:t>Proof of QCRB.  Quantum mechanics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230821-80BA-6530-2203-B905E6E8F93A}"/>
              </a:ext>
            </a:extLst>
          </p:cNvPr>
          <p:cNvGrpSpPr/>
          <p:nvPr/>
        </p:nvGrpSpPr>
        <p:grpSpPr>
          <a:xfrm>
            <a:off x="5029200" y="1523986"/>
            <a:ext cx="3924151" cy="838214"/>
            <a:chOff x="5296049" y="761986"/>
            <a:chExt cx="3924151" cy="838214"/>
          </a:xfrm>
        </p:grpSpPr>
        <p:pic>
          <p:nvPicPr>
            <p:cNvPr id="2" name="Picture 1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96049" y="1028722"/>
              <a:ext cx="3924151" cy="571478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5781" y="761986"/>
              <a:ext cx="2565819" cy="22861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ED386CC-65AC-878B-F581-D55A0F489B80}"/>
              </a:ext>
            </a:extLst>
          </p:cNvPr>
          <p:cNvGrpSpPr/>
          <p:nvPr/>
        </p:nvGrpSpPr>
        <p:grpSpPr>
          <a:xfrm>
            <a:off x="152400" y="2057400"/>
            <a:ext cx="8519636" cy="4042857"/>
            <a:chOff x="152400" y="2057400"/>
            <a:chExt cx="8519636" cy="4042857"/>
          </a:xfrm>
        </p:grpSpPr>
        <p:pic>
          <p:nvPicPr>
            <p:cNvPr id="53" name="Picture 52" descr="\input mathsymbols.tex&#10;&#10;\documentclass{slides}\pagestyle{empty}&#10;\begin{document}&#10;\scriptsize&#10;\begin{eqnarray}&#10;{\partial p(\gamma_{\rm est}|\gamma)\over\partial\gamma}&#10;&amp;=&amp;\tr\!\left(E_{\gamma_{\rm est}}{\partial\rho_\gamma(t)\over\partial\gamma}\right)\nonumber\\&#10;&amp;=&amp;{1\over2}[\tr(E_{\gamma_{\rm est}}\mathcal{L}_\gamma\rho_\gamma)&#10;+&#10;\tr(E_{\gamma_{\rm est}}\mathcal{L}_\gamma\rho_\gamma)^*]\nonumber\\[6pt]&#10;&amp;=&amp;{\rm Re}[\tr\!\left(E_{\gamma_{\rm est}}{\cal L}_\gamma\rho_\gamma(t)\right)]\nonumber&#10;\end{eqnarray}&#10;$$&#10;{\partial\rho_\gamma(t)\over\partial\gamma}&#10;={1\over2}[{\cal L}_\gamma\rho_\gamma(t)+\rho_\gamma(t){\cal L}_\gamma]\nonumber\\&#10;=-iU_\gamma(t)[K_\gamma(t),\rho_0]U_\gamma^\dagger(t)&#10;$$&#10;\vspace{24pt}&#10;\begin{eqnarray}&#10;K_\gamma(t)&#10;&amp;=&amp;iU^\dagger_\gamma(t)\frac{\partial U_\gamma(t)}{\partial \gamma}&#10;=\int_0^t ds\,U^\dag_\gamma(s) h U_\gamma(s)\equiv t\overline h\nonumber&#10;\end{eqnarray}&#10;\end{document}" title="IguanaTex Bitmap Display">
              <a:extLst>
                <a:ext uri="{FF2B5EF4-FFF2-40B4-BE49-F238E27FC236}">
                  <a16:creationId xmlns:a16="http://schemas.microsoft.com/office/drawing/2014/main" id="{C498F9A5-F678-2597-1C76-0E96A1414C78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057400"/>
              <a:ext cx="7172381" cy="404285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0" name="Picture 29" descr="\documentclass{slides}\pagestyle{empty}&#10;\usepackage{color}&#10;\color[rgb]{0,0,1}&#10;\begin{document}&#10;\scriptsize&#10;\begin{center}&#10;Symmetric logarithmic derivative ${\cal L}_\gamma$ (Hermitian)&#10;\end{center} &#10;\end{document}&#10;" title="IguanaTex Bitmap Display">
              <a:extLst>
                <a:ext uri="{FF2B5EF4-FFF2-40B4-BE49-F238E27FC236}">
                  <a16:creationId xmlns:a16="http://schemas.microsoft.com/office/drawing/2014/main" id="{015F36E5-4A33-721C-1CEB-FCAA8A3794F9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4711612"/>
              <a:ext cx="5685187" cy="24138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8BF0EFC-6F0B-4734-A7BC-C4A0CC7AEDCA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5023771"/>
              <a:ext cx="4633436" cy="234029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865A5867-9785-4881-BFCD-4C09520D9B2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32" y="6324600"/>
            <a:ext cx="6102415" cy="312995"/>
          </a:xfrm>
          <a:prstGeom prst="rect">
            <a:avLst/>
          </a:prstGeom>
          <a:noFill/>
          <a:ln/>
          <a:effectLst/>
        </p:spPr>
      </p:pic>
      <p:pic>
        <p:nvPicPr>
          <p:cNvPr id="44" name="Picture 43" descr="\input mathsymbols.tex&#10;&#10;\documentclass{slides}\pagestyle{empty}&#10;\usepackage{color}&#10;\color[rgb]{0.5,0,0.5}&#10;\begin{document}&#10;\scriptsize&#10;\begin{eqnarray}&#10;\rho_\gamma(t)\!&amp;=&amp;\!U_\gamma(t)\rho_0U^\dagger_\gamma(t)&#10;\nonumber\\&#10;i\TPhbar{\partial U_\gamma(s) \over \partial s}\!&amp;=&amp;\!H_\gamma(s)U_\gamma(s)&#10;\nonumber&#10;\end{eqnarray}&#10;\end{document}" title="IguanaTex Bitmap Display">
            <a:extLst>
              <a:ext uri="{FF2B5EF4-FFF2-40B4-BE49-F238E27FC236}">
                <a16:creationId xmlns:a16="http://schemas.microsoft.com/office/drawing/2014/main" id="{921FDF7D-427C-34E9-F053-DE5717F715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152" y="640181"/>
            <a:ext cx="2713143" cy="807619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\input mathsymbols.tex&#10;&#10;\documentclass{slides}\pagestyle{empty}&#10;\usepackage{color}&#10;\color[rgb]{0.5,0,0.5}&#10;\begin{document}&#10;\scriptsize&#10;$$&#10;H_\gamma(t) = \TPhbar\gamma h + \tilde H(t)&#10;$$&#10;\end{document}" title="IguanaTex Bitmap Display">
            <a:extLst>
              <a:ext uri="{FF2B5EF4-FFF2-40B4-BE49-F238E27FC236}">
                <a16:creationId xmlns:a16="http://schemas.microsoft.com/office/drawing/2014/main" id="{E46A8EF3-504D-0AB5-9DF9-5040332AA93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14" y="904524"/>
            <a:ext cx="2034286" cy="238476"/>
          </a:xfrm>
          <a:prstGeom prst="rect">
            <a:avLst/>
          </a:prstGeom>
          <a:noFill/>
          <a:ln/>
          <a:effectLst/>
        </p:spPr>
      </p:pic>
      <p:pic>
        <p:nvPicPr>
          <p:cNvPr id="50" name="Picture 49" descr="\input mathsymbols.tex&#10;&#10;\documentclass{slides}\pagestyle{empty}&#10;\usepackage{color}&#10;\color[rgb]{0.25,0.5,0.25}&#10;\begin{document}&#10;\scriptsize&#10;\begin{eqnarray}&#10;\tr(E_{\gamma_{\rm est}}\mathcal{L}_\gamma\rho_\gamma)^*&#10;&amp;=&amp;\tr(\rho_\gamma \mathcal{L}_\gamma E_{\gamma_{\rm est}})&#10;\nonumber\\&#10;&amp;=&amp;\tr(E_{\gamma_{\rm est}}\rho_\gamma\mathcal{L}_\gamma)&#10;\nonumber&#10;\end{eqnarray}&#10;\end{document}" title="IguanaTex Bitmap Display">
            <a:extLst>
              <a:ext uri="{FF2B5EF4-FFF2-40B4-BE49-F238E27FC236}">
                <a16:creationId xmlns:a16="http://schemas.microsoft.com/office/drawing/2014/main" id="{4CC717E5-5C6B-0A4A-5BCC-D0FF2FF959A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507" y="3464115"/>
            <a:ext cx="3158092" cy="49828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AMSFONTS" val="True"/>
  <p:tag name="USEBOLDAMS" val="True"/>
  <p:tag name="TEX2PS" val="latex $(base).tex; dvips -D $(res) -E -o $(base).ps $(base).dvi"/>
  <p:tag name="TEX2PSBATCH" val="latex --interaction=nonstopmode $(base).tex; dvips -D $(res) -E -o $(base).ps $(base).dvi"/>
  <p:tag name="DEFAULTMAGNIFICATION" val="2"/>
  <p:tag name="DEFAULTFONTSIZE" val="10"/>
  <p:tag name="DEFAULTWIDTH" val="348"/>
  <p:tag name="DEFAULTHEIGHT" val="476"/>
  <p:tag name="FIRSTCARLTON20CAVES@YOU7QNNFUVWXY5LK" val="2672"/>
  <p:tag name="DEFAULTDISPLAYSOURCE" val="\documentclass{slides}\pagestyle{empty}&#10;\begin{document}&#10;\scriptsize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scriptsize&#10;$$&#10;\Delta\phi_{{\rm est}}\ge\frac{1}{\sqrt N}\frac{1}{\sqrt F}&#10;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32"/>
  <p:tag name="PICTUREFILESIZE" val="1016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31.009"/>
  <p:tag name="ORIGINALWIDTH" val="3292.089"/>
  <p:tag name="OUTPUTTYPE" val="PNG"/>
  <p:tag name="IGUANATEXVERSION" val="160"/>
  <p:tag name="LATEXADDIN" val="\documentclass{slides}\pagestyle{empty}&#10;\begin{document}&#10;\scriptsize&#10;\begin{eqnarray}&#10;F(\phi)&amp;=&amp;&#10;\pmatrix{&#10;\mbox{Fisher}\cr&#10;{\rm information}&#10;}&#10;\nonumber\\&#10;&amp;=&amp;\sum_j\frac{1}{p_j(\phi)}\left(\frac{dp_j(\phi)}{d\phi}\right)^{\!2}&#10;\nonumber\\&#10;&amp;=&amp;\sum_jp_j(\phi)\left(\frac{d\ln p_j(\phi)}{d\phi}\right)^{\!2}\nonumber&#10;\end{eqnarray}&#10;\end{document}&#10;"/>
  <p:tag name="IGUANATEXSIZE" val="20"/>
  <p:tag name="IGUANATEXCURSOR" val="314"/>
  <p:tag name="TRANSPARENCY" val="True"/>
  <p:tag name="LATEXENGINEID" val="0"/>
  <p:tag name="TEMPFOLDER" val="c:\Windows\Temp\"/>
  <p:tag name="LATEXFORMHEIGHT" val="320"/>
  <p:tag name="LATEXFORMWIDTH" val="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textwidth=4.5truein&#10;\begin{document}&#10;\scriptsize&#10;For any parameter $\phi$ that affects a\break probability distribution $p_j(\phi)$,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21"/>
  <p:tag name="PICTUREFILESIZE" val="326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0"/>
  <p:tag name="ORIGINALWIDTH" val="4921.5"/>
  <p:tag name="LATEXADDIN" val="\input mathsymbols.tex&#10;&#10;\documentclass{slides}\pagestyle{empty}&#10;\begin{document}&#10;\scriptsize&#10;$$&#10;\rho_\gamma(t)=U_\gamma(t)\rho_0U^\dagger_\gamma(t)&#10;\qquad&#10;i\TPhbar{\partial U_\gamma(s) \over \partial s}=H_\gamma(s)U_\gamma(s)&#10;$$&#10;\vspace{-24pt}&#10;$$&#10;p(\gamma_{\rm est}|\gamma)=\tr\!\left(E_{\gamma_{\rm est}}\rho_\gamma(t)\right)&#10;\qquad&#10;\int d\gamma_{\rm est}\,E_{\gamma_{\rm est}}=I&#10;$$&#10;\end{document}"/>
  <p:tag name="IGUANATEXSIZE" val="20"/>
  <p:tag name="IGUANATEXCURSOR" val="3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1.136"/>
  <p:tag name="ORIGINALWIDTH" val="3469.066"/>
  <p:tag name="OUTPUTTYPE" val="PNG"/>
  <p:tag name="IGUANATEXVERSION" val="160"/>
  <p:tag name="LATEXADDIN" val="\documentclass{slides}\pagestyle{empty}&#10;\usepackage{color}&#10;\color[rgb]{0,0,1}&#10;\begin{document}&#10;\scriptsize&#10;\begin{center}&#10;Initial state $\rho_0$\\&#10;Intermediate times $s$, final time $t$\\&#10;Evolution operator $U_\gamma(s)$\\&#10;Estimator POVM $E_{&#10;\gamma_{\rm est}}$&#10;\end{center} &#10;\end{document}&#10;"/>
  <p:tag name="IGUANATEXSIZE" val="20"/>
  <p:tag name="IGUANATEXCURSOR" val="250"/>
  <p:tag name="TRANSPARENCY" val="True"/>
  <p:tag name="LATEXENGINEID" val="0"/>
  <p:tag name="TEMPFOLDER" val="c:\Windows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input mathsymbols.tex&#10;&#10;\documentclass{slides}\pagestyle{empty}&#10;\begin{document}&#10;\scriptsize&#10;$$&#10;H_\gamma(t) = \TPhbar\gamma h + \tilde H(t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61"/>
  <p:tag name="PICTUREFILESIZE" val="128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6.4192"/>
  <p:tag name="ORIGINALWIDTH" val="4286.464"/>
  <p:tag name="OUTPUTTYPE" val="PNG"/>
  <p:tag name="IGUANATEXVERSION" val="160"/>
  <p:tag name="LATEXADDIN" val="\documentclass{slides}\pagestyle{empty}&#10;\usepackage{color}&#10;\color[rgb]{0,0,1}&#10;\begin{document}&#10;\scriptsize&#10;\begin{center}&#10;Parameter $\gamma$\\&#10;Generator of parameter displacements, $h$\\&#10;Everything else, $\tilde H$, \emph{including feedback}&#10;\end{center} &#10;\end{document}&#10;"/>
  <p:tag name="IGUANATEXSIZE" val="20"/>
  <p:tag name="IGUANATEXCURSOR" val="241"/>
  <p:tag name="TRANSPARENCY" val="True"/>
  <p:tag name="LATEXENGINEID" val="0"/>
  <p:tag name="TEMPFOLDER" val="c:\Windows\Temp\"/>
  <p:tag name="LATEXFORMHEIGHT" val="320"/>
  <p:tag name="LATEXFORMWIDTH" val="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3.1458"/>
  <p:tag name="ORIGINALWIDTH" val="4152.981"/>
  <p:tag name="OUTPUTTYPE" val="PNG"/>
  <p:tag name="IGUANATEXVERSION" val="160"/>
  <p:tag name="LATEXADDIN" val="\input mathsymbols.tex&#10;&#10;\documentclass{slides}\pagestyle{empty}&#10;\begin{document}&#10;\scriptsize&#10;$$&#10;\Delta\gamma_{\rm est}\equiv\gamma_{\rm est}-\langle\gamma_{\rm est}\rangle&#10;$$&#10;\vspace{-18pt}&#10;$$&#10;\delta\gamma&#10;\equiv{\gamma_{\rm est}\over|d\langle\gamma_{\rm est}\rangle/d\gamma|}-\gamma&#10;={\Delta\gamma_{\rm est}\over|d\langle\gamma_{\rm est}\rangle/d\gamma|}&#10;+\langle\delta\gamma\rangle&#10;$$&#10;\end{document}"/>
  <p:tag name="IGUANATEXSIZE" val="20"/>
  <p:tag name="IGUANATEXCURSOR" val="386"/>
  <p:tag name="TRANSPARENCY" val="True"/>
  <p:tag name="LATEXENGINEID" val="0"/>
  <p:tag name="TEMPFOLDER" val="c:\Windows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1.1961"/>
  <p:tag name="ORIGINALWIDTH" val="4841.395"/>
  <p:tag name="OUTPUTTYPE" val="PNG"/>
  <p:tag name="IGUANATEXVERSION" val="160"/>
  <p:tag name="LATEXADDIN" val="\documentclass{slides}\pagestyle{empty}&#10;\usepackage{color}&#10;\color[rgb]{0.25,0.5,0.25}&#10;\begin{document}&#10;\scriptsize&#10;\begin{center}&#10;Unbiased estimator:\\ $\langle\gamma_{\rm est}\rangle=\gamma$ and&#10;$d\langle\gamma_{\rm est}\rangle/d\gamma=1$ and thus $\langle\delta\gamma\rangle=0$&#10;\end{center}&#10;\end{document}&#10;"/>
  <p:tag name="IGUANATEXSIZE" val="20"/>
  <p:tag name="IGUANATEXCURSOR" val="292"/>
  <p:tag name="TRANSPARENCY" val="True"/>
  <p:tag name="LATEXENGINEID" val="0"/>
  <p:tag name="TEMPFOLDER" val="c:\Windows\Temp\"/>
  <p:tag name="LATEXFORMHEIGHT" val="320"/>
  <p:tag name="LATEXFORMWIDTH" val="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7.6903"/>
  <p:tag name="ORIGINALWIDTH" val="5676.791"/>
  <p:tag name="OUTPUTTYPE" val="PNG"/>
  <p:tag name="IGUANATEXVERSION" val="160"/>
  <p:tag name="LATEXADDIN" val="\input mathsymbols.tex&#10;&#10;\documentclass{slides}\pagestyle{empty}&#10;\begin{document}&#10;\scriptsize&#10;$$&#10;1=\int d\gamma_{\rm est}\,p(\gamma_{\rm est}|\gamma)&#10;\quad\textrm{and}\quad&#10;\langle\gamma_{\rm est}\rangle&#10;=\int d\gamma_{\rm est}\,\gamma_{\rm est}\,&#10;p(\gamma_{\rm est}|\gamma)&#10;$$&#10;\end{document}"/>
  <p:tag name="IGUANATEXSIZE" val="20"/>
  <p:tag name="IGUANATEXCURSOR" val="171"/>
  <p:tag name="TRANSPARENCY" val="True"/>
  <p:tag name="LATEXENGINEID" val="0"/>
  <p:tag name="TEMPFOLDER" val="c:\Windows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begin{document}&#10;\scriptsize&#10;\begin{eqnarray}&#10;f&amp;=&amp;\frac{n}{N}\nonumber\\&#10;\bar f&amp;=&amp;\frac{\bar n}{N}=p\nonumber\\&#10;(\Delta f)^2&amp;=&amp;\frac{pq}{N}\quad q=1-p\nonumber&#10;\end{eqnarray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214"/>
  <p:tag name="PICTUREFILESIZE" val="217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,0,1}&#10;\begin{document}&#10;\scriptsize&#10;\begin{center}&#10;Differentiate with respect to $\gamma$&#10;\end{center} 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56"/>
  <p:tag name="PICTUREFILESIZE" val="18906"/>
  <p:tag name="TEXPOINTSCALING" val="1.20019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91.976"/>
  <p:tag name="ORIGINALWIDTH" val="4617.922"/>
  <p:tag name="OUTPUTTYPE" val="PNG"/>
  <p:tag name="IGUANATEXVERSION" val="160"/>
  <p:tag name="LATEXADDIN" val="\input mathsymbols.tex&#10;&#10;\documentclass{slides}\pagestyle{empty}&#10;\begin{document}&#10;\scriptsize&#10;\begin{eqnarray}&#10;{d\langle\gamma_{\rm est}\rangle\over d\gamma}&#10;&amp;=&amp;\int d\gamma_{\rm est}\,(\gamma_{\rm est}&#10;-\langle\gamma_{\rm est}\rangle)&#10;{\partial p(\gamma_{\rm est}|\gamma)\over\partial\gamma}\nonumber\\&#10;&amp;=&amp;\int d\gamma_{\rm est}\,\Delta\gamma_{\rm est}&#10;{\partial p(\gamma_{\rm est}|\gamma)\over\partial\gamma}\nonumber\\&#10;&amp;=&amp;\int d\gamma_{\rm est}\,p(\gamma_{\rm est}|\gamma)\Delta\gamma_{\rm est}&#10;{\partial\ln p(\gamma_{\rm est}|\gamma)\over\partial\gamma}\nonumber\\&#10;&amp;=&amp;\left\langle\Delta\gamma_{\rm est}&#10;{\partial\ln p(\gamma_{\rm est}|\gamma)\over\partial\gamma}\right\rangle\nonumber&#10;\end{eqnarray}&#10;\end{document}"/>
  <p:tag name="IGUANATEXSIZE" val="20"/>
  <p:tag name="IGUANATEXCURSOR" val="109"/>
  <p:tag name="TRANSPARENCY" val="True"/>
  <p:tag name="LATEXENGINEID" val="0"/>
  <p:tag name="TEMPFOLDER" val="c:\Windows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.5,0,0.5}&#10;\begin{document}&#10;\scriptsize&#10;\begin{eqnarray}&#10;{d\langle\gamma_{\rm est}\rangle\over d\gamma}&#10;&amp;=&amp;\int d\gamma_{\rm est}\,\Delta\gamma_{\rm est}&#10;{\partial p(\gamma_{\rm est}|\gamma)\over\partial\gamma}\nonumber\\&#10;&amp;=&amp;\int d\gamma_{\rm est}\,p(\gamma_{\rm est}|\gamma)\Delta\gamma_{\rm est}&#10;{\partial\ln p(\gamma_{\rm est}|\gamma)\over\partial\gamma}\nonumber\\&#10;&amp;=&amp;\left\langle\Delta\gamma_{\rm est}&#10;{\partial\ln p(\gamma_{\rm est}|\gamma)\over\partial\gamma}\right\rangle\nonumber&#10;\end{eqnarray}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70"/>
  <p:tag name="PICTUREFILESIZE" val="1118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7"/>
  <p:tag name="ORIGINALWIDTH" val="6037.5"/>
  <p:tag name="LATEXADDIN" val="\documentclass{slides}\pagestyle{empty}&#10;\setlength{\textwidth}{8truein}&#10;\usepackage{color}&#10;\color[rgb]{0.15,0.7,0.15}&#10;\begin{document}&#10;\scriptsize&#10;For an unbiased estimator, which has&#10;$\langle\gamma_{\rm est}\rangle=\gamma$,&#10;$\langle\delta\gamma\rangle=0$.&#10;\end{document}"/>
  <p:tag name="IGUANATEXSIZE" val="20"/>
  <p:tag name="IGUANATEXCURSOR" val="2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.5,0,0.5}&#10;\begin{document}&#10;\scriptsize&#10;$$&#10;\delta\gamma&#10;\equiv{\gamma_{\rm est}\over|d\langle\gamma_{\rm est}\rangle/d\gamma|}-\gamma&#10;={\Delta\gamma_{\rm est}\over|d\langle\gamma_{\rm est}\rangle/d\gamma|}&#10;+\langle\delta\gamma\rangle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33"/>
  <p:tag name="PICTUREFILESIZE" val="4553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16"/>
  <p:tag name="LAYER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01.762"/>
  <p:tag name="ORIGINALWIDTH" val="6258.717"/>
  <p:tag name="OUTPUTTYPE" val="PNG"/>
  <p:tag name="IGUANATEXVERSION" val="160"/>
  <p:tag name="LATEXADDIN" val="\input mathsymbols.tex&#10;&#10;\documentclass{slides}\pagestyle{empty}&#10;\begin{document}&#10;\scriptsize&#10;$$&#10;\left({d\langle\gamma_{\rm est}\rangle\over d\gamma}\right)^2&#10;\le\left\langle(\Delta\gamma_{\rm est})^2\right\rangle&#10;\left\langle\left({\partial\ln p(\gamma_{\rm est}|\gamma)&#10;\over\partial\gamma}\right)^2\right\rangle&#10;=\langle(\Delta\gamma_{\rm est})^2\rangle F(\gamma)&#10;$$&#10;\vspace{40pt}&#10;$$&#10;\langle(\delta\gamma)^2\rangle=&#10;{\langle(\Delta\gamma_{\rm est})^2\rangle\over|d\langle\gamma_{\rm est}\rangle/d\gamma|^2}&#10;+\langle\delta\gamma\rangle^2&#10;\ge{1\over F(\gamma)}+\langle\delta\gamma\rangle^2\ge{1\over F(\gamma)}&#10;$$&#10;\end{document}"/>
  <p:tag name="IGUANATEXSIZE" val="20"/>
  <p:tag name="IGUANATEXCURSOR" val="379"/>
  <p:tag name="TRANSPARENCY" val="True"/>
  <p:tag name="LATEXENGINEID" val="0"/>
  <p:tag name="TEMPFOLDER" val="c:\Windows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,0,1}&#10;\begin{document}&#10;\scriptsize&#10;\begin{center}&#10;Schwarz inequality&#10;\end{center} 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5"/>
  <p:tag name="PICTUREFILESIZE" val="1298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,0,1}&#10;\begin{document}&#10;\scriptsize&#10;\begin{center}&#10;Classical Fisher information $F(\gamma)$&#10;\end{center} 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77"/>
  <p:tag name="PICTUREFILESIZE" val="2151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input mathsymbols.tex&#10;&#10;\documentclass{slides}\pagestyle{empty}&#10;\begin{document}&#10;\scriptsize&#10;\begin{eqnarray}&#10;F(\gamma)&amp;\equiv&amp;\left\langle\left({\partial\ln p(\gamma_{\rm est}|\gamma)&#10;\over\partial\gamma}\right)^2\right\rangle\nonumber\\&#10;&amp;=&amp;\int d\gamma_{\rm est}\,p(\gamma_{\rm est}|\gamma)&#10;\left({\partial\ln p(\gamma_{\rm est}|\gamma)\over\partial\gamma}\right)^2\nonumber\\&#10;&amp;=&amp;\int d\gamma_{\rm est}\,{1\over p(\gamma_{\rm est}|\gamma)}&#10;\left({\partial p(\gamma_{\rm est}|\gamma)\over\partial\gamma}\right)^2\nonumber&#10;\end{eqnarray}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50"/>
  <p:tag name="PICTUREFILESIZE" val="102138"/>
  <p:tag name="TEXPOINTSCALING" val="1.2998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6.5"/>
  <p:tag name="ORIGINALWIDTH" val="5250"/>
  <p:tag name="LATEXADDIN" val="\documentclass{slides}\pagestyle{empty}&#10;&#10;\begin{document}&#10;\scriptsize&#10;Not $|\delta p|+|\delta q|$ or $(\delta p)^2+(\delta q)^2$ or $(\delta p/p)^2+(\delta q/q)^2$&#10;\end{document}"/>
  <p:tag name="IGUANATEXSIZE" val="20"/>
  <p:tag name="IGUANATEXCURSOR" val="1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.5,0,0.5}&#10;\begin{document}&#10;\scriptsize&#10;$$&#10;\langle(\delta\gamma)^2\rangle=&#10;{(\Delta\gamma_{\rm est})^2\over|d\langle\gamma_{\rm est}\rangle/d\gamma|^2}&#10;+\langle\delta\gamma\rangle^2&#10;\ge{1\over F(\gamma)}+\langle\delta\gamma\rangle^2\ge{1\over F(\gamma)}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37"/>
  <p:tag name="PICTUREFILESIZE" val="5926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0.1688"/>
  <p:tag name="ORIGINALWIDTH" val="5882.265"/>
  <p:tag name="OUTPUTTYPE" val="PNG"/>
  <p:tag name="IGUANATEXVERSION" val="160"/>
  <p:tag name="LATEXADDIN" val="\input mathsymbols.tex&#10;&#10;\documentclass{slides}\pagestyle{empty}&#10;\begin{document}&#10;\scriptsize&#10;The Fisher bound $\langle(\delta\gamma)^2\rangle\ge 1/F(\gamma)$ can be attained asympotically in many trials by using maximum-likelihood estimation.&#10;\end{document}"/>
  <p:tag name="IGUANATEXSIZE" val="20"/>
  <p:tag name="IGUANATEXCURSOR" val="147"/>
  <p:tag name="TRANSPARENCY" val="True"/>
  <p:tag name="LATEXENGINEID" val="0"/>
  <p:tag name="TEMPFOLDER" val="c:\Windows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7"/>
  <p:tag name="ORIGINALWIDTH" val="4620.75"/>
  <p:tag name="LATEXADDIN" val="\input mathsymbols.tex&#10;&#10;\documentclass{slides}\pagestyle{empty}&#10;\begin{document}&#10;\scriptsize&#10;If $\tilde H=0$, $U_\gamma(t)=e^{-i\gamma ht}$, $K_\gamma=th$, and $\overline h=h$.&#10;\end{document}"/>
  <p:tag name="IGUANATEXSIZE" val="20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4.9006"/>
  <p:tag name="ORIGINALWIDTH" val="2670.416"/>
  <p:tag name="OUTPUTTYPE" val="PNG"/>
  <p:tag name="IGUANATEXVERSION" val="160"/>
  <p:tag name="LATEXADDIN" val="\input mathsymbols.tex&#10;&#10;\documentclass{slides}\pagestyle{empty}&#10;\usepackage{color}&#10;\color[rgb]{0.5,0,0.5}&#10;\begin{document}&#10;\scriptsize&#10;\begin{eqnarray}&#10;\rho_\gamma(t)\!&amp;=&amp;\!U_\gamma(t)\rho_0U^\dagger_\gamma(t)&#10;\nonumber\\&#10;i\TPhbar{\partial U_\gamma(s) \over \partial s}\!&amp;=&amp;\!H_\gamma(s)U_\gamma(s)&#10;\nonumber&#10;\end{eqnarray}&#10;\end{document}"/>
  <p:tag name="IGUANATEXSIZE" val="20"/>
  <p:tag name="IGUANATEXCURSOR" val="276"/>
  <p:tag name="TRANSPARENCY" val="True"/>
  <p:tag name="LATEXENGINEID" val="0"/>
  <p:tag name="TEMPFOLDER" val="c:\Windows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4.7206"/>
  <p:tag name="ORIGINALWIDTH" val="2002.25"/>
  <p:tag name="OUTPUTTYPE" val="PNG"/>
  <p:tag name="IGUANATEXVERSION" val="160"/>
  <p:tag name="LATEXADDIN" val="\input mathsymbols.tex&#10;&#10;\documentclass{slides}\pagestyle{empty}&#10;\usepackage{color}&#10;\color[rgb]{0.5,0,0.5}&#10;\begin{document}&#10;\scriptsize&#10;$$&#10;H_\gamma(t) = \TPhbar\gamma h + \tilde H(t)&#10;$$&#10;\end{document}"/>
  <p:tag name="IGUANATEXSIZE" val="20"/>
  <p:tag name="IGUANATEXCURSOR" val="105"/>
  <p:tag name="TRANSPARENCY" val="True"/>
  <p:tag name="LATEXENGINEID" val="0"/>
  <p:tag name="TEMPFOLDER" val="c:\Windows\Temp\"/>
  <p:tag name="LATEXFORMHEIGHT" val="320"/>
  <p:tag name="LATEXFORMWIDTH" val="385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90.4387"/>
  <p:tag name="ORIGINALWIDTH" val="3108.362"/>
  <p:tag name="OUTPUTTYPE" val="PNG"/>
  <p:tag name="IGUANATEXVERSION" val="160"/>
  <p:tag name="LATEXADDIN" val="\input mathsymbols.tex&#10;&#10;\documentclass{slides}\pagestyle{empty}&#10;\usepackage{color}&#10;\color[rgb]{0.25,0.5,0.25}&#10;\begin{document}&#10;\scriptsize&#10;\begin{eqnarray}&#10;\tr(E_{\gamma_{\rm est}}\mathcal{L}_\gamma\rho_\gamma)^*&#10;&amp;=&amp;\tr(\rho_\gamma \mathcal{L}_\gamma E_{\gamma_{\rm est}})&#10;\nonumber\\&#10;&amp;=&amp;\tr(E_{\gamma_{\rm est}}\rho_\gamma\mathcal{L}_\gamma)&#10;\nonumber&#10;\end{eqnarray}&#10;\end{document}"/>
  <p:tag name="IGUANATEXSIZE" val="20"/>
  <p:tag name="IGUANATEXCURSOR" val="323"/>
  <p:tag name="TRANSPARENCY" val="True"/>
  <p:tag name="LATEXENGINEID" val="0"/>
  <p:tag name="TEMPFOLDER" val="c:\Windows\Temp\"/>
  <p:tag name="LATEXFORMHEIGHT" val="320"/>
  <p:tag name="LATEXFORMWIDTH" val="385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83.352"/>
  <p:tag name="ORIGINALWIDTH" val="5647.544"/>
  <p:tag name="OUTPUTTYPE" val="PNG"/>
  <p:tag name="IGUANATEXVERSION" val="160"/>
  <p:tag name="LATEXADDIN" val="\input mathsymbols.tex&#10;&#10;\documentclass{slides}\pagestyle{empty}&#10;\begin{document}&#10;\scriptsize&#10;\begin{eqnarray}&#10;{\partial p(\gamma_{\rm est}|\gamma)\over\partial\gamma}&#10;&amp;=&amp;\tr\!\left(E_{\gamma_{\rm est}}{\partial\rho_\gamma(t)\over\partial\gamma}\right)\nonumber\\&#10;&amp;=&amp;{1\over2}[\tr(E_{\gamma_{\rm est}}\mathcal{L}_\gamma\rho_\gamma)&#10;+&#10;\tr(E_{\gamma_{\rm est}}\mathcal{L}_\gamma\rho_\gamma)^*]\nonumber\\[6pt]&#10;&amp;=&amp;{\rm Re}[\tr\!\left(E_{\gamma_{\rm est}}{\cal L}_\gamma\rho_\gamma(t)\right)]\nonumber&#10;\end{eqnarray}&#10;$$&#10;{\partial\rho_\gamma(t)\over\partial\gamma}&#10;={1\over2}[{\cal L}_\gamma\rho_\gamma(t)+\rho_\gamma(t){\cal L}_\gamma]\nonumber\\&#10;=-iU_\gamma(t)[K_\gamma(t),\rho_0]U_\gamma^\dagger(t)&#10;$$&#10;\vspace{24pt}&#10;\begin{eqnarray}&#10;K_\gamma(t)&#10;&amp;=&amp;iU^\dagger_\gamma(t)\frac{\partial U_\gamma(t)}{\partial \gamma}&#10;=\int_0^t ds\,U^\dag_\gamma(s) h U_\gamma(s)\equiv t\overline h\nonumber&#10;\end{eqnarray}&#10;\end{document}"/>
  <p:tag name="IGUANATEXSIZE" val="20"/>
  <p:tag name="IGUANATEXCURSOR" val="861"/>
  <p:tag name="TRANSPARENCY" val="True"/>
  <p:tag name="LATEXENGINEID" val="0"/>
  <p:tag name="TEMPFOLDER" val="c:\Windows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5.973"/>
  <p:tag name="ORIGINALWIDTH" val="5086.614"/>
  <p:tag name="OUTPUTTYPE" val="PNG"/>
  <p:tag name="IGUANATEXVERSION" val="160"/>
  <p:tag name="LATEXADDIN" val="\documentclass{slides}\pagestyle{empty}&#10;\usepackage{color}&#10;\color[rgb]{0,0,1}&#10;\begin{document}&#10;\scriptsize&#10;\begin{center}&#10;Symmetric logarithmic derivative ${\cal L}_\gamma$ (Hermitian)&#10;\end{center} &#10;\end{document}&#10;"/>
  <p:tag name="IGUANATEXSIZE" val="20"/>
  <p:tag name="IGUANATEXCURSOR" val="184"/>
  <p:tag name="TRANSPARENCY" val="True"/>
  <p:tag name="LATEXENGINEID" val="0"/>
  <p:tag name="TEMPFOLDER" val="c:\Windows\Temp\"/>
  <p:tag name="LATEXFORMHEIGHT" val="320"/>
  <p:tag name="LATEXFORMWIDTH" val="385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4.75"/>
  <p:tag name="ORIGINALWIDTH" val="4053.75"/>
  <p:tag name="LATEXADDIN" val="\documentclass{slides}\pagestyle{empty}&#10;\usepackage{color}&#10;\color[rgb]{0,0,1}&#10;\begin{document}&#10;\scriptsize&#10;\begin{center}&#10;$\gamma$-generator $K_\gamma$, referred to initial time&#10;\end{center} &#10;\end{document}&#10;"/>
  <p:tag name="IGUANATEXSIZE" val="20"/>
  <p:tag name="IGUANATEXCURSOR" val="15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.5,0,0.5}&#10;\begin{document}&#10;\scriptsize&#10;$$&#10;F(\gamma)=&#10;\int d\gamma_{\rm est}\,{1\over p(\gamma_{\rm est}|\gamma)}&#10;\left({\partial p(\gamma_{\rm est}|\gamma)\over\partial\gamma}\right)^2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09"/>
  <p:tag name="PICTUREFILESIZE" val="4522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begin{document}&#10;\scriptsize&#10;\begin{eqnarray}&#10;&amp;=N\!\left((\delta u)^2+(\delta v)^2\right)\nonumber\\&#10;&amp;\hphantom{xxxx}u=\sqrt p\;,\quad v=\sqrt q\nonumber&#10;\end{eqnarray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77"/>
  <p:tag name="PICTUREFILESIZE" val="1759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input mathsymbols.tex&#10;&#10;\documentclass{slides}\pagestyle{empty}&#10;\usepackage{color}&#10;\color[rgb]{0.5,0,0.5}&#10;\begin{document}&#10;\scriptsize&#10;$$&#10;p(\gamma_{\rm est}|\gamma))=&#10;\tr\!\left(E_{\gamma_{\rm est}}\rho_\gamma(t)\right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02"/>
  <p:tag name="PICTUREFILESIZE" val="21784"/>
  <p:tag name="TEXPOINTSCALING" val="1.00016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84.215"/>
  <p:tag name="ORIGINALWIDTH" val="7185.602"/>
  <p:tag name="OUTPUTTYPE" val="PNG"/>
  <p:tag name="IGUANATEXVERSION" val="160"/>
  <p:tag name="LATEXADDIN" val="\documentclass{slides}\pagestyle{empty}&#10;\setlength{\textwidth}{8truein}&#10;\usepackage{color}&#10;\color[rgb]{0,0,1}&#10;\begin{document}&#10;\scriptsize&#10;There is a trick here.  One might think that the natural way to define the $\gamma$-generator is&#10;$$&#10;{\mathcal J}_\gamma(t)&#10;=i{\partial U_\gamma(t)\over\partial\gamma}&#10;U_\gamma^\dagger(t)\,,&#10;$$&#10;but we use instead&#10;$$&#10;{\mathcal K}_\gamma(t)&#10;=iU_\gamma^\dagger(t)&#10;{\partial U_\gamma(t)\over\partial\gamma}&#10;=U_\gamma^\dagger(t)\mathcal{J}_\gamma(t)U_\gamma(t)\,,&#10;$$&#10;which refers the seeingly natural generator ${\mathcal J}_\gamma(t)$ to the initial time.&#10;\end{document}&#10;"/>
  <p:tag name="IGUANATEXSIZE" val="20"/>
  <p:tag name="IGUANATEXCURSOR" val="223"/>
  <p:tag name="TRANSPARENCY" val="True"/>
  <p:tag name="LATEXENGINEID" val="0"/>
  <p:tag name="TEMPFOLDER" val="c:\Windows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26.772"/>
  <p:tag name="ORIGINALWIDTH" val="6787.401"/>
  <p:tag name="OUTPUTTYPE" val="PNG"/>
  <p:tag name="IGUANATEXVERSION" val="160"/>
  <p:tag name="LATEXADDIN" val="\documentclass{slides}\pagestyle{empty}&#10;\setlength{\textwidth}{8truein}&#10;\usepackage{color}&#10;\color[rgb]{0.25,0.5,0.25}&#10;\input mathsymbols.tex&#10;\begin{document}&#10;\scriptsize&#10;We do this because&#10;$$&#10;{\mathcal K}_\gamma(s)&#10;=iU_\gamma^\dagger(s)&#10;{\partial U_\gamma(s)\over\partial\gamma}&#10;$$&#10;satisfies the temporal differential equation&#10;\begin{eqnarray}&#10;{\partial{\mathcal K}_\gamma(s)\over\partial s}&#10;&amp;=&amp;-\frac{1}{\TPhbar}U^\dagger_\gamma(s) H(s)&#10;{\partial U_\gamma(s)\over\partial\gamma}&#10;+\frac{1}{\TPhbar}U^\dagger_\gamma(s)&#10;\hspace{-45pt}\underbrace{{\partial\over\partial\gamma}[H(s)U_\gamma(s)]}_{\displaystyle{=\TPhbar hU_\gamma(s)+H(s){\partial U_\gamma(s)\over\partial\gamma}}}\nonumber\\&#10;&amp;=&amp;U^\dagger_\gamma(s)hU_\gamma(s)\,,\nonumber&#10;\end{eqnarray}&#10;which, since ${\mathcal K}_\gamma(0)=0$, has the straightforward solution&#10;$$&#10;{\mathcal K}_\gamma(t)=\int_0^t ds\,U^\dagger_\gamma(s)hU_\gamma(s)\equiv t\overline h\,.&#10;$$&#10;&#10;\end{document}"/>
  <p:tag name="IGUANATEXSIZE" val="20"/>
  <p:tag name="IGUANATEXCURSOR" val="115"/>
  <p:tag name="TRANSPARENCY" val="True"/>
  <p:tag name="LATEXENGINEID" val="0"/>
  <p:tag name="TEMPFOLDER" val="c:\Windows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0.1949"/>
  <p:tag name="ORIGINALWIDTH" val="8911.136"/>
  <p:tag name="OUTPUTTYPE" val="PNG"/>
  <p:tag name="IGUANATEXVERSION" val="160"/>
  <p:tag name="LATEXADDIN" val="\documentclass{slides}\pagestyle{empty}&#10;\setlength{\textwidth}{10truein}&#10;\usepackage{color}&#10;\color[rgb]{0.5,0,0.5}&#10;\begin{document}\scriptsize&#10;\begin{center}&#10;The symmetric logarithmic derivative $\mathcal{L}_\gamma$ is natural for the \hbox{QCRB}.  For pure state, it is directly related to the $\gamma$-generator $K_\gamma$, which turn out to be optimal.&#10;\end{center} &#10;\end{document}&#10;"/>
  <p:tag name="IGUANATEXSIZE" val="20"/>
  <p:tag name="IGUANATEXCURSOR" val="324"/>
  <p:tag name="TRANSPARENCY" val="True"/>
  <p:tag name="LATEXENGINEID" val="0"/>
  <p:tag name="TEMPFOLDER" val="c:\Windows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.5,0,0.5}&#10;\begin{document}&#10;\scriptsize&#10;$$&#10;F(\gamma)=&#10;\int d\gamma_{\rm est}\,{1\over p(\gamma_{\rm est}|\gamma)}&#10;\left({\partial p(\gamma_{\rm est}|\gamma)\over\partial\gamma}\right)^2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09"/>
  <p:tag name="PICTUREFILESIZE" val="4522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input mathsymbols.tex&#10;&#10;\documentclass{slides}\pagestyle{empty}&#10;\usepackage{color}&#10;\color[rgb]{0.5,0,0.5}&#10;\begin{document}&#10;\scriptsize&#10;$$&#10;{\partial p(\gamma_{\rm est}|\gamma)\over\partial\gamma}=&#10;\tr\!\left(E_{\gamma_{\rm est}}{\partial\rho_\gamma(t)\over\partial\gamma}\right)&#10;={\rm Re}[\tr\!\left(E_{\gamma_{\rm est}}{\cal L}_\gamma\rho_\gamma(t)\right)]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07"/>
  <p:tag name="PICTUREFILESIZE" val="5829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4"/>
  <p:tag name="ORIGINALWIDTH" val="4823.25"/>
  <p:tag name="LATEXADDIN" val="\documentclass{slides}\pagestyle{empty}&#10;\usepackage{color}&#10;\color[rgb]{0,0,1}&#10;\begin{document}&#10;\scriptsize&#10;\begin{center}&#10;Quantum Fisher information $Q(\gamma)&#10;=\langle(\Delta\mathcal{L}_\gamma)^2\rangle$&#10;\end{center} &#10;\end{document}&#10;"/>
  <p:tag name="IGUANATEXSIZE" val="20"/>
  <p:tag name="IGUANATEXCURSOR" val="1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8.5"/>
  <p:tag name="ORIGINALWIDTH" val="5209.5"/>
  <p:tag name="LATEXADDIN" val="\input mathsymbols.tex&#10;&#10;\documentclass{slides}\pagestyle{empty}&#10;\begin{document}&#10;\scriptsize&#10;$$&#10;F(\gamma)&#10;\le\int d\gamma_{\rm est}\,&#10;\tr(E_{\gamma_{\rm est}}&#10;\mathcal{L}_\gamma\rho_\gamma\mathcal{L}_\gamma)&#10;=\tr({\cal L}_\gamma^2\rho_\gamma(t))&#10;\equiv Q(\gamma)&#10;$$&#10;\end{document}"/>
  <p:tag name="IGUANATEXSIZE" val="20"/>
  <p:tag name="IGUANATEXCURSOR" val="2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3"/>
  <p:tag name="ORIGINALWIDTH" val="5564.25"/>
  <p:tag name="LATEXADDIN" val="\input mathsymbols.tex&#10;&#10;\documentclass{slides}\pagestyle{empty}&#10;\begin{document}&#10;\scriptsize&#10;\begin{eqnarray}&#10;\left({\partial p(\gamma_{\rm est}|\gamma)\over\partial\gamma}\right)^2&#10;&amp;=&amp;\left(\vphantom{\bigotimes}{\rm Re}[\tr\!\left(E_{\gamma_{\rm est}}{\cal L}_\gamma\rho_\gamma(t)\right)]\right)^2\nonumber\\&#10;&amp;\le&amp;\vphantom{\Biggl(}|\tr\!\left(E_{\gamma_{\rm est}}{\cal L}_\gamma\rho_\gamma\right)|^2\nonumber\\&#10;&amp;=&amp;\vphantom{\Biggl(}\left|\tr\!\left(\sqrt{\rho_\gamma}\sqrt{E_{\gamma_{\rm est}}}&#10;\sqrt{E_{\gamma_{\rm est}}}{\cal L}_\gamma\sqrt{\rho_\gamma}\right)\right|^2\nonumber\\&#10;&amp;\le&amp;\vphantom{\Biggl(}\tr\!\left(\sqrt{\rho_\gamma}E_{\gamma_{\rm est}}\sqrt{\rho_\gamma}\right)&#10;\tr\!\left(\sqrt{\rho_\gamma}{\cal L}_\gamma E_{\gamma_{\rm est}}&#10;{\cal L}_\gamma\sqrt{\rho_\gamma}\right)\nonumber\\&#10;&amp;=&amp;\vphantom{\Biggl(}\tr\!\left(E_{\gamma_{\rm est}}\rho_\gamma\right)&#10;\tr\!\left(E_{\gamma_{\rm est}}{\cal L}_\gamma\rho_\gamma{\cal L}_\gamma\right)\nonumber\\&#10;&amp;=&amp;\vphantom{\Biggl(}p(\gamma_{\rm est}|\gamma)&#10;\tr\!\left(E_{\gamma_{\rm est}}{\cal L}_\gamma\rho_\gamma{\cal L}_\gamma\right)\nonumber&#10;\end{eqnarray}&#10;\end{document}"/>
  <p:tag name="IGUANATEXSIZE" val="20"/>
  <p:tag name="IGUANATEXCURSOR" val="112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color[rgb]{0,0,1}&#10;\begin{document}&#10;\scriptsize&#10;\begin{center}&#10;Schwarz inequality&#10;\end{center} 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55"/>
  <p:tag name="PICTUREFILESIZE" val="1298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begin{document}&#10;\scriptsize&#10;$u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1"/>
  <p:tag name="PICTUREFILESIZE" val="82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7.87"/>
  <p:tag name="ORIGINALWIDTH" val="4863.892"/>
  <p:tag name="OUTPUTTYPE" val="PNG"/>
  <p:tag name="IGUANATEXVERSION" val="160"/>
  <p:tag name="LATEXADDIN" val="\documentclass{slides}\pagestyle{empty}&#10;\usepackage{color}&#10;\color[rgb]{0.5,0,0.5}&#10;\begin{document}&#10;\scriptsize&#10;\begin{eqnarray}&#10;\langle(\delta\gamma)^2\rangle=&#10;\ge{1\over F(\gamma)}+\langle\delta\gamma\rangle^2&#10;&amp;\ge&amp;{1\over F(\gamma)}\nonumber\\&#10;&amp;\ge&amp;{1\over Q(\gamma)}&#10;=\frac{1}{\langle(\Delta\mathcal{L}_\gamma)^2\rangle}\nonumber&#10;\end{eqnarray}&#10;\end{document}"/>
  <p:tag name="IGUANATEXSIZE" val="20"/>
  <p:tag name="IGUANATEXCURSOR" val="102"/>
  <p:tag name="TRANSPARENCY" val="True"/>
  <p:tag name="LATEXENGINEID" val="0"/>
  <p:tag name="TEMPFOLDER" val="c:\Windows\Temp\"/>
  <p:tag name="LATEXFORMHEIGHT" val="320"/>
  <p:tag name="LATEXFORMWIDTH" val="385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192.351"/>
  <p:tag name="ORIGINALWIDTH" val="8536.183"/>
  <p:tag name="OUTPUTTYPE" val="PNG"/>
  <p:tag name="IGUANATEXVERSION" val="160"/>
  <p:tag name="LATEXADDIN" val="\input mathsymbols.tex&#10;&#10;\documentclass{slides}\pagestyle{empty}&#10;\setlength{\textwidth}{9.5truein}&#10;\usepackage{color}&#10;\color[rgb]{0,0,1}&#10;\begin{document}&#10;\scriptsize&#10;Saturating the QCRB requires using a measurement that saturates the two inequalities that separate $F(\gamma)$ from $Q(\gamma)$:&#10;\begin{eqnarray}&#10;&amp;&amp;\tr(E_{\gamma_{\rm est}}\mathcal{L_\gamma}\rho_\gamma(t))\;\mbox{real},\nonumber\\&#10;&amp;&amp;\sqrt{E_{\gamma_{\rm est}}}\mathcal{L}_\gamma\sqrt{\rho_\gamma}\propto\sqrt{E_{\gamma_{\rm est}}}\sqrt{\rho_\gamma}\,.\nonumber&#10;\end{eqnarray}&#10;Although this looks like a disaster, it is easy to see that measuring the symmetric logarithmic derivative, i.e., measuring in the eigenbasis of $\mathcal{L}_\gamma$,&#10;$$&#10;\mathcal{L}_\gamma=\sum_j\lambda_j|j\rangle\langle j|\,,&#10;$$&#10;with&#10;$$&#10;E_j=|j\rangle\langle j|\,,&#10;$$&#10;does the job, because&#10;$$&#10;\tr(E_j\mathcal{L_\gamma}\rho_\gamma(t))=\lambda_j\langle j|\rho_\gamma(t)|j\rangle\,\mbox{is real}&#10;$$&#10;and&#10;$$&#10;\sqrt{E_j}\mathcal{L}_\gamma=\lambda_j|j\rangle\langle j|=\lambda_j\sqrt{E_j}\,.&#10;$$&#10;It is up to you to figure out how to turn the measurement outcome~$j$ into an estimate of $\gamma$.  Moreover, even though this is an optimal measurement, it might not be the only optimal measurent.&#10;&#10;\end{document}"/>
  <p:tag name="IGUANATEXSIZE" val="20"/>
  <p:tag name="IGUANATEXCURSOR" val="90"/>
  <p:tag name="TRANSPARENCY" val="True"/>
  <p:tag name="LATEXENGINEID" val="0"/>
  <p:tag name="TEMPFOLDER" val="c:\Windows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1.4661"/>
  <p:tag name="ORIGINALWIDTH" val="2671.166"/>
  <p:tag name="OUTPUTTYPE" val="PNG"/>
  <p:tag name="IGUANATEXVERSION" val="160"/>
  <p:tag name="LATEXADDIN" val="\input mathsymbols.tex&#10;&#10;\documentclass{slides}\pagestyle{empty}&#10;\usepackage{color}&#10;\color[rgb]{0.5,0,0.5}&#10;\begin{document}&#10;\scriptsize&#10;$$&#10;F(\gamma)\le\tr({\cal L}_\gamma^2\rho_\gamma(t))\equiv Q(\gamma)&#10;$$&#10;\end{document}"/>
  <p:tag name="IGUANATEXSIZE" val="20"/>
  <p:tag name="IGUANATEXCURSOR" val="193"/>
  <p:tag name="TRANSPARENCY" val="True"/>
  <p:tag name="LATEXENGINEID" val="0"/>
  <p:tag name="TEMPFOLDER" val="c:\Windows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input mathsymbols.tex&#10;&#10;\documentclass{slides}\pagestyle{empty}&#10;\usepackage{color}&#10;\color[rgb]{0.5,0,0.5}&#10;\begin{document}&#10;\scriptsize&#10;$$&#10;{\partial\rho_\gamma(t)\over\partial\gamma}&#10;={1\over2}[{\cal L}_\gamma\rho_\gamma(t)+\rho_\gamma(t){\cal L}_\gamma]\nonumber\\&#10;=-iU_\gamma(t)[K_\gamma,\rho_0]U_\gamma^\dagger(t)&#10;$$&#10;\end{document}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31"/>
  <p:tag name="PICTUREFILESIZE" val="5495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1.4661"/>
  <p:tag name="ORIGINALWIDTH" val="2671.166"/>
  <p:tag name="OUTPUTTYPE" val="PNG"/>
  <p:tag name="IGUANATEXVERSION" val="160"/>
  <p:tag name="LATEXADDIN" val="\input mathsymbols.tex&#10;&#10;\documentclass{slides}\pagestyle{empty}&#10;\usepackage{color}&#10;\color[rgb]{0.5,0,0.5}&#10;\begin{document}&#10;\scriptsize&#10;$$&#10;F(\gamma)\le\tr({\cal L}_\gamma^2\rho_\gamma(t))\equiv Q(\gamma)&#10;$$&#10;\end{document}"/>
  <p:tag name="IGUANATEXSIZE" val="20"/>
  <p:tag name="IGUANATEXCURSOR" val="193"/>
  <p:tag name="TRANSPARENCY" val="True"/>
  <p:tag name="LATEXENGINEID" val="0"/>
  <p:tag name="TEMPFOLDER" val="c:\Windows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5.6843"/>
  <p:tag name="ORIGINALWIDTH" val="4490.439"/>
  <p:tag name="OUTPUTTYPE" val="PNG"/>
  <p:tag name="IGUANATEXVERSION" val="160"/>
  <p:tag name="LATEXADDIN" val="\input mathsymbols.tex&#10;&#10;\documentclass{slides}\pagestyle{empty}&#10;\usepackage{color}&#10;\color[rgb]{0.5,0,0.5}&#10;\begin{document}&#10;\scriptsize&#10;$$&#10;K_\gamma&#10;=iU^\dagger_\gamma(t)\frac{\partial U_\gamma(t)}{\partial \gamma}&#10;=\int_0^t ds\,U^\dag_\gamma(s) h U_\gamma(s)\equiv t\overline h&#10;$$&#10;\end{document}"/>
  <p:tag name="IGUANATEXSIZE" val="20"/>
  <p:tag name="IGUANATEXCURSOR" val="264"/>
  <p:tag name="TRANSPARENCY" val="True"/>
  <p:tag name="LATEXENGINEID" val="0"/>
  <p:tag name="TEMPFOLDER" val="c:\Windows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6.2205"/>
  <p:tag name="ORIGINALWIDTH" val="6659.917"/>
  <p:tag name="OUTPUTTYPE" val="PNG"/>
  <p:tag name="IGUANATEXVERSION" val="160"/>
  <p:tag name="LATEXADDIN" val="\input mathsymbols.tex&#10;\documentclass{slides}\pagestyle{empty}&#10;\setlength{\textwidth}{10truein}&#10;\begin{document}&#10;\scriptsize&#10;\begin{center}&#10;If $\tilde H=0$, $U_\gamma(t)=e^{-i\gamma ht}$, $K_\gamma=th$, $\overline h=h$, and $\mathcal{L}_\gamma=-2it[h,\rho_\gamma(t)]$.&#10;\end{center}&#10;\end{document}"/>
  <p:tag name="IGUANATEXSIZE" val="20"/>
  <p:tag name="IGUANATEXCURSOR" val="281"/>
  <p:tag name="TRANSPARENCY" val="True"/>
  <p:tag name="LATEXENGINEID" val="0"/>
  <p:tag name="TEMPFOLDER" val="c:\Windows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84"/>
  <p:tag name="ORIGINALWIDTH" val="4113"/>
  <p:tag name="LATEXADDIN" val="\input mathsymbols.tex&#10;&#10;\documentclass{slides}\pagestyle{empty}&#10;\begin{document}&#10;\scriptsize&#10;$$&#10;{\cal L}_{\gamma}&#10;=2\frac{\partial \rho_\gamma(t)}{\partial\gamma}&#10;=-2iU_\gamma(t)[K_\gamma,\rho_0]U_\gamma^\dagger(t)\;.&#10;$$&#10;\vspace{-12pt}&#10;\begin{eqnarray}&#10;Q(\gamma)&#10;&amp;=&amp;-4\tr\!\left([K_\gamma,\rho_0]^2 U_\gamma^\dagger(t)\rho_\gamma(t)U_\gamma(t)\right)\nonumber\\&#10;&amp;=&amp;-4\tr\!\left([K_\gamma,\rho_0]^2\rho_0\right)\nonumber\\&#10;&amp;=&amp;4\!\left[\tr(K_\gamma^2\rho_0)-\tr(K_\gamma\rho_0)^2\right]\nonumber\\&#10;&amp;=&amp;4\langle(\Delta K_\gamma)^2\rangle\nonumber\\&#10;&amp;=&amp;4t^2\langle(\Delta\overline h)^2\rangle\nonumber&#10;\end{eqnarray}&#10;\end{document}"/>
  <p:tag name="IGUANATEXSIZE" val="20"/>
  <p:tag name="IGUANATEXCURSOR" val="2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9.5"/>
  <p:tag name="ORIGINALWIDTH" val="6177"/>
  <p:tag name="LATEXADDIN" val="\documentclass{slides}\pagestyle{empty}&#10;\setlength{\textwidth}{8truein}&#10;\usepackage{color}&#10;\color[rgb]{0,0,1}&#10;\begin{document}&#10;\scriptsize&#10;\begin{center}&#10;Specialize to pure-state input: differentiating $\rho_\gamma=\rho_\gamma^2$ gives&#10;\end{center}&#10;\end{document}&#10;"/>
  <p:tag name="IGUANATEXSIZE" val="20"/>
  <p:tag name="IGUANATEXCURSOR" val="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9.25"/>
  <p:tag name="ORIGINALWIDTH" val="1908"/>
  <p:tag name="LATEXADDIN" val="\input mathsymbols.tex&#10;&#10;\documentclass{slides}\pagestyle{empty}&#10;\usepackage{color}&#10;\color[rgb]{0.5,0,0.5}&#10;\begin{document}&#10;\scriptsize&#10;$$&#10;Q(\gamma)=&#10;4t^2\langle(\Delta\overline h)^2\rangle&#10;$$&#10;\end{document}"/>
  <p:tag name="IGUANATEXSIZE" val="20"/>
  <p:tag name="IGUANATEXCURSOR" val="1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begin{document}&#10;\scriptsize&#10;$v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71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91.25"/>
  <p:tag name="ORIGINALWIDTH" val="6072.75"/>
  <p:tag name="LATEXADDIN" val="\input mathsymbols.tex&#10;&#10;\documentclass{slides}\pagestyle{empty}&#10;\setlength{\textwidth}{8truein}&#10;\begin{document}&#10;\scriptsize&#10;$$&#10;{1\over\langle(\delta\gamma)^2\rangle^{1/2}}&#10;\le\sqrt{F(\gamma)}&#10;\le\sqrt{Q(\gamma)}&#10;=2t\langle(\Delta\overline h)^2\rangle^{1/2}&#10;\le t||\overline h||&#10;\le t||h||\nonumber&#10;$$&#10;\end{document}"/>
  <p:tag name="IGUANATEXSIZE" val="20"/>
  <p:tag name="IGUANATEXCURSOR" val="3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9.5"/>
  <p:tag name="ORIGINALWIDTH" val="3138"/>
  <p:tag name="LATEXADDIN" val="\documentclass{slides}\pagestyle{empty}&#10;\usepackage{color}&#10;\color[rgb]{0,0,1}&#10;\setlength{\textwidth}{3.5truein}&#10;\begin{document}&#10;\scriptsize&#10;$||h||$ is the seminorm of $h$, i.e.,&#10;the difference between&#10;largest and smallest&#10;eigenvalues of $h$.&#10;\begin{center}&#10;Triangle inequality: &#10;$$||h_1+h_2||\le||h_1||+||h_2||$$&#10;\end{center}&#10;\end{document}&#10;"/>
  <p:tag name="IGUANATEXSIZE" val="20"/>
  <p:tag name="IGUANATEXCURSOR" val="1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85.25"/>
  <p:tag name="ORIGINALWIDTH" val="2301"/>
  <p:tag name="LATEXADDIN" val="\input mathsymbols.tex&#10;&#10;\documentclass{slides}\pagestyle{empty}&#10;\usepackage{color}&#10;\color[rgb]{0.5,0,0.5}&#10;\begin{document}&#10;\scriptsize&#10;$$&#10;\langle(\delta\gamma)^2\rangle\ge{1\over F(\gamma)}\ge{1\over Q(\gamma)}&#10;$$&#10;\end{document}"/>
  <p:tag name="IGUANATEXSIZE" val="20"/>
  <p:tag name="IGUANATEXCURSOR" val="22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5.75"/>
  <p:tag name="ORIGINALWIDTH" val="2412.75"/>
  <p:tag name="LATEXADDIN" val="\input mathsymbols.tex&#10;&#10;\documentclass{slides}\pagestyle{empty}&#10;\usepackage{color}&#10;\color[rgb]{0.5,0,0.5}&#10;\begin{document}&#10;\scriptsize&#10;$$&#10;\overline h={1\over t}\int_0^t ds\,U^\dag_\gamma(s) h U_\gamma(s)&#10;$$&#10;\end{document}"/>
  <p:tag name="IGUANATEXSIZE" val="20"/>
  <p:tag name="IGUANATEXCURSOR" val="13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16.01"/>
  <p:tag name="ORIGINALWIDTH" val="3013.873"/>
  <p:tag name="OUTPUTTYPE" val="PNG"/>
  <p:tag name="IGUANATEXVERSION" val="160"/>
  <p:tag name="LATEXADDIN" val="\documentclass{slides}\pagestyle{empty}&#10;\usepackage{color}&#10;\color[rgb]{0.15,0.7,0.15}&#10;\setlength{\textwidth}{3.5truein}&#10;\begin{document}&#10;\scriptsize&#10;\begin{center}&#10;Optimal state $\rho_0=|\Psi_0\rangle\langle\Psi_0|$:&#10;$$|\Psi_0\rangle&#10;=\frac{1}{\sqrt2}(|\Lambda\rangle+|\lambda\rangle)&#10;$$&#10;$|\Lambda\rangle$ is the largest-eigenvalue eigenstate of $\overline h$ or $h$, and $|\lambda\rangle$ is the smallest-eigenvalue eigenstate.&#10;\end{center}&#10;\end{document}&#10;"/>
  <p:tag name="IGUANATEXSIZE" val="20"/>
  <p:tag name="IGUANATEXCURSOR" val="284"/>
  <p:tag name="TRANSPARENCY" val="True"/>
  <p:tag name="LATEXENGINEID" val="0"/>
  <p:tag name="TEMPFOLDER" val="c:\Windows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0.25"/>
  <p:tag name="ORIGINALWIDTH" val="6194.25"/>
  <p:tag name="LATEXADDIN" val="\input mathsymbols.tex&#10;\documentclass{slides}\pagestyle{empty}&#10;\usepackage{color}&#10;\color[rgb]{0.5,0,0.5}&#10;\setlength{\textwidth}{8truein}&#10;\begin{document}&#10;\scriptsize&#10;$$&#10;\langle(\delta\gamma)^2\rangle^{1/2}&#10;\ge\frac{1}{\sqrt{F(\gamma)}}&#10;\ge\frac{1}{\sqrt{Q(\gamma)}}&#10;=\frac{1}{2t\langle(\Delta\overline h)^2\rangle^{1/2}}&#10;\ge\frac{1}{t||\overline h||}&#10;\ge\frac{1}{t||h||}&#10;$$&#10;\end{document}"/>
  <p:tag name="IGUANATEXSIZE" val="20"/>
  <p:tag name="IGUANATEXCURSOR" val="3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16.01"/>
  <p:tag name="ORIGINALWIDTH" val="3013.873"/>
  <p:tag name="OUTPUTTYPE" val="PNG"/>
  <p:tag name="IGUANATEXVERSION" val="160"/>
  <p:tag name="LATEXADDIN" val="\documentclass{slides}\pagestyle{empty}&#10;\usepackage{color}&#10;\color[rgb]{0.5,0,0.5}&#10;\setlength{\textwidth}{3.5truein}&#10;\begin{document}&#10;\scriptsize&#10;\begin{center}&#10;Optimal state $\rho_0=|\Psi_0\rangle\langle\Psi_0|$:&#10;$$|\Psi_0\rangle&#10;=\frac{1}{\sqrt2}(|\Lambda\rangle+|\lambda\rangle)&#10;$$&#10;$|\Lambda\rangle$ is the largest-eigenvalue eigenstate of $\overline h$ or $h$, and $|\lambda\rangle$ is the smallest-eigenvalue eigenstate.&#10;\end{center}&#10;\end{document}&#10;"/>
  <p:tag name="IGUANATEXSIZE" val="20"/>
  <p:tag name="IGUANATEXCURSOR" val="280"/>
  <p:tag name="TRANSPARENCY" val="True"/>
  <p:tag name="LATEXENGINEID" val="0"/>
  <p:tag name="TEMPFOLDER" val="c:\Windows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2.61"/>
  <p:tag name="ORIGINALWIDTH" val="4265.467"/>
  <p:tag name="OUTPUTTYPE" val="PNG"/>
  <p:tag name="IGUANATEXVERSION" val="160"/>
  <p:tag name="LATEXADDIN" val="\documentclass{slides}\pagestyle{empty}&#10;\usepackage{color}&#10;\color[rgb]{0.15,.7,0.15}&#10;\setlength{\textwidth}{4.75truein}&#10;\begin{document}&#10;\scriptsize&#10;The bassackwardness of the QCRB is that to make the most sensitive measurement possible, you are instructed to make an observable, the generator $\overline h$ or $h$, as noisy as possible.&#10;\end{document}&#10;"/>
  <p:tag name="IGUANATEXSIZE" val="20"/>
  <p:tag name="IGUANATEXCURSOR" val="241"/>
  <p:tag name="TRANSPARENCY" val="True"/>
  <p:tag name="LATEXENGINEID" val="0"/>
  <p:tag name="TEMPFOLDER" val="c:\Windows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44.244"/>
  <p:tag name="ORIGINALWIDTH" val="6737.158"/>
  <p:tag name="OUTPUTTYPE" val="PNG"/>
  <p:tag name="IGUANATEXVERSION" val="160"/>
  <p:tag name="LATEXADDIN" val="\documentclass{slides}\pagestyle{empty}&#10;\usepackage{color}&#10;\color[rgb]{0,0,1}&#10;\setlength{\textwidth}{7.5truein}&#10;\begin{document}&#10;\scriptsize&#10;What the QCRB only whispers to you---and most people don't even hear the whisper---is that for pure states, there is a very quiet (conjugate) observable, the symmetric logarithmic derivative $\mathcal{L}_\gamma$, and you are instructed to measure that.  &#10;&#10;When $\tilde H(t)=0$, with the optimal input state $|\Psi_0\rangle$, &#10;$$&#10;\mathcal{L}_\gamma=-2it[h,e^{-i\gamma ht}|\Psi_0\rangle\langle\Psi_0|e^{i\gamma ht}]\,,&#10;$$&#10;and this is the obvious observable to measure.&#10;&#10;\end{document}&#10;"/>
  <p:tag name="IGUANATEXSIZE" val="20"/>
  <p:tag name="IGUANATEXCURSOR" val="221"/>
  <p:tag name="TRANSPARENCY" val="True"/>
  <p:tag name="LATEXENGINEID" val="0"/>
  <p:tag name="TEMPFOLDER" val="c:\Windows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12"/>
  <p:tag name="ORIGINALWIDTH" val="7203.75"/>
  <p:tag name="LATEXADDIN" val="\documentclass{slides}\pagestyle{empty}&#10;\usepackage{color}&#10;\color[rgb]{0.5,0,0.5}&#10;\setlength{\textwidth}{8truein}&#10;\begin{document}&#10;\scriptsize&#10;When $\tilde H(t)=0$, with the optimal input state $|\Psi_0\rangle=(|\Lambda\rangle+|\lambda\rangle)/\sqrt2$, &#10;$$&#10;\mathcal{L}_\gamma=-2it[h,e^{-i\gamma ht}|\Psi_0\rangle\langle\Psi_0|e^{i\gamma ht}]\,,&#10;$$&#10;and this is the obvious observable to measure {\it because this becomes a qubit problem}.&#10;&#10;\end{document}&#10;"/>
  <p:tag name="IGUANATEXSIZE" val="20"/>
  <p:tag name="IGUANATEXCURSOR" val="43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begin{document}&#10;\scriptsize&#10;$p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86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9.1901"/>
  <p:tag name="ORIGINALWIDTH" val="7419.572"/>
  <p:tag name="OUTPUTTYPE" val="PNG"/>
  <p:tag name="IGUANATEXVERSION" val="160"/>
  <p:tag name="LATEXADDIN" val="\documentclass{slides}\pagestyle{empty}&#10;\usepackage{color}&#10;\color[rgb]{0,0,1}&#10;\setlength{\textwidth}{7.5truein}&#10;\begin{document}&#10;\scriptsize&#10;$$&#10;e^{-i\gamma ht}|\Psi_0\rangle=\frac{1}{\sqrt2}(e^{-i\gamma\Lambda t}|\Lambda\rangle+e^{-i\gamma\lambda t}|\lambda\rangle)&#10;\quad&#10;\mbox{$+1$ eigenstate of qubit Pauli $X_{\rm rot}$}&#10;$$&#10;\end{document}&#10;"/>
  <p:tag name="IGUANATEXSIZE" val="20"/>
  <p:tag name="IGUANATEXCURSOR" val="322"/>
  <p:tag name="TRANSPARENCY" val="True"/>
  <p:tag name="LATEXENGINEID" val="0"/>
  <p:tag name="TEMPFOLDER" val="c:\Windows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3.375"/>
  <p:tag name="ORIGINALWIDTH" val="5497.563"/>
  <p:tag name="OUTPUTTYPE" val="PNG"/>
  <p:tag name="IGUANATEXVERSION" val="160"/>
  <p:tag name="LATEXADDIN" val="\documentclass{slides}\pagestyle{empty}&#10;\usepackage{color}&#10;\color[rgb]{0,0,1}&#10;\setlength{\textwidth}{8truein}&#10;\begin{document}&#10;\scriptsize&#10;\begin{eqnarray}&#10;\mathcal{L}_\gamma&#10;&amp;=&amp;-2it[h,e^{-i\gamma ht}|\Psi_0\rangle\langle\Psi_0|e^{i\gamma ht}]\nonumber\\&#10;&amp;=&amp;(\Lambda-\lambda)t&#10;\Bigg[&#10;\underbrace{-i\Bigg(&#10;e^{-i\gamma(\Lambda-\lambda)t}|\Lambda\rangle\langle\lambda|&#10;-e^{i\gamma(\Lambda-\lambda)t}|\lambda\rangle\langle\Lambda|&#10;\Bigg)}_{\textstyle{=\mbox{Pauli $Y_{\rm rot}$}}}&#10;\Bigg]\nonumber&#10;\end{eqnarray}&#10;\end{document}&#10;&#10;"/>
  <p:tag name="IGUANATEXSIZE" val="20"/>
  <p:tag name="IGUANATEXCURSOR" val="472"/>
  <p:tag name="TRANSPARENCY" val="True"/>
  <p:tag name="LATEXENGINEID" val="0"/>
  <p:tag name="TEMPFOLDER" val="c:\Windows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7.1691"/>
  <p:tag name="ORIGINALWIDTH" val="7376.078"/>
  <p:tag name="OUTPUTTYPE" val="PNG"/>
  <p:tag name="IGUANATEXVERSION" val="160"/>
  <p:tag name="LATEXADDIN" val="\documentclass{slides}\pagestyle{empty}&#10;\usepackage{color}&#10;\color[rgb]{0,0,1}&#10;\setlength{\textwidth}{8truein}&#10;\begin{document}&#10;\scriptsize&#10;$$&#10;e^{-i\gamma ht}|\Psi_0\rangle\langle\Psi_0|e^{i\gamma ht}&#10;=&#10;\frac12\bigg(\underbrace{|\Lambda\rangle\langle\Lambda|+|\lambda\rangle\langle\lambda|}_{\textstyle{\mbox{Pauli~$I$}}}&#10;+\underbrace{e^{-i\gamma(\Lambda-\lambda)t}|\Lambda\rangle\langle\lambda|&#10;+e^{i\gamma(\Lambda-\lambda)t}|\lambda\rangle\langle\Lambda|}_{\textstyle{\mbox{Pauli~$X_{\rm rot}$}}}&#10;\bigg)&#10;$$&#10;\end{document}&#10; "/>
  <p:tag name="IGUANATEXSIZE" val="20"/>
  <p:tag name="IGUANATEXCURSOR" val="493"/>
  <p:tag name="TRANSPARENCY" val="True"/>
  <p:tag name="LATEXENGINEID" val="0"/>
  <p:tag name="TEMPFOLDER" val="c:\Windows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08"/>
  <p:tag name="ORIGINALWIDTH" val="6357"/>
  <p:tag name="LATEXADDIN" val="\documentclass{slides}\pagestyle{empty}&#10;\usepackage{color}&#10;\color[rgb]{0,0,1}&#10;\setlength{\textwidth}{8truein}&#10;\begin{document}&#10;\scriptsize&#10;\begin{eqnarray}&#10;h&amp;=&amp;\Lambda|\Lambda\rangle\langle\Lambda|+\lambda|\lambda\rangle\langle\lambda|&#10;+\mbox{(irrelevant orthogonal stuff})\nonumber\\&#10;&amp;=&amp;&#10;\frac12(\Lambda+\lambda)I+\frac12(\Lambda-\lambda)Z&#10;+\mbox{(irrelevant orthogonal stuff})\nonumber&#10;\end{eqnarray}&#10;\end{document}&#10;"/>
  <p:tag name="IGUANATEXSIZE" val="20"/>
  <p:tag name="IGUANATEXCURSOR" val="3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begin{document}&#10;\scriptsize&#10;$q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78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&#10;\begin{document}&#10;\scriptsize&#10;$$&#10;\frac{(\delta p)^2}{(\Delta f)^2}&#10;=N\frac{(\delta p)^2}{pq}&#10;=N\!\left(\frac{(\delta p)^2}{p}+\frac{(\delta q)^2}{q}\right)&#10;$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13"/>
  <p:tag name="PICTUREFILESIZE" val="27129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36831</TotalTime>
  <Words>326</Words>
  <Application>Microsoft Office PowerPoint</Application>
  <PresentationFormat>On-screen Show (4:3)</PresentationFormat>
  <Paragraphs>54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Comic Sans MS</vt:lpstr>
      <vt:lpstr>Times New Roman</vt:lpstr>
      <vt:lpstr>Helvetica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UNM Information Physics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Carlton M. Caves</dc:creator>
  <cp:lastModifiedBy>Carlton Caves</cp:lastModifiedBy>
  <cp:revision>868</cp:revision>
  <cp:lastPrinted>2002-04-29T01:11:07Z</cp:lastPrinted>
  <dcterms:created xsi:type="dcterms:W3CDTF">2002-04-29T01:11:07Z</dcterms:created>
  <dcterms:modified xsi:type="dcterms:W3CDTF">2023-07-11T10:27:08Z</dcterms:modified>
</cp:coreProperties>
</file>