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ink/ink5.xml" ContentType="application/inkml+xml"/>
  <Override PartName="/ppt/tags/tag7.xml" ContentType="application/vnd.openxmlformats-officedocument.presentationml.tags+xml"/>
  <Override PartName="/ppt/ink/ink6.xml" ContentType="application/inkml+xml"/>
  <Override PartName="/ppt/ink/ink7.xml" ContentType="application/inkml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ink/ink13.xml" ContentType="application/inkml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ink/ink14.xml" ContentType="application/inkml+xml"/>
  <Override PartName="/ppt/ink/ink15.xml" ContentType="application/inkml+xml"/>
  <Override PartName="/ppt/notesSlides/notesSlide6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43" r:id="rId2"/>
    <p:sldId id="474" r:id="rId3"/>
    <p:sldId id="504" r:id="rId4"/>
    <p:sldId id="498" r:id="rId5"/>
    <p:sldId id="509" r:id="rId6"/>
    <p:sldId id="428" r:id="rId7"/>
    <p:sldId id="499" r:id="rId8"/>
    <p:sldId id="502" r:id="rId9"/>
    <p:sldId id="501" r:id="rId10"/>
    <p:sldId id="503" r:id="rId11"/>
    <p:sldId id="505" r:id="rId12"/>
    <p:sldId id="506" r:id="rId13"/>
    <p:sldId id="507" r:id="rId14"/>
    <p:sldId id="508" r:id="rId15"/>
    <p:sldId id="430" r:id="rId16"/>
    <p:sldId id="510" r:id="rId17"/>
    <p:sldId id="513" r:id="rId18"/>
    <p:sldId id="512" r:id="rId19"/>
    <p:sldId id="495" r:id="rId20"/>
  </p:sldIdLst>
  <p:sldSz cx="9144000" cy="6858000" type="screen4x3"/>
  <p:notesSz cx="7315200" cy="9601200"/>
  <p:embeddedFontLst>
    <p:embeddedFont>
      <p:font typeface="Comic Sans MS" pitchFamily="66" charset="0"/>
      <p:regular r:id="rId23"/>
      <p:bold r:id="rId24"/>
    </p:embeddedFont>
    <p:embeddedFont>
      <p:font typeface="CMSY8" pitchFamily="34" charset="0"/>
      <p:regular r:id="rId25"/>
    </p:embeddedFont>
    <p:embeddedFont>
      <p:font typeface="LCMSS8" pitchFamily="34" charset="0"/>
      <p:regular r:id="rId26"/>
    </p:embeddedFon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Helvetica" pitchFamily="34" charset="0"/>
      <p:regular r:id="rId31"/>
      <p:bold r:id="rId32"/>
      <p:italic r:id="rId33"/>
      <p:boldItalic r:id="rId34"/>
    </p:embeddedFont>
    <p:embeddedFont>
      <p:font typeface="CMMI8" pitchFamily="34" charset="0"/>
      <p:regular r:id="rId35"/>
    </p:embeddedFont>
    <p:embeddedFont>
      <p:font typeface="CMEX10" pitchFamily="34" charset="0"/>
      <p:regular r:id="rId36"/>
    </p:embeddedFont>
  </p:embeddedFontLst>
  <p:custDataLst>
    <p:tags r:id="rId37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rgbClr val="0033CC"/>
        </a:solidFill>
        <a:latin typeface="Helvetica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rgbClr val="0033CC"/>
        </a:solidFill>
        <a:latin typeface="Helvetica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rgbClr val="0033CC"/>
        </a:solidFill>
        <a:latin typeface="Helvetica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rgbClr val="0033CC"/>
        </a:solidFill>
        <a:latin typeface="Helvetica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rgbClr val="0033CC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0033CC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0033CC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0033CC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0033CC"/>
        </a:solidFill>
        <a:latin typeface="Helvetic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996600"/>
    <a:srgbClr val="990099"/>
    <a:srgbClr val="2D2DB9"/>
    <a:srgbClr val="009900"/>
    <a:srgbClr val="000099"/>
    <a:srgbClr val="CCCCFF"/>
    <a:srgbClr val="FFCC99"/>
    <a:srgbClr val="FF99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97479" autoAdjust="0"/>
  </p:normalViewPr>
  <p:slideViewPr>
    <p:cSldViewPr>
      <p:cViewPr>
        <p:scale>
          <a:sx n="66" d="100"/>
          <a:sy n="66" d="100"/>
        </p:scale>
        <p:origin x="-726" y="-324"/>
      </p:cViewPr>
      <p:guideLst>
        <p:guide orient="horz" pos="2176"/>
        <p:guide pos="2832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1860" y="-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300" b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 b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300" b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b="1">
                <a:solidFill>
                  <a:schemeClr val="tx1"/>
                </a:solidFill>
              </a:defRPr>
            </a:lvl1pPr>
          </a:lstStyle>
          <a:p>
            <a:fld id="{A0056FBC-A479-49BF-827E-3859A7D3B4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40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6.33226E-7" units="1/dev"/>
        </inkml:channelProperties>
      </inkml:inkSource>
      <inkml:timestamp xml:id="ts0" timeString="2013-02-19T20:38:22.220"/>
    </inkml:context>
    <inkml:brush xml:id="br0">
      <inkml:brushProperty name="width" value="0.06667" units="cm"/>
      <inkml:brushProperty name="height" value="0.06667" units="cm"/>
      <inkml:brushProperty name="color" value="#7030A0"/>
      <inkml:brushProperty name="fitToCurve" value="1"/>
    </inkml:brush>
  </inkml:definitions>
  <inkml:traceGroup>
    <inkml:annotationXML>
      <emma:emma xmlns:emma="http://www.w3.org/2003/04/emma" version="1.0">
        <emma:interpretation id="{2DF868C2-1DE8-4F69-B5D4-6EA73A1CCC08}" emma:medium="tactile" emma:mode="ink">
          <msink:context xmlns:msink="http://schemas.microsoft.com/ink/2010/main" type="inkDrawing" rotatedBoundingBox="2862,10201 11766,8866 11930,9959 3026,11293" shapeName="Other"/>
        </emma:interpretation>
      </emma:emma>
    </inkml:annotationXML>
    <inkml:trace contextRef="#ctx0" brushRef="#br0">-7 1144 33,'0'0'25,"0"0"-3,11-8-2,-11 8-4,0 0-4,0 0-1,0 0-3,0 0-2,0 0-2,0 0 0,0 0 0,0 0-1,0 0 2,0 0-2,0 0 0,0 0 0,0 0-1,0 0 0,0 0 0,0 0-1,0 0 0,0 0 0,0 0 0,0 0-1,12-5 0,-12 5 1,0 0-1,0 0 0,11-6 0,-11 6 0,0 0 0,15-5 0,-15 5 1,0 0-1,15-5 0,-15 5 0,12-2 0,-12 2 1,11-1-1,-11 1 0,14 0 0,-14 0 1,21-4-1,-8 3 0,1-2 1,1 1-1,2-1 0,-1 2 1,-2 0-1,1 1 1,2-2-1,0 2 1,-1 0-1,2 2 0,0-2 0,3 0 1,0 0-1,1-2 0,-1 2 0,0-1 0,1-2 0,0 2 0,-2-1 0,-2-1 0,0 0 0,-3 2 0,-1 0 0,-3 0 0,-11 1 0,18-2 0,-18 2 0,16 3 0,-16-3 0,16 1 0,-16-1 0,19 3 0,-8-2 0,3-1 0,2 0 0,3 0 0,0-1 0,3-1 0,3 0 0,-1 1 0,1-1 1,0 1-1,-2 1 0,1 0 0,-1 0 0,0 0 0,-1 1 0,0-1 0,-3 2 0,2-2 0,-3 0 0,-2 0 0,1-2 1,0 1-1,-3 0 1,0 1-1,-1-3 0,-1 2 0,-12 1 0,20-3 0,-20 3 0,16-1 0,-16 1 0,14 0 0,-14 0 0,17-1 0,-17 1 0,19-1 0,-19 1 0,20-2 0,-20 2 0,22-1 0,-10 1 0,0-1 0,-1 1 0,1 0 0,-1 1 0,1 0 0,1 1 1,0-1-1,-1 1 0,4 0 0,1 0 0,3 0 0,1-2 0,2 1 0,0-1 0,3 0 1,0-1-1,-2 1 0,-1-2 1,-1 2-1,-1-1 0,-2 1 1,-2 0-1,0 1 0,-2-1 0,0 2 1,1 0-1,-2-1 0,1 1 0,1 0 1,-2-1-1,1 1 0,0-2 0,-1 1 0,-1-1 0,0 1 1,-2-1-1,2 0 0,2 2 1,1-1-1,-2 0 1,2 0-1,-1 1 0,0 0 0,1 0 0,-2 0 1,-1-1-1,-2 2 0,2 0 0,0-1 0,-1 1 0,-1-2 0,-11-1 0,22 3 0,-22-3 0,21 1 0,-21-1 0,19 2 0,-19-2 1,21 3-1,-10-2 0,2 0 0,-1 1 0,1-1 0,1 0 0,-1 1 0,1-1 0,-1-1 0,0 1 0,-2-1 1,1-1-1,-12 1 0,19 0 0,-19 0 1,18-3-1,-18 3 0,16-1 1,-16 1-1,18 3 0,-18-3 0,19 1 1,-19-1-1,19 2 0,-19-2 0,17 3 0,-17-3 0,17 3 1,-17-3-1,16 1 1,-16-1 0,16 1-1,-16-1 1,17 1 0,-17-1-1,14 3 0,-14-3 1,0 0-1,15 3 0,-15-3 0,0 0 0,0 0 0,0 0 0,0 0 0,0 0 0,13-2 0,-13 2 0,0 0 0,12-4 0,-12 4 0,11-1 0,-11 1 1,12 1-1,-12-1 0,0 0 0,13-1 0,-13 1 0,0 0 0,0 0 1,0 0-1,0 0 0,11 1 0,-11-1 0,0 0 0,0 0 0,0 0 0,0 0 1,0 0-1,0 0 0,0 0 1,0 0-1,0 0 1,0 0-1,0 0 0,0 0 0,0 0 0,0 0 0,0 0 0,0 0 0,0 0 0,0 0 0,0 0 0,0 0 0,0 0 0,0 0 0,0 0 0,0 0 1,0 0-1,0 0 0,0 0 1,0 0 0,0 0-1,0 0 1,-11-6-1,11 6 1,0 0-1,0 0 1,0 0-1,0 0 0,0 0 1,-12-10-1,12 10 0,0 0 0,-6-14 1,6 14-1,0 0 0,-7-13 0,7 13 0,0 0 0,-5-13 0,5 13 1,0 0-1,-3-13 0,3 13 1,0 0-1,-2-15 0,2 15 0,-4-12 0,4 12 1,-4-12-2,4 12 1,0 0 0,-2-16 0,2 16 0,0 0 0,0-17 0,0 17 1,0-14-1,0 14 0,0-16 0,0 16 0,0-17 0,0 17 0,-3-17 1,3 17-1,-1-14 0,1 14 0,0-15 0,0 15 0,1-14 0,-1 14 0,3-14-1,-3 14 1,2-14 0,-2 14 0,3-13-1,-3 13 1,1-12-1,-1 12 1,0 0 0,1-15 0,-1 15 0,0 0 0,-1-13 0,1 13 0,0 0 0,-3-13 0,3 13 0,0 0 1,-1-16-1,1 16 0,-2-12 0,2 12 0,-3-15 0,3 15 0,-3-13 0,3 13 0,-3-15 0,3 15 0,-4-15 1,4 15-1,-3-11 0,3 11 0,0 0 0,-2-14 0,2 14 0,0 0-1,0-14 1,0 14 0,0 0 0,-3-17 0,3 17 0,-3-15 0,3 15 0,-2-18 0,2 18 0,-4-16 0,4 16 0,-1-14 0,1 14 0,-3-12 0,3 12 0,-1-13 0,1 13 0,0-14 0,0 14 0,1-16 0,-1 16 1,0-20-2,0 8 1,0 12 0,0-22 1,0 22-1,-2-19 0,2 19 0,0-20 0,0 20 0,-3-18 0,3 18 0,0-18 0,0 18 0,-1-19 0,1 19 0,0-18 0,0 18 0,1-14 0,-1 14 0,0-12 0,0 12 0,1-11 0,-1 11 0,0 0 0,0-12 0,0 12 0,0 0 0,-1-17 0,1 17 0,-3-14 0,3 14 0,-2-19 0,2 19 0,-3-22 0,3 22 0,0-20 0,0 20 0,0-17 0,0 17 0,-1-14 0,1 14 0,0 0 0,0-14 0,0 14 0,0 0 0,0 0 0,-1-16 0,1 16 0,0 0 0,-2-15 0,2 15 0,-1-17 0,1 17 0,0-16 0,0 16 0,-1-16 0,1 16 1,-3-14-1,3 14 0,0-11 0,0 11 0,0 0 0,-2-16-1,2 16 1,0 0 0,0-12 0,0 12 0,0 0 0,0 0 0,0-13 0,0 13 0,0 0 0,0 0 0,0 0 0,0 0 0,0 0 0,0 0 0,0 0 0,0 0 0,0 0 0,0 0 0,0 0 0,0 0 0,0 0 0,0 0 0,0 0 0,0 0 0,0 0 0,0 0 0,0 0 0,0 0 0,0 0-1,0 0 1,0 0-1,0 0 1,0 0 0,0 0 0,0 0 0,0 0 0,0 0 1,0 0-1,0 0 0,0 0 0,0 0 0,0 0 0,13 1 0,-13-1 0,11 4 0,-11-4 0,18 4 0,-6-3 0,1 0 0,3 2 0,1-3 0,2 1 0,3 0 0,1-1 0,1 0 0,3 0 0,0-1 0,2 1 0,1-1 0,1 0 0,-2-1 0,1 0 0,0 0 0,-3 1 0,-3-1 0,-2 0 0,-1 2 0,-3-1 0,-2 0 0,-2 1 0,-2 0 0,0 0 0,-12 0 0,20 0 0,-20 0 0,19 1 0,-19-1 0,21 1 0,-9-2 1,-1 1-1,3-1 0,1 1 0,1-1 0,2-1 0,0 0 0,2 0 0,-1 1-1,-1 1 1,1 0 0,1-1 0,-1 2 0,-1-1 0,1 0 0,-1 1 0,0-1 0,2 2 0,-2-2 0,2-2 0,-2 2 0,3-1 0,-1 0 0,2 0 0,-1-1 0,1 1 0,0 0 1,-3 1-1,4-3 0,-1 3 0,0-1-1,2 0 1,-1-1 0,3 1 0,-1 1-1,0-1 1,2 1 0,-1-2 0,0 1-1,1-1 2,-1 0-2,-1 1 1,1-2 0,-1 2 0,-1-1 0,-1 2 0,-1-2 0,-3 2-1,1 2 1,-1-2 0,-1 1 0,0-1 0,-1 2 1,1-2-1,-1 2 0,1-1 0,0-1 1,0 0-1,0 0 1,2 0-1,2-1-1,-1 1 1,-1-2 0,2 2 0,0 0-1,1 0 1,-2-1-1,-2 2 1,0 1 1,-1-1-1,-1 0 0,0 1 0,-2-1 1,1 0-1,-1 0 1,1 1-1,0-2 0,1 0 0,3 0 0,-2-2 0,1 2 0,3 0 0,1 0 0,3 0 0,-2 0 0,2 0 0,-2 0 0,3 0 0,0 0 0,-1 0-1,-1 2 2,-1-2-2,-1 0 1,0 0 1,1-2-2,-3 2 1,0 0 1,1 0-1,-4 0 0,2-1 0,0 1 0,-2-1 0,-1 0 0,1 1 1,-2-2-2,0 1 1,2 1 0,-3-1 0,1 1 0,2 0 0,0 0 0,-2 0 0,4 0 1,0-2-1,0 2 0,2 0 0,-2-3 0,2 4-1,1-2 1,-2 1 0,-1-4 0,3 4-1,-1-3 0,0 2 1,-1 1-1,1-1 1,-3-2 0,4 4 0,-1 1 0,-1-4 0,-2 4 1,0-2-1,2 1 1,-3-1 0,3 0-2,-3 1 1,2-1-1,-2 0 1,3 3 0,1-3 0,-3 0 0,4 0 0,0 2 1,0-2-1,-1 0 1,1 0-1,-1 0 0,-1 0 0,2 2 0,-2-2 0,-1 0 0,1 0 0,-2 0 0,-1 0 0,0 0 0,-1 0 0,0-2 0,-1 2 0,1 0 0,-3 0 0,3 0 0,-3 0 0,2 2 0,0-1 0,-1-1 0,-1 1 0,0 0 0,1 1 0,-1-1 0,3-1 0,0 1 0,0-1 0,2 2 0,0-1 0,-1-1 0,2 0 0,-1 0 0,-1 1 0,1-2 0,1 1 0,-2-1 0,0 1 0,0-2-1,1 2 2,-2 0-1,2 0 0,0 0 0,1 2 0,-1-2 0,-1 0 0,1 1 0,-3-1 0,3 0 0,-1 1 0,-1-2 0,-1 1 0,1 0 0,2-1 0,0 1 0,0-2 0,1 2 0,1-1 0,1 1 0,0 0 0,1 0 0,-1 0 0,-2 0 0,2 0 0,1 1 0,-1-1 0,0 0 0,0 0 0,0-1 0,0 1-1,1 0 1,-1 0 0,0 0 0,0 0 0,-2 0 0,1-1 0,-2 2 0,2-1 0,-3 1 0,1-1 0,0 2 0,2-1 0,1-1 0,1 0 0,-1 1 0,0-1 0,1 0 0,1 0 0,0 0 0,-4 0 0,1 0 0,-1 0 0,1 0 0,0 0 0,-1 0 0,-1 0 0,2 1 0,1-1 0,-1 0 0,-2 2 0,3-1 0,-3 0 0,0-1 0,1 2 0,-2-2 0,0 1 0,1-1 0,0 1 0,1-1 0,-1 1 0,1-1 0,0 2 0,0-2 0,-2 1 0,2-1 0,-4 0 0,2 0 0,-1 1 0,1 1 0,-1-1 0,1 0 0,1 0 0,-1 1 0,2-1 0,0 0 0,0-1-1,-1 0 1,-1 0 0,1 0 0,-2 0 0,2 0 0,-1 0-1,0 0 1,2 2 0,0-2 0,1 1 0,-2-1 0,-1 0 0,0 1 0,-1-1 0,-2 0 0,-1 0 0,-2 0 1,0-1-1,-12 1 0,19-1-1,-19 1 1,18-2 0,-18 2 0,17-1 0,-17 1 0,16-1 0,-16 1 0,12-2 0,-12 2 0,0 0 0,0 0 0,12-1 0,-12 1 0,0 0 0,0 0 1,0 0-1,11-2 0,-11 2 0,0 0 0,16-3 0,-16 3 0,0 0 0,0 0 0,12-1 0,-12 1-1,0 0 1,0 0 0,0 0 0,0 0 0,0 0 0,0 0 1,0 0-1,0 0 0,0 0 0,0 0 0,0 0 0,0 0 0,0 0 0,0 0 0,0 0 0,0 0 0,0 0 0,0 0 0,0 0-1,0 0 1,0 0 0,0 0 0,0 0 0,0 0 0,0 0 0,0 0 1,0 0-1,0 0 0,0 0-1,0 0 1,0 0 0,0 0 0,0 0 1,0 0-2,-11 2 1,11-2-2,-16 4-6,16-4-30,-23 10-1,5-5-1,-8-5-1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6.33226E-7" units="1/dev"/>
        </inkml:channelProperties>
      </inkml:inkSource>
      <inkml:timestamp xml:id="ts0" timeString="2013-02-19T21:44:11.647"/>
    </inkml:context>
    <inkml:brush xml:id="br0">
      <inkml:brushProperty name="width" value="0.06667" units="cm"/>
      <inkml:brushProperty name="height" value="0.06667" units="cm"/>
      <inkml:brushProperty name="color" value="#990099"/>
      <inkml:brushProperty name="fitToCurve" value="1"/>
    </inkml:brush>
  </inkml:definitions>
  <inkml:traceGroup>
    <inkml:annotationXML>
      <emma:emma xmlns:emma="http://www.w3.org/2003/04/emma" version="1.0">
        <emma:interpretation id="{A335F45D-2307-4EDF-8693-D54F345A656C}" emma:medium="tactile" emma:mode="ink">
          <msink:context xmlns:msink="http://schemas.microsoft.com/ink/2010/main" type="inkDrawing" rotatedBoundingBox="5652,13823 9616,9164 11317,10611 7353,15271" semanticType="callout" shapeName="Other">
            <msink:sourceLink direction="with" ref="{9D5448AF-1BB8-4917-B538-CBCF219B678C}"/>
          </msink:context>
        </emma:interpretation>
      </emma:emma>
    </inkml:annotationXML>
    <inkml:trace contextRef="#ctx0" brushRef="#br0">-8 5089 19,'2'12'16,"-2"-12"0,0 0 2,0 0 0,0 0-2,0 0-2,0 0-2,0 0-3,0 0-2,0 0-2,0 0 0,0 0-1,0 0-1,0 0 1,0 0 0,0 0 0,0 0-1,0 0 1,0 0-1,0 0 0,0 0 0,0 0-1,0 0 0,0 0 0,0 0 0,0 0 0,0 0 0,0 0-1,-4-12 1,4 12-1,0 0 1,4-15-1,-4 15 0,3-14 0,-3 14 0,4-18 0,-4 18 0,2-18 0,-2 18 0,2-19 1,-2 19-2,0-20 1,0 20-1,-2-15 1,2 15-1,0-17 0,0 17 1,0-15-1,0 15 1,2-18-1,-2 18 1,0-19-1,0 19 1,1-20-1,-1 20 1,0-19-1,0 19 0,1-16 1,-1 16-1,0-14 0,0 14 0,0-15 1,0 15-1,1-12 0,-1 12 0,2-13 0,-2 13 0,1-14 1,-1 14-1,1-14 1,-1 14-1,2-13 1,-2 13-1,0-14 0,0 14 1,0-16-1,0 16 1,0-16-1,0 16 0,0-18 0,0 18 0,1-17 0,-1 17 0,0-15 0,0 15 0,2-14 1,-2 14-1,2-16 0,-2 16 1,0-19-6,0 19-1,0-19-1,0 19 1,0-19 0,0 19 0,0-17 0,0 17-1,0-13 6,0 13 1,0-13 0,0 13 0,0-14 1,0 14-1,1-15 0,-1 15 0,0-17 1,0 17-1,0-16 0,0 16 0,0-20 0,0 20 0,-1-19 0,1 19 0,-2-19 0,2 19 1,-1-17-1,1 17 0,-1-14 0,1 14 0,0-15 0,0 15 0,1-17 0,-1 17 1,0-17-1,0 17 0,0-18 0,0 18 0,0-16 0,0 16 1,0-17-1,0 17 0,0-15 0,0 15 0,1-14 0,-1 14 0,2-14 0,-2 14 0,0-16 1,0 16-1,0-18 1,0 18 0,0-18 0,0 18-1,0-18 1,0 18-1,-2-18 0,2 18 0,-1-14 1,1 14-1,-2-16 1,2 16-1,-3-16 1,3 16-1,-1-15 1,1 15-1,-2-15 0,2 15 0,0-16 0,0 16 0,2-15 0,-2 15 0,0-18 0,0 18 0,-2-21 0,2 21 1,0-21-1,-1 9 0,2 1 0,-1-2 0,0 0 0,0 0 0,2 0-1,-2-1 2,0 1-1,0 1 0,0 0 0,1-1 0,-1 0 0,1 2 0,1-1 0,-2 0 0,1-1 0,-1 13 0,2-22 0,-2 22 0,3-21 0,-2 10 0,-1 11 0,3-21 0,-3 21 0,2-23 0,-2 12 0,0 11 0,0-23 0,0 23 0,2-22 0,-2 22 0,0-20 0,0 20 0,1-21 0,0 9 0,-1 1 0,0-1 0,0 1 0,2-1 0,-2 0 0,-2-1 0,2 1 0,0 12 0,-2-22 0,2 22 0,-3-19 0,3 19 0,-1-18 0,1 5-1,0 13 2,0-19-1,0 19 0,1-23-1,-1 12 1,1-2 0,-1 1 1,0 12-1,6-25 0,-5 12 0,0 0 0,-1 0 0,1 0 0,-1 1 0,0-1 0,0 1 0,-1-1 0,2 2 0,2-2 0,-2 0 0,1-1 0,-2 1 0,3-2 0,-1 0 0,2-2 0,-3 0 0,0-1 0,0-1 0,2-1 0,-2-1 0,1-2 0,-2 1 0,0-1 0,-2 1 0,-2 2 0,3 1 0,-3 0 0,2 3 0,-2 1 0,3 1 0,-3 0 0,2-1 0,1 3 0,0-1 0,1-1 0,-1 1 0,1-1 0,0 1 0,0 0 0,-2 0 0,2-1 0,-1 2 0,0-3 0,1 1 0,-2 0 0,1 1-1,1 1 1,0-1-1,-1 0 1,1 13-1,0-22 1,0 9 0,1 2 0,0-2 0,-1 0 0,2-1 0,-2-1 0,1-1 0,0 1 0,-1 2 0,-1-1 0,1 1 0,-1 0 0,1 2 0,0 11 0,-2-22 0,2 22-1,0-22 2,0 11-2,0-1 2,0 0-1,0-1 0,2-1 0,-2 0 0,1-2 0,-1-1 0,1 2 0,-1-2 0,2 1 0,-2-1 0,0 0 0,1 5 0,-1 0 0,1-1 0,-1 1 0,1 0 0,-1-1 0,2 2 0,-2-2 0,0-4 0,1 1 0,0-1 0,-1-1 0,0 1 1,3-1-1,-3 0 0,0-1 0,1 0 0,-1 1 0,0 1-1,0 2 1,-1 0-1,3 2 0,-3 1 1,1 12-1,3-19 0,-3 19 1,0-17 0,0 17-1,-2-14 1,2 14 0,-3-13 0,3 13 0,0 0 0,-8-16 0,8 16 0,0 0 0,-4-16 0,4 16 0,0 0 0,-5-15 0,5 15 0,-3-13 0,3 13 0,0 0 0,-5-14 0,5 14 0,0 0-1,0 0 1,0 0 0,0 0 0,0 0-1,0 0 1,0 0 0,0 0 0,0 0 0,0 0 0,0 0 0,0 0 0,0 0 0,0 0 0,0 0 0,0 0 0,0 0 0,0 0 0,-2-11 0,2 11 0,0 0 0,0 0 0,0 0 0,0 0-1,0 0 1,0 0 0,0 0 0,0 0 0,0 0 0,0 0 0,12 3 0,-12-3 0,0 0 0,13 3 0,-13-3 0,14 3 0,-14-3 0,17 1 0,-17-1 0,21 2 0,-21-2 0,16 4 0,-16-4 0,17 4 0,-17-4-1,17 5 2,-17-5-1,18 5 0,-18-5 0,21 5 0,-9-2-1,1-2 1,1 1 0,2-1 0,-1-1 0,2 0 0,0 0 0,1-1 0,-1 1 0,1 0 0,-3 0 0,0 0 0,1 0 0,-3 0 0,0 1 0,-2 0 0,1 0 0,1-1 0,1 2 0,0-1 0,0-2 0,2 1 0,0 0 0,2-2 0,-2 1 0,-2 1 0,1-1 0,0 0 0,0 1 0,-1 0 0,2 0 1,-2 0-1,1 1 0,1-1 0,0 1 0,0 0 0,1 1 0,-2-1 0,0 0 0,0-1 0,0 2 0,-2-2 0,1 0 0,2 0 0,-2-2 0,0 2 0,0-1 0,0 0 0,2 1 0,-1-2 0,1 2 0,-2 0 0,0 0 0,0 2 0,1-1 0,1-1 0,-2 1 0,0 1 0,0-1 0,1-1 0,0 1 0,2-1 0,-1-1 0,4 1 0,0-1 0,2-1 0,1 0 0,2 0 0,-1 0 0,1 1 0,-1-1 0,-2 1 0,-1 0 0,1-1 0,-2 1 0,-1 1 0,1-1 0,-1 1 0,0 0 0,-1 0 0,0 0 0,0 0 0,-1 1 0,-3-1 0,0 0 0,-1 0 0,-13 0 0,21 1 0,-21-1 0,19 0 0,-19 0 0,17 2 0,-17-2 0,15 0 0,-15 0 0,18 0 0,-18 0 0,22 0 0,-22 0 0,24 0 0,-13 0 0,2-2 0,0 1 0,-2 1 0,1 0 1,-12 0-1,22-1 0,-22 1-1,20-1 2,-20 1-1,19 0 0,-19 0 0,20 1-1,-20-1 1,21 0 0,-8 0 0,-2 0 0,2 0 0,0 1 0,-2-1 0,1 0 1,0 0-1,-12 0 0,19 0 0,-19 0-1,19 1 2,-19-1-1,20 0 0,-20 0-1,16 2 1,-16-2 0,17 1 0,-17-1 0,17 1 0,-17-1 0,16 2 0,-16-2 0,20 2 0,-20-2 0,19 1 0,-19-1 0,21 0 0,-21 0 1,20 2-1,-20-2 0,20 0-1,-20 0 1,20 1 0,-20-1 0,22 1 0,-22-1 0,21 2 1,-21-2-1,20 1 0,-20-1 0,20 1 0,-20-1 0,15 1 0,-15-1 0,12 2 0,-12-2 0,0 0 0,12 1 0,-12-1 0,0 0 0,12 3-1,-12-3 1,12 2 1,-12-2-1,15 3 0,-15-3 0,19 4 0,-19-4 0,21 2 0,-9-2 0,-12 0 0,20 1 0,-20-1 0,18 2 0,-18-2 0,14 1 0,-14-1 0,12 1 0,-12-1 0,14 4 0,-14-4 1,19 5-1,-19-5 0,22 4 0,-10 0 0,-1-3 0,-11-1 0,17 1 0,-17-1 0,12 0 0,-12 0 0,0 0 0,0 0 0,0 0 0,0 0 0,0 0 0,0 0 0,11 2 0,-11-2 0,0 0 0,0 0 0,0 0 1,0 0-1,0 0 0,0 0 1,0 0-1,0 0 0,12-3 1,-12 3-1,0 0 0,-3-13 0,3 13 0,0 0 1,-1-14-1,1 14 0,-3-13 0,3 13 0,-3-11 0,3 11 0,-2-13 0,2 13 0,-2-13 0,2 13 0,-3-15 0,3 15 0,-2-15 0,2 15 0,-3-17 0,3 17 0,-1-18 0,1 18 0,-3-18 0,3 18 0,-1-18 1,1 18-2,0-17 1,0 17 0,0-15 0,0 15 1,1-15-1,-1 15 0,1-18 0,-1 18 0,3-18 1,-3 18-1,1-21 0,-1 21 0,4-22 0,-4 11 1,1-1-1,1 0 0,0-1 0,0 0 0,-2-1 0,2 0 1,-1 2-1,1-1 0,0 2 0,-2 11 0,4-21 0,-4 21 0,5-20 0,-5 20 0,6-22 0,-6 22 0,2-23 0,-1 10 0,-1 0 0,0 1 0,0-1 0,0 13 0,-1-21 0,1 21 0,-1-20 0,1 20 0,-1-16 1,1 16-1,-2-14 0,2 14 0,0-14 0,0 14 0,-1-14 0,1 14 0,-1-14 0,1 14 0,-3-15 0,3 15 0,-1-17 0,1 17 0,-2-15 0,2 15 0,0-14 0,0 14 0,-1-16 0,1 16 1,0-15-1,0 15 1,0-18-1,0 18 0,-1-18 0,1 18 0,1-17 0,-1 17-1,-1-16 0,1 16 2,-1-16-2,1 16 1,0-18-1,0 18 2,1-18-1,-1 18 0,0-20 0,0 20 0,-1-22 0,1 22 0,-3-20 0,3 8 0,-3 1 0,3-1-1,-1 0 2,1 1-1,0 11 0,-1-23 0,0 11 0,1 0 0,-2 0 0,2-1 0,-1 0 0,1 2 0,-1-3 0,1 2 0,-2-2 0,1 0 0,0-1 0,0 1 0,-1-2 0,1 1 0,0 2 0,-1 0 1,1 0-1,0 2 0,1-1 0,0 12 0,-1-19 0,1 19 0,-2-20 0,2 20 0,-2-21 0,2 21 0,-2-19 0,2 19 0,-2-19 0,2 19 0,-3-18 0,3 18 0,-2-17 0,2 17 0,-3-14 0,3 14 0,-1-17 1,1 17-2,0-16 2,0 16-1,0-18 0,0 18-1,0-19 2,0 19-1,-1-21 0,-1 9 0,2 12 0,-2-21 0,2 21 0,-4-22 0,4 22 0,-1-21 0,-2 9 0,3 12 0,1-21 0,-1 8 1,2 2 0,-2-2 0,1 1-1,-1 1 1,0 11-1,1-19 1,-1 19-1,1-17 0,-1 17 0,-1-14 0,1 14 0,-1-12 0,1 12 0,0 0 0,-3-11 0,3 11 0,0 0 0,0 0 0,0 0 0,0 0-1,0 0 1,0 0 0,0 0 0,0 0 0,0 0 0,0 0 0,0 0 0,0 0 0,0 0 0,0 0 0,0 0 0,0 0 0,0 0 0,0 0 0,0 0 0,0 0 0,0 0 0,0 0 0,0 0 0,0 0 0,0 0 0,0 0 0,0 0 1,0 0-1,0 0 0,0 0 0,0 0 0,0 0 0,0 0 0,0 0 0,0 0 0,0 0-1,0 0 1,0 0 0,0 0 0,0 0 0,0 0 0,0 0 0,0 0 0,0 0 0,0 0 0,0 0 0,13-4 0,-13 4 0,0 0 0,16 3 1,-16-3-1,16 2 0,-16-2-1,21 1 1,-9 1 0,0-1 0,1 0 0,0 1 0,1-1 0,2 0 0,-2 0 1,0 1-1,1-1 0,1 0 0,-1 0 0,2 2 0,-1-2 0,-4-1 0,4 2 0,-3-2 0,0 0 0,-1 0 0,0-2 0,-12 2 0,21 0 0,-21 0 0,18 0 0,-18 0 0,16 0 0,-16 0 0,13 2 0,-13-2 0,14 1 0,-14-1 0,15 2 0,-15-2 0,18 2 0,-18-2 0,19 1 0,-19-1 0,19 0 1,-19 0-1,21 0 0,-21 0 0,18 0 0,-18 0 0,15 0 0,-15 0 1,14 0-1,-14 0 0,12 1-1,-12-1 1,13 0 0,-13 0 0,13 2 0,-13-2 0,13 0 0,-13 0 0,14 0 0,-14 0 0,13 1 0,-13-1 0,0 0 0,15 0 0,-15 0 0,0 0 0,12 1 0,-12-1 0,0 0 0,0 0 0,14 0 0,-14 0 0,0 0 0,14 1 0,-14-1 0,0 0 0,13 2 0,-13-2 0,0 0 0,11 0 0,-11 0 0,0 0 0,0 0 0,0 0 0,13-2 0,-13 2 0,0 0 0,18-1 0,-18 1 0,15 0 0,-15 0 0,15-1 0,-15 1 0,12-1 0,-12 1 0,0 0 0,15-4 0,-15 4 0,0 0 0,0 0 0,13-3 1,-13 3-1,0 0 0,0 0 0,14-1 0,-14 1 0,0 0-1,0 0 1,0 0 0,12-1 0,-12 1 0,0 0 0,0 0 0,0 0 0,0 0 0,0 0 0,0 0 0,0 0 0,11 0 0,-11 0 0,0 0 0,0 0 0,0 0 0,0 0 0,0 0 0,13-2 0,-13 2 0,0 0 0,0 0 0,0 0 0,0 0 0,0 0 0,0 0 0,0 0 0,0 0 0,0 0 0,0 0 0,0 0 0,0 0 0,0 0 0,0 0 0,0 0 0,0 0 0,0 0 0,0 0 0,0 0 0,0 0 0,0 0 0,0 0 0,0 0 0,0 0 0,0 0 0,0 0 0,0 0 1,0 0-1,0 0 0,0 0 0,0 0 0,0 0 1,0 0-1,0 0 0,0 0 0,0 0 0,0 0 0,0 0 0,0 0 0,0 0 0,0 0 0,0 0 0,0 0 0,0 0-1,0 0 2,0 0-2,0 0 0,0 0-2,-13-4-4,16 25-13,-28-16-18,9 7-2,-10-5-2,-1 0 1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6.33226E-7" units="1/dev"/>
        </inkml:channelProperties>
      </inkml:inkSource>
      <inkml:timestamp xml:id="ts0" timeString="2013-02-19T21:44:32.457"/>
    </inkml:context>
    <inkml:brush xml:id="br0">
      <inkml:brushProperty name="width" value="0.06667" units="cm"/>
      <inkml:brushProperty name="height" value="0.06667" units="cm"/>
      <inkml:brushProperty name="color" value="#990099"/>
      <inkml:brushProperty name="fitToCurve" value="1"/>
    </inkml:brush>
  </inkml:definitions>
  <inkml:traceGroup>
    <inkml:annotationXML>
      <emma:emma xmlns:emma="http://www.w3.org/2003/04/emma" version="1.0">
        <emma:interpretation id="{95FF8AB9-B0F9-44F7-9D7B-6A328FCCF7A2}" emma:medium="tactile" emma:mode="ink">
          <msink:context xmlns:msink="http://schemas.microsoft.com/ink/2010/main" type="inkDrawing" rotatedBoundingBox="10769,13542 10846,10138 10926,10140 10849,13544" semanticType="callout" shapeName="Other">
            <msink:sourceLink direction="with" ref="{9D5448AF-1BB8-4917-B538-CBCF219B678C}"/>
          </msink:context>
        </emma:interpretation>
      </emma:emma>
    </inkml:annotationXML>
    <inkml:trace contextRef="#ctx0" brushRef="#br0">136-4 9,'0'0'13,"0"0"2,0 0-1,0 0-1,0 0 0,-13-7-1,13 7-2,0 0 0,0 0-1,0 0-2,0 0-1,0 0 0,0 0-2,0 0 0,0 0 0,0 0-2,0 0 1,0 0-1,0 0-1,0 0 0,0 0 0,0 0 0,0 0 0,-11 9 0,11-9 0,0 0 0,-6 12 1,6-12-1,0 0 0,-7 11 1,7-11-1,0 0-1,-3 14 1,3-14 0,0 0-2,-3 15 2,3-15-1,0 15 1,0-15-2,-2 17 2,2-17-2,-4 19 2,4-19-1,-3 20 1,3-20-1,-3 16 0,3-16 0,1 14 0,-1-14 0,0 0 1,1 15-1,-1-15 0,0 0 0,1 13 0,-1-13 0,0 0 0,-1 13 1,1-13-1,-2 11 0,2-11 0,-4 14 0,4-14 0,-3 17 1,3-17-1,-1 17 0,1-17 0,0 15 0,0-15 1,0 16-1,0-16 0,0 15 0,0-15 1,0 15-1,0-15 0,-3 19 1,3-19-1,-2 21 0,-1-9 0,2 0 1,0 1-2,-1 1 2,2-2-1,0 1 0,0-13 0,2 18 0,-2-18 0,1 14 1,-1-14-1,0 12 0,0-12 0,-1 13 0,1-13 1,-4 22-1,2-10 0,0 0 0,1 2 0,-1 1 1,2 0-1,0-1 0,0-1 0,0 0 0,2-1 0,-2-12 1,2 21-1,-2-21 0,1 17 0,-1-17 0,2 14 0,-2-14 1,1 14-1,-1-14 0,-1 16 0,1-16 0,-2 20 0,2-20 0,0 20 0,2-8 0,-2-12 1,2 21-1,0-9 0,-1 0 0,-1-12 0,4 20 1,-4-20-1,2 19 0,-2-19 0,2 17 0,-2-17 1,2 15-2,-2-15 2,0 16-1,0-16 1,0 18-1,0-18 0,-1 18 0,1-18 0,0 20-1,0-20 1,-1 19 0,1-19 0,0 18-1,0-18 2,1 16-2,-1-16 1,2 11 1,-2-11-1,0 13 0,0-13 0,2 14 0,-2-14 0,1 15 0,-1-15 0,0 20 0,0-20 0,3 21 0,-3-21 0,1 22 0,-1-10 0,1 1 0,-1-2 0,0 1 1,0-12-1,1 23 0,-1-12 0,2 1 0,-2-1 1,1 1-1,-1 1 0,0-13 0,1 18 0,-1-18 0,2 17 0,-2-17 0,0 20 0,0-20 1,0 16-1,0-16 0,0 22 0,0-22 0,-2 22 0,1-9 0,1-2 0,0 2 0,0 0-1,0 1 1,0-1 0,1 1 1,-1-1-1,0-1 0,2 1 0,-2 0 0,-2 0 0,2 0 0,-1 0 0,0-1 0,-1 1 0,0 0 0,-1 0 0,2 0 0,-2-1 0,2 3 0,0-3 0,0 2 0,1 3 0,0 1 0,0-1 1,0-1 0,-2 1 0,1 0 0,0 1 0,-1-2-1,-1-3 1,0 0-1,0 0 0,1-2 0,-1 1 0,2 1 0,1-13 0,-4 21 0,2-9 0,0-1 0,1 1 0,0-1 0,-1 1 0,1 0 0,0 0 0,0 1 0,-1 0 0,2 1 1,-2 0-1,-1 2 0,2-2 0,-2 0 0,2 0-1,-2 1 1,1 1 0,1-1 0,-1 0 0,0-1 0,0 3 0,1-2 0,1 1 1,-1-2-1,0 0 0,-1-1 0,2 0 0,0-1 0,0-12 0,-1 22 0,1-10 0,-1-1 0,1 1 0,0-12 0,-2 22 0,2-22 0,0 20 0,0-20 1,-1 19-1,1-19 0,0 20 0,0-20 1,-1 17-1,1-17 0,0 18 0,0-18 0,0 21 0,0-21 0,0 20 0,0-20 0,0 22 0,0-10-1,-1-1 2,1 1-2,0-1 2,0 1-1,0-1 1,1 1-1,-1-1 1,0-11 0,1 20-1,-1-20 1,1 19-1,-1-19 0,3 20 0,-3-20 0,1 22 0,1-9 0,-1-1 0,0 0 0,0 1 0,1 0 0,-2 0 0,1 1 0,-1-1 0,1-1 0,1 3 0,-1-3 0,-1 2 0,1 1 0,2-1 0,-3-2 0,1 0 0,0 1 0,1 1 0,-1 0 0,-1-1 0,1 1 0,-1-1 0,1 2 0,1 0 0,-2 1 0,0-2 0,1-1 0,-1 0 0,1 1 0,-1-2 0,0 1 1,0 1-1,2-2 0,-2 1 0,0-2 0,0 1 0,1-1 0,-1-11-1,1 20 2,-1-20-1,1 19 0,-1-19 0,2 18 0,-2-18 0,1 16 0,-1-16 0,-1 17 0,1-17 0,-2 15 0,2-15 0,-1 14 0,1-14 0,-1 13 0,1-13 0,0 12 0,0-12 0,0 0 0,0 11 1,0-11-1,0 0 0,0 12 0,0-12 0,0 0 0,0 0 0,0 0 0,-1 11 0,1-11 1,0 0-1,0 0 0,0 0 1,0 0-1,0 0 1,0 0-1,0 0 0,0 0 0,0 0 0,0 0 0,0 0 0,0 0 1,0 0-1,0 0 0,0 0 0,0 0-1,0 0 2,0 0-1,0 0-1,0 0 2,0 0-2,0 0 1,0 0 0,0 0 0,0 0 0,0 0 0,0 0 0,0 0 0,0 0 0,0 0 0,1 15 0,-1-15 0,0 0 0,0 0 1,0 0-1,0 0 0,0 0 0,0 0 0,0 0 0,0 11-1,0-11 1,0 0-1,0 0 1,0 0 0,0 0-1,0 0 0,0 0 1,0 0 1,0 0-1,0 0 0,0 0 0,0 0 0,0 0 0,0 0 0,0 0 0,0 0-2,0 0 2,0 0 2,0 0-2,0 0-1,0 0 1,0 0 1,0 0-1,0 0 2,0 0-2,0 0-1,0 0 1,0 0 2,0 0-2,0 0 0,0 0 0,0 0 0,0 0 0,0 0 0,0 0 0,0 0 0,0 0 0,0 0 0,0 0 0,0 0 0,0 0 0,0 0 0,0 0 1,0 0-1,0 0 0,0 0 0,0 0 0,0 0 0,0 0 0,0 0 0,0 0 0,0 0-1,0 0 1,0 0 0,0 0 0,0 0 1,0 0-1,0 0-2,0 0 2,0 0 0,0 0 0,0 0 0,0 0 0,0 0 0,0 0 0,0 0 2,0 0-2,0 0 0,0 0 0,0 0 0,0 0-1,0 0 1,-12 8 0,12-8 0,0 0 0,0 0 0,0 0 0,0 0 0,0 0 0,0 0 0,0 0 0,0 0 0,0 0 0,0 0 0,0 0 1,0 0-1,0 0 0,0 0-1,0 0 1,0 0 0,0 0 0,0 0 0,0 0 0,0 0 0,0 0 0,0 0 0,0 0 0,0 0 0,0 0 0,0 0 0,0 0 0,0 0 0,-11 7 0,11-7 0,0 0 0,0 0 0,0 0 0,0 0 0,0 0 0,0 0 0,0 0 0,0 0 0,0 0 0,0 0 0,0 0 0,0 0 0,0 0-1,0 0-1,0 0-3,0 0-15,0 0-19,-4-11-2,4 11 2,-12-12-3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6.33226E-7" units="1/dev"/>
        </inkml:channelProperties>
      </inkml:inkSource>
      <inkml:timestamp xml:id="ts0" timeString="2013-02-19T21:44:58.931"/>
    </inkml:context>
    <inkml:brush xml:id="br0">
      <inkml:brushProperty name="width" value="0.06667" units="cm"/>
      <inkml:brushProperty name="height" value="0.06667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ED0FAFF6-3BDB-4D50-B9FF-169C06BF5FA3}" emma:medium="tactile" emma:mode="ink">
          <msink:context xmlns:msink="http://schemas.microsoft.com/ink/2010/main" type="writingRegion" rotatedBoundingBox="7461,13581 10765,13581 10765,15335 7461,15335"/>
        </emma:interpretation>
      </emma:emma>
    </inkml:annotationXML>
    <inkml:traceGroup>
      <inkml:annotationXML>
        <emma:emma xmlns:emma="http://www.w3.org/2003/04/emma" version="1.0">
          <emma:interpretation id="{B9F4ABBD-6FEC-4A61-A1F1-BC20C0237345}" emma:medium="tactile" emma:mode="ink">
            <msink:context xmlns:msink="http://schemas.microsoft.com/ink/2010/main" type="paragraph" rotatedBoundingBox="7461,13581 10765,13581 10765,15335 7461,153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BFB7AA5-7556-4770-B95B-AF1EF908A9A7}" emma:medium="tactile" emma:mode="ink">
              <msink:context xmlns:msink="http://schemas.microsoft.com/ink/2010/main" type="line" rotatedBoundingBox="7461,13581 10765,13581 10765,15335 7461,15335"/>
            </emma:interpretation>
          </emma:emma>
        </inkml:annotationXML>
        <inkml:traceGroup>
          <inkml:annotationXML>
            <emma:emma xmlns:emma="http://www.w3.org/2003/04/emma" version="1.0">
              <emma:interpretation id="{9D5448AF-1BB8-4917-B538-CBCF219B678C}" emma:medium="tactile" emma:mode="ink">
                <msink:context xmlns:msink="http://schemas.microsoft.com/ink/2010/main" type="inkWord" rotatedBoundingBox="7461,13581 10765,13581 10765,15335 7461,15335">
                  <msink:destinationLink direction="with" ref="{95FF8AB9-B0F9-44F7-9D7B-6A328FCCF7A2}"/>
                  <msink:destinationLink direction="with" ref="{A335F45D-2307-4EDF-8693-D54F345A656C}"/>
                </msink:context>
              </emma:interpretation>
              <emma:one-of disjunction-type="recognition" id="oneOf0">
                <emma:interpretation id="interp0" emma:lang="en-US" emma:confidence="1">
                  <emma:literal>r</emma:literal>
                </emma:interpretation>
                <emma:interpretation id="interp1" emma:lang="en-US" emma:confidence="0">
                  <emma:literal>n</emma:literal>
                </emma:interpretation>
                <emma:interpretation id="interp2" emma:lang="en-US" emma:confidence="0">
                  <emma:literal>j</emma:literal>
                </emma:interpretation>
                <emma:interpretation id="interp3" emma:lang="en-US" emma:confidence="0">
                  <emma:literal>s</emma:literal>
                </emma:interpretation>
                <emma:interpretation id="interp4" emma:lang="en-US" emma:confidence="0">
                  <emma:literal>J</emma:literal>
                </emma:interpretation>
              </emma:one-of>
            </emma:emma>
          </inkml:annotationXML>
          <inkml:trace contextRef="#ctx0" brushRef="#br0">0 1739 5,'0'0'21,"0"0"-5,0 0-1,0 0-3,0 0-2,0 0-1,0 0-1,0 0-1,0 0-2,13 8 0,-13-8-2,0 0-1,0 0 0,0 0 0,0 0-1,0 0 1,0 0-1,0 0 1,0 0 0,0 0 0,0 0 0,0 0 0,0 0-1,0 0 0,0 0 0,0 0-1,14-4 1,-14 4 0,12-2-1,-12 2 0,13-1 1,-13 1-1,15-2 1,-15 2-1,14-3 0,-14 3 0,16 0 0,-16 0 1,16 0-1,-16 0 0,17 0 1,-17 0-1,21 1 1,-10-1-1,1 0 0,1-1 1,0 1-1,-1 0 0,0-1 1,1-1-1,0 2 0,0 0 0,-1 0 0,3 0 0,-1 0 0,1 0 0,1 0 0,2 2 0,1-4 0,0 2 0,2-1 1,-4 1-1,1-1 0,-2 0 0,-3 1 0,0 0 0,-13 0 0,21 0 0,-21 0 0,16 2 1,-16-2-1,18 1 0,-18-1 0,20 2 0,-20-2 0,20-2 0,-20 2 0,21-1 1,-21 1-1,21-1 0,-21 1 0,18 0 0,-18 0 0,18 0 1,-18 0-1,18 1 0,-18-1 0,18 1 0,-18-1 0,20 0 1,-6-1-1,-14 1 0,25-1 0,-11 0 0,-1-1 0,1 2 0,-1-1 0,0 1 0,-13 0 0,19 0 0,-19 0 0,16 1 0,-16-1 0,15 0 1,-15 0-1,15 2 0,-15-2 0,18 2 0,-18-2 0,18 1 0,-18-1 0,18 2 0,-18-2 0,20 2 0,-20-2 0,19 3 0,-19-3 0,21 1 0,-10 0 0,1-1 1,-1-1-1,2 1 0,-13 0 0,22-4 0,-22 4 1,20-4-1,-20 4 0,16-2 0,-16 2 0,14-1 0,-14 1 0,0 0 0,18 1 0,-18-1 0,17 1 0,-17-1 1,18 1-1,-18-1 0,19 0 0,-19 0 0,17 2 1,-17-2-1,13-2 0,-13 2 0,12 0 0,-12 0 0,11 2 0,-11-2 0,13 0 1,-13 0-1,16 1 0,-16-1 0,19 1 0,-19-1 0,20 2 0,-8-1 1,-12-1-1,21 1 0,-21-1 0,14 0 1,-14 0-1,0 0 0,0 0 0,13 1 1,-13-1-1,0 0 0,0 0 0,14 4 0,-14-4 0,0 0 0,13 4 1,-13-4-1,0 0 1,0 0-1,0 0 1,0 0 0,0 0-1,11 3 1,-11-3-1,0 0 1,0 0-1,0 0 0,14-3 0,-14 3 0,0 0 0,15-1 0,-15 1 0,0 0 0,14-3 2,-14 3-2,0 0 0,13-4 1,-13 4-1,0 0 1,0 0-1,0 0 1,0 0-1,11-1 1,-11 1-1,0 0 1,0 0-1,0 0 1,0 0-1,0 0 0,0 0 1,0 0-1,0 0 1,0 0-1,0 0 0,0 0 1,-1-13-1,1 13 0,0 0 1,0-11-1,0 11 0,-3-12 0,3 12 0,-2-13 1,2 13-1,-4-16 0,3 3 0,-1 0 1,2-1 0,0 1 0,0-3-1,0 0 1,0 0 0,2-1 0,-1 3-1,0-3 0,-1 0 1,0 0-1,-1-1 0,0 0 0,-1-2 0,1 1 0,-2 0 0,1 1 0,-1 1 0,2 1 0,0 2 1,-1-2-1,1 2 0,0 1 0,1-1 0,0 1 0,0-1 0,0 2 1,0-4-1,1 2 0,-1-1 0,0-1 0,0 1 1,0 0-1,1-1 0,-1 1 0,-1 2 0,1-1-1,0 2 1,0 1 0,0-1 1,0 12-2,0-20 2,0 20-1,1-21 0,-1 21 0,2-21 0,-1 9 0,2-1 0,-2 0 0,1-1 0,1 0 0,-2 0 0,2-1 0,-2 1 0,1 0 0,-2-1 0,0 4 0,0-1 0,0 12 0,0-20 0,0 20 0,-2-21 1,4 10 0,-1-2-1,0 0 2,-1 0-2,1-1 2,1 0-1,-4-1 0,4 2-1,-4 0 1,1 2-1,0-2 0,-2 1 0,3 12 0,-2-21 0,2 21 0,-3-18 0,3 18 0,0-21 0,0 21 0,0-19 0,0 19 0,1-22 0,-1 9 0,2 2 0,-1-3 0,-1 0 0,1 0 0,-1-1 0,0 3 0,0-2 0,0 2 0,0 0 0,0 12 0,-2-21 0,2 21 0,0-21 0,-2 8 0,2 13 0,-2-20 0,-1 8 0,3 12 0,-2-21 0,2 21-1,-4-21 2,4 21-1,-3-19 0,3 19-1,-2-19 2,2 19-2,0-17 1,0 17 0,0-17 0,0 17 0,-2-15 0,2 15 0,0-14 0,0 14 0,-1-13 0,1 13 0,-1-11 0,1 11 0,-2-13 0,2 13 0,0 0 0,-2-16 0,2 16 0,0 0 0,-1-14 0,1 14 0,-2-11 0,2 11 0,0 0 0,-2-13 0,2 13 0,0 0 0,0 0 0,-2-12 0,2 12 0,0 0 0,0 0 0,0 0 0,0 0 0,0 0 0,0 0 0,-9-11 0,9 11 0,0 0 0,0 0 0,0 0 0,0 0 0,0 0-1,-11-8 1,11 8 0,0 0 0,0 0 0,0 0 0,0 0 0,0 0 0,0 0 0,-12-10 0,12 10 0,0 0 0,0 0 0,0 0 0,0 0 0,0 0 0,0 0 0,0 0 0,0 0 0,0 0 0,0 0-1,0 0 1,0 0 0,0 0 0,0 0 0,0 0 0,0 0 0,0 0 0,0 0-1,0 0 1,0 0 0,0 0 0,0 0 0,0 0 0,0 0 0,0 0 0,0 0 0,0 0 0,0 0 0,0 0-1,12 9 1,-12-9 0,11 1 1,-11-1-1,0 0 0,17 4-1,-17-4 2,13 1-1,-13-1 0,12 2 0,-12-2 0,14 1 0,-14-1 0,15 1 0,-15-1 0,18 1 0,-18-1 0,21 0 0,-6 0 0,-1 0 0,3 0 0,0 0 0,0-1 0,1 1 0,-2 0 0,2-1 0,-3 0 0,0-1 0,-1 2 0,0-1 0,1 1 0,-3 0 0,1 0 0,-1 0 0,-1-1 0,1 1 0,0 0 1,-12 0-1,20 0 0,-20 0 0,19-2 0,-19 2 0,19 0-1,-19 0 1,18 0 0,-18 0 0,15 0 0,-15 0 0,18 0 0,-18 0 0,21-1 0,-10 0 0,2 0 0,0 1 0,1-2 1,0 1-1,0 1 0,1-1 0,-1 1 0,0 0 0,0-2 0,-1 2 0,1 0 0,-1 0 0,1-1 0,0 1 0,0 0 1,3-1-1,-1 0 0,0 1-1,1-2 1,1 1 0,0 0 0,0-1 0,0 1 0,-1 0 0,-2 0 0,2 1 0,-3-2 0,0 1 1,3 1-1,-1-1 0,0 1 0,0 0 0,-1-1 0,1-1 0,-1 2 0,0-1 0,-2 0 0,2-1 0,-1 1 0,0 0 0,-1 0 0,1-2 0,1 2 0,-1-1 0,-1 1 0,0 0 0,1 0 0,-1 1 0,1 0 0,-1 0 0,0 0 0,0 0 0,1 1 0,2-1 0,-2 0 0,0 0 0,1-1 0,0 1 0,0-2 0,-1 1 0,2 1 0,-2-1 0,2-1 0,0 1 0,-2 1 0,3 0 0,-2 0 0,2 0 0,0 0 0,-1 1 0,1-1 0,0 0 0,0 2 0,-1-2 0,1 0 0,-3 0 0,0-2 0,1 2 0,-3-1 0,0 1 0,-12 0 0,21-1 0,-21 1 0,16 0 0,-16 0 0,13 1 0,-13-1 0,0 0 0,13 3 0,-13-3 0,0 0 0,12 4 0,-12-4 0,0 0 0,16 1 0,-16-1 0,12 0 0,-12 0 0,15-3 0,-15 3 0,0 0 0,16-5 0,-16 5 0,0 0 0,0 0 0,0 0 0,11-2 0,-11 2-1,0 0 1,0 0 0,0 0 0,12 1 0,-12-1 0,0 0 0,0 0 1,0 0-1,0 0 0,0 0 0,0 0 0,0 0 0,0 0 0,0 0 0,0 0 0,0 0 0,0 0 0,0 0 0,0 0 0,0 0 0,0 0 0,0 0 0,0 0 0,0 0 0,0 0 0,0 0 0,0 0 0,0 0 0,0 0 0,0 0 0,0 0 0,0 0 0,0 0 0,0 0 0,0 0 0,0 0 0,0 0 0,0 0 0,0 0-2,0 0-2,-14 9-15,14-9-18,-28 14 1,8-6-3,-5-5 1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6.33226E-7" units="1/dev"/>
        </inkml:channelProperties>
      </inkml:inkSource>
      <inkml:timestamp xml:id="ts0" timeString="2013-02-20T16:11:07.072"/>
    </inkml:context>
    <inkml:brush xml:id="br0">
      <inkml:brushProperty name="width" value="0.06667" units="cm"/>
      <inkml:brushProperty name="height" value="0.06667" units="cm"/>
      <inkml:brushProperty name="color" value="#990099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EFBF7E47-2425-41F0-AD0B-670A8B8DBBE6}" emma:medium="tactile" emma:mode="ink">
          <msink:context xmlns:msink="http://schemas.microsoft.com/ink/2010/main" type="inkDrawing" rotatedBoundingBox="6148,17779 7805,12480 11190,13538 9534,18837" hotPoints="9548,14224 10116,17731 7068,18224 6500,14717" semanticType="enclosure" shapeName="Rectangle"/>
        </emma:interpretation>
      </emma:emma>
    </inkml:annotationXML>
    <inkml:trace contextRef="#ctx0" brushRef="#br0">-1 4857 27,'0'0'22,"0"0"-3,0 0-1,0 0-4,0 0-1,0 0-1,0 0 0,0 0-2,0 0 0,0 0 0,0 0-1,0 0-1,0 0-2,0 0 0,0 0-1,0 0-1,0 0 0,0 0-1,0 0-1,0 0 1,0 0-1,0 0-1,0 0 1,0 0-1,0 0 0,0 0 0,0 0 0,0 0 0,0 0 0,0 0 0,0 0 0,0 0 0,0 0 0,-2-13 0,2 13 0,0 0 0,1-15 0,-1 15 0,1-13-1,-1 13 1,-1-14 0,1 14-1,1-15 1,-1 15-1,3-21 0,-3 21 0,4-20 0,-4 20 0,5-20 0,-5 20 1,5-20-2,-5 20 2,2-19 0,-2 19 0,2-18 0,-2 18-1,1-20 1,-1 20-1,1-16 1,-1 16-1,2-14 0,-2 14 1,1-16-1,-1 16 0,2-15 0,-2 15 1,0-16-1,0 16 0,3-18 0,-3 18 1,0-21-1,0 21 0,3-21 0,-2 10 0,-1-1 0,0 1 0,1-1 1,-1 12-1,1-22 0,-1 22 0,0-22 0,0 11 0,2-1 0,-1-1 0,-1-1 0,1 0 0,1-1 1,-1 1-1,0 1 0,2-2 0,-2 3 0,0 0 0,-1 0 1,0 0-1,2 1 0,-1-2 0,0-1 1,-2 1-1,2-3 0,-1 2 0,0 0 0,2-1 0,-1 2 2,-1-1-2,0 1 0,1 0 0,-1 0 0,1-1 0,-1 2 0,0-1 0,0 0 0,-1-1 0,0 1 0,1-1 0,-1-2 0,-1 5 0,1-3 0,0 1 0,-2 1 0,3 0 0,-3 0 0,3 1 0,0 11 0,-2-22 0,2 10 0,0 12 0,1-20 0,-1 8 0,0 1 0,-1-1 0,1 0 0,-1 0 0,-1-1 0,0-1 0,0 0 0,0 0 0,-1-1 0,2 0 0,0-2 0,-1 3 0,0-2 0,2 0 0,-1 0 0,1-1 0,0-1 0,0 1 0,0 3 0,-2-3 0,2 3 0,0 0 0,-1 0 0,1 1 0,0 1 0,0-1 0,1-3 0,-1 5 0,0-3 0,2-2 0,-1 3 0,0 1 0,-1-1 0,1 0 0,1 0 0,0 2 0,1-1 0,-2-1 0,0 2 0,2-2 0,-2 0 0,2 2 0,-2-1 0,-1-1 0,0 2 0,1-1 0,-1 12 0,3-20 0,-3 20 0,0-18 0,0 18 0,1-18 0,-1 18 0,2-17 0,-2 17 0,-2-17 0,2 17 0,2-19 0,-2 19 0,0-19 0,0 19 0,-2-18 0,2 18 0,2-18 0,-2 18 0,1-17 0,-1 17 0,1-16 0,-1 16 0,2-18 0,-2 18 0,0-20 0,0 20 0,1-19 0,-1 19 0,-1-20 0,1 8 0,0 12 0,-2-22 0,1 9 0,0 2 0,-2-1 0,0 1 0,2-1 0,1 1 0,-2-1 0,-1 1 0,2-1 0,-1 1 0,2 11 0,-2-22 0,2 22 0,-3-19 0,3 19 0,-2-18 0,2 18 0,-3-16 0,3 16 0,-4-14 0,4 14 0,-4-14 0,4 14 0,0 0 0,-3-17 0,3 17 0,-3-12 0,3 12 0,0-13 0,0 13 0,-1-13 0,1 13 0,0-13 0,0 13 0,0 0 0,-2-15 0,2 15 0,0 0 0,-1-16 0,1 16 0,0 0 0,-2-15 0,2 15 0,0-12 0,0 12 0,0 0 0,0 0 0,-2-12 0,2 12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0,12-4 0,-12 4 0,11 1 0,-11-1 0,18 0 0,-18 0 0,20 0 0,-20 0 0,19 1 0,-19-1 0,18 0 0,-18 0 0,18 0 0,-18 0 0,13 0 0,-13 0 0,17 0 0,-17 0 0,18 2 0,-18-2 0,17 0 0,-5 0 0,-12 0 0,24 1 0,-12 0 0,3-1 0,0-1 0,2 1 0,1-1 0,1-1 0,2 0 0,-1 0 0,1 0 0,1-1 0,-2 1 0,0 0 0,0 0 0,0 1 0,1-2 0,-1 2 0,2-1-2,-2 1 2,0 1 0,-1-1 0,-1 0 0,-3-1 0,-2 2 0,1-1 0,-14 1 0,20-1 0,-20 1 0,16-3 0,-16 3 0,16-2 0,-16 2 0,15 0 0,-15 0 0,18 1 0,-18-1 0,22 2 0,-8-2 0,2 3 0,2 0 0,0-2 0,1 0 0,3 2-1,1-2 1,-1 0 0,0 2 0,0-2 0,-3-1 0,2 1 1,-1 1-1,-2-1 0,0 0-1,2 1 2,-2-1-1,0 1 0,0 0 0,0-1-1,0 0 1,-2 1 0,0-1 0,-2 0 0,-1-1 0,0 0 0,-13 0 0,19 1 0,-19-1 0,19 0 0,-19 0 0,21 3 0,-21-3 0,23 1 0,-9 1 0,-1-1 0,3-1 0,-2 1 0,-1-1 0,1 0 0,-1 0 0,0 0 0,-13 0 0,23 0 0,-23 0 0,20 1-1,-8-1 1,0 2 0,-12-2 0,20 0 0,-20 0 0,19 0 0,-19 0 0,16 2 0,-16-2 0,11 0 0,-11 0 0,0 0 0,15 0 0,-15 0 1,0 0-1,16 0 0,-16 0 0,14 1 0,-14-1 0,15 2 0,-15-2 0,13 1-1,-13-1 1,11 0 0,-11 0 0,0 0 0,0 0 0,0 0 0,0 0 0,0 0 0,0 0 0,0 0 1,0 0-1,0 0 0,0 0 0,0 0 0,0 0 0,0 0 0,0 0 0,0 0 0,0 0 0,0 0 0,0 0 0,0 0 0,0 0 0,0 0 0,0 0 1,0 0-1,0 0 0,0 0 0,0 0 0,0 0 0,0 0 0,0 0 0,0 0 0,0 0 0,0 0 0,0 0 2,0 0-4,5-13 4,-5 13-4,0 0 2,-1-13 0,1 13 2,0 0-2,-3-15 0,3 15 0,-2-12 0,2 12 0,-4-12 0,4 12 0,-3-12 0,3 12 0,-2-11 0,2 11 0,0 0 0,-1-15 0,1 15 0,0 0-2,-3-12 2,3 12 0,0 0 2,-4-13-2,4 13 0,0 0 0,-4-13 0,4 13 0,0 0 0,0 0 0,-4-13 0,4 13 0,0 0 0,0 0 0,0 0 0,-1-14 0,1 14 0,0 0 0,-4-18 0,4 18 0,-1-14 0,1 14 0,-4-14 0,4 14 0,-1-15 0,1 15 0,0 0 0,-3-20 0,3 20 0,0-15 0,0 15 0,-1-14 0,1 14 0,0-16 0,0 16 0,0 0 0,1-14 0,-1 14 0,0 0 0,0-11 0,0 11 0,0 0 0,0 0 0,0 0 0,-2-12 0,2 12 0,0 0 0,0 0 0,-2-11 0,2 11 0,0 0 0,0-12 0,0 12 0,0 0 0,3-15 0,-3 15 0,-1-13 0,1 13 0,0-14 0,0 14 0,-2-16 0,2 16 0,0-16 0,0 16 0,0-16 0,0 16 0,2-16 0,-2 16 0,1-17 0,-1 17 0,0-18 0,0 18 0,2-18 0,-2 18 0,3-19 0,-3 19 0,0-22 0,0 22 0,1-20 0,-1 20 0,-1-21 0,1 21 0,1-20 0,-1 20 0,2-22 0,-1 10 0,-1 1 0,1-1 0,1 1 0,-1-2 0,-1 1 0,0 1 0,1-2 0,-1 0 0,0 1 0,0 0 0,0-1 0,0 1 0,0 1 0,0-2 0,-1 1 0,2 1 0,-1 11 0,0-22 0,0 22 0,1-22 0,-1 22 0,0-22 0,2 11 0,-2-1 0,0 1 0,0 11 0,0-22 0,1 11 0,-1 11 0,1-22 0,-1 22 0,0-21 0,0 21 0,2-20 0,-4 7 0,2 13 0,0-21 0,0 21 0,0-20 0,0 8 0,0 1 0,0-1 0,0 12 0,-1-20 0,1 20 0,1-20 0,-1 20 0,0-16 0,0 16 0,2-16 0,-2 16 0,0-15 0,0 15 0,-2-15 0,2 15 0,0-16 0,0 16 0,-1-15 0,1 15 0,-1-14 0,1 14 0,0-16 0,0 16 0,0-16 0,0 16 0,0-16 0,0 16 0,0-16 0,0 16 0,0-18 0,0 18 0,-2-17 0,2 17 0,-1-17 0,1 17 0,-1-15 0,1 15 0,0-15 0,0 15 0,0-17 0,0 17 0,0-18 0,0 18 0,1-21 0,-1 10 0,0-1 0,0 12 0,-1-20 0,1 20 0,-1-18 0,1 18 0,1-17 0,-1 17 0,-1-15 0,1 15 0,2-18 0,-2 18 0,1-19 0,-1 19 0,-1-21 0,1 21 0,1-20 0,-1 20 0,0-22 0,0 22 0,2-21 0,-2 21 0,1-18 0,-1 18 0,1-18 0,-1 18 0,0-15 0,0 15 0,0-15 0,0 15 0,0-18 0,0 18 0,0-17 0,0 17 0,-1-19 0,1 19 0,3-20 0,-3 20 0,1-19 0,0 8 0,-1 11 0,3-22 0,-3 10 0,0 12 0,1-21 0,-1 21 0,0-22 0,0 22 0,1-21 0,-1 21 0,0-20 0,0 20 0,-1-21 0,1 21 0,-1-18 0,1 18 0,-2-16 0,2 16 0,0-16 0,0 16 0,0-13 0,0 13 0,0-14 0,0 14 0,2-15 0,-2 15 0,0-14 0,0 14 0,1-17 0,-1 17 0,0-18 0,0 18 0,1-17 0,-1 17 0,2-16 0,-2 16 0,0-18 0,0 18 0,2-18 0,-2 18 0,3-17 0,-3 17 0,0-18 0,0 18 0,0-16 0,0 16 0,1-20 0,-1 20 0,1-20 0,-1 20 0,0-21 0,0 21 0,2-19 0,-2 19 0,0-18 0,0 18 0,0-15 0,0 15 0,1-17 0,-1 17 0,0-17 0,0 17 0,0-16 0,0 16 0,1-17 0,-1 17 0,1-15 0,-1 15 0,2-17 0,-2 17 0,-2-13 0,2 13 0,2-11 0,-2 11 0,0 0 0,-2-13 0,2 13 0,0 0 0,0-13 0,0 13 0,0 0 0,0-13 0,0 13 0,0 0 0,0 0 0,0 0 0,0-11 0,0 11 0,0 0 0,0 0 0,0 0 0,0 0 0,0 0 0,0 0 0,0 0 0,0 0 0,0 0 0,0 0 0,0 0 0,0 0 0,0 0 0,0 0 0,0 0 0,0 0 0,0 0 0,0 0 0,0 0 0,0 0 0,0 0 0,0 0 0,0 0 0,0 0 0,0 0 0,15 0 0,-15 0 0,11-2 0,-11 2 0,16 0 0,-16 0 0,16 2 0,-16-2 0,16 1 0,-16-1 0,13 3 0,-13-3 0,14 2 0,-14-2 0,14 3 0,-14-3 0,19 2 0,-7-1 0,-12-1 0,20 3 0,-20-3 0,20 0 0,-20 0 0,19 1 0,-19-1 0,17 0 0,-17 0 0,18-1 0,-18 1 0,20 0 0,-8 0 0,0 0 0,-1-1 0,-11 1 0,19 1 0,-19-1 0,20 0 0,-20 0 0,13 0 0,-13 0 0,12 1 0,-12-1 0,15 2 0,-15-2 0,16 2 0,-16-2 0,20 1 0,-9-1 0,-11 0 0,20 2 0,-20-2 0,18 1 0,-18-1 0,15 1 0,-15-1 0,18 0 0,-18 0 0,19 2 0,-6-2 0,0-2 0,1 2 0,0-1 0,2 0 0,-5 1 0,5-2 0,-5 1 0,-11 1 0,22-1 0,-22 1 0,20 0 0,-20 0 0,20 1 0,-20-1 0,20 3 0,-20-3 0,19 4 0,-19-4 0,20 3 0,-20-3 0,21 3 0,-21-3 0,21 1 0,-21-1 0,18 0 0,-18 0 0,19-1 0,-19 1 0,18-1 0,-6-1 0,-12 2 0,20-1 0,-20 1 0,23 0 0,-11 0 0,-12 0 0,24 0 0,-11 1 0,0-1 0,0 0 0,2 0 0,1 0 0,1-1 0,-1 1 0,1 0 0,0-1 0,0 1 0,-1 0 0,1-1 0,-2 1 0,0 0 0,0 0 0,-2 0 0,0 1 0,0-1 0,0 0 0,-2 0 0,1 0 0,-12 0 0,19 0 0,-7 0 0,-12 0 0,19-1 0,-19 1 0,21-3 0,-21 3 0,21-3 0,-21 3 0,22-1 0,-22 1 0,20-1 0,-9 0 0,-11 1 0,21 0 0,-21 0 0,17-3 0,-17 3 0,15-1 0,-15 1 0,0 0 0,0 0 0,13-4 0,-13 4 0,0 0 0,0 0 0,0 0 0,0 0 0,0 0 0,0 0 0,0 0 0,0 0 0,0 0 0,0 0 0,0 0 0,0 0 0,0 0 0,0 0 0,0 0 0,0 0 0,0 0 0,0 0 0,0 0 0,0 0 0,0 0 0,0 0 0,0 0 0,0 0 0,0 0 0,0 0 0,0 0 0,0 0 0,0 0 0,0 0 0,0 0 0,0 0 0,0 0 0,0 0 0,-1 14 0,1-14 0,0 0 0,-3 17 0,3-17 0,-1 15 0,1-15 0,-2 15 0,2-15 0,0 15 0,0-15 0,-1 16 0,1-16 0,-2 19 0,2-19 0,-3 21 0,2-8 0,1-13 0,-3 20 0,3-20 0,-2 18 0,2-18 0,-2 17 0,2-17 0,0 18 0,0-5 0,0-13 0,0 20 0,0-8 0,0-1 0,0-11 0,-5 21 0,4-10 0,1-11 0,-7 22 0,7-10 0,-4-1 0,3 1 0,0-1 0,1-11 0,-4 22 0,4-22 0,1 19 0,-1-19 0,3 18 0,-3-18 0,-1 18 0,1-18 0,1 18 0,-1-18 0,-5 21 0,5-21 0,-7 23 0,6-12 0,0 2 0,-1 0 0,-3-1 0,5 2 0,0-14 0,-1 23 0,1-10 0,0-13 0,-3 21 0,3-9 0,-1-1 0,1-11 0,-2 22 0,2-22 0,-4 22 0,0-10 0,1-1 0,2 2 0,-2 0 0,3-2 0,-2 1 0,-2 1 0,4 0 0,1-2 0,-2 1 0,-3-1 0,4 1 0,-4 1 0,3-1 0,-2 2 0,2 1 0,-4 0 0,2 2 0,1-2 0,-2 0 0,1 1 0,1 0 0,1 0 0,-2-1 0,2-1 0,1 0 0,-2 2 0,1-1 0,0-2 0,1 1 0,-1-2 0,-1 2 0,1-3 0,0 2 0,-1 0 0,1 0 0,0 0 0,0 1 0,-1 0 0,2 0 0,-1-1 0,1 0 0,-1-1 0,1 1 0,0-1 0,0-1 0,-2 1 0,2-1 0,0 1 0,0-12 0,-1 22 0,0-11 0,1 5 0,0-5 0,-1 5 0,2-1 0,-1 0 0,0 1 0,0-2 0,1 1 0,-1-15 0,0 26 0,1-15 0,-2 4 0,1-3 0,0 2 0,0 2 0,-1-2 0,1 1 0,-1-1 0,1 2 0,0-1 0,0 1 0,0-2 0,0 0 0,0 0 0,0 0 0,0 0 0,0-2 0,-2 0 0,2 1 0,2-1 0,-2 2 0,1-1 0,-1 1 0,1 1 0,-1 3 0,1-4 0,-1 3 0,2 1 0,-1-1 0,0 1 0,-1-3 0,2 0 0,-1-1 0,0 2 0,0-2 0,-1 0 0,2-1 0,-2 1 0,0 0 0,0 0 0,1-1 0,-1 1 0,0 2 0,0-2 0,1 0 0,1-1 0,-2-1 0,1 2 0,0 2 0,-1-3 0,1 2 0,-1 0 0,0 0 0,2 0 0,-2-1 0,0 0 0,0-2-2,0 2 2,0-14-1,1 22 1,-1-11 0,0-11 0,1 22 0,-1-22 0,0 20 0,0-20 0,0 20 0,0-20 0,0 19 0,0-19 0,0 18 0,0-18 0,2 18 0,-2-18 0,-2 18 0,2-18 0,0 22 0,-1-11 0,1 2 0,-1 0 0,1 0 0,0 1 0,0 0 0,0-1 0,0-1 0,1 1 0,-1 0 0,1-1 0,-1 2 0,0-14 0,0 24 0,-1-12 0,1 0 0,-1 0 0,-1 0 0,2 2 0,0-3 0,-1 2 0,0 0 0,1 1 1,0-1-1,-1 0 0,1-1 0,-2 1 0,1 0 0,1 0 0,-1-2 0,1 2 0,-2 0 0,2 0 0,-1 1 0,0 0 2,1 0-4,-1 0 2,-1 3 0,2-3-1,-1 4 1,1-1-1,0-1 0,0 1 1,0-2-1,0 2 1,0-4 0,-1 4 0,1-6-1,-2 2 1,1 0 0,0-2 0,0 1 0,-1 1 0,1-2 0,0 1 0,1-12 0,-3 22 0,3-11 0,0-11 0,-1 22 0,1-22 0,0 20 0,0-20 0,0 21 0,0-21 0,0 20 0,0-20 0,-1 21 0,1-9 0,-2-1 0,2 1 0,-1-1 0,1 2 0,-1 0 0,1 0 0,0 1 0,0-1 0,0 1 0,0 0 0,0 0 0,0 0 0,0-1 0,0 0 1,0 1-1,-2 0 0,1 0 0,1 0 0,-1 0 0,-1 3 0,2-2 0,0 2 0,0 0 0,0-1 0,0 1 0,0 0 0,0-2 0,0 0 0,0-1 1,0 1-1,0-1 0,0-2 0,0 1 0,0-1 0,0 2 1,-1-1-1,1 0-1,-1-1 1,1-12-1,0 24 1,0-24-1,0 23 1,0-23-1,0 21 1,1-9 0,-1 1 0,1-2 0,-1 2 0,2 0 0,-2 0 0,1 1 0,-1 0 0,0 1 0,0-1 0,1 2 0,-1-2 0,0 1 0,0 1 0,2-3 0,-1 2 0,-1-2 0,1 0 0,1-1 0,-1 1 0,-1 0 0,1 0 0,0 4 0,-1-6 0,0 4 0,2 1 0,-2-1 0,1 1 0,-1-1 0,0-1 0,0 2 0,1-2 0,-1 0 0,2 0 0,-2-1 0,1-1 0,0 1 0,-1-1 0,0-12 0,1 22 0,-1-22 0,0 20 0,0-20 0,0 21 0,0-21 0,-1 21 0,1-21 0,0 21 0,0-21 0,1 21 0,-1-21 0,0 19 0,0-19 0,2 19 1,-2-19-2,2 18 1,-2-18 0,2 15 0,-2-15 0,2 13 0,-2-13-1,0 0 2,-1 14-1,1-14-1,0 0 1,0 12 0,0-12 0,0 0 0,0 0 0,0 13 0,0-13 1,0 0-1,0 0 0,1 12 0,-1-12 0,0 0 0,0 0 0,0 13 0,0-13 0,0 0 0,0 0 0,0 0 0,1 12 0,-1-12 0,0 0-1,0 11 1,0-11 0,0 12 0,0-12 1,0 0-2,2 15 1,-2-15 0,0 0 1,0 0-2,0 0 1,0 0 0,1 13 1,-1-13-1,0 0 0,1 12 0,-1-12 0,0 12 0,0-12 0,0 0 0,0 15 0,0-15 0,0 0 0,0 0 0,0 0 0,0 0 0,0 0 0,0 0 0,0 0 0,0 0 0,0 0 0,0 0 0,0 0 0,0 0 0,0 0 0,0 0 0,0 0 0,0 0 0,0 0 0,0 0 0,0 0 0,0 0 0,0 0 0,0 0 0,0 0 1,0 0-1,0 0 0,0 0 0,0 0 0,0 0 0,0 0 0,0 0 0,0 0 0,0 0 0,0 0 0,0 0 0,0 0 0,0 0 0,0 0 0,0 0 0,0 0 0,0 0 0,0 0 0,0 0 0,0 0 0,0 0-1,3-13 1,-3 13-2,0 0-1,0 0-7,-19-27-4,19 27-4,-19-23-5,19 23-11,-24-26-5,9 13-5,-7-6 3</inkml:trace>
    <inkml:trace contextRef="#ctx0" brushRef="#br1" timeOffset="9250.8157">85 4889 15,'0'0'11,"0"0"-1,0 0-1,0 0-1,0 0-1,0 0-2,0 0-1,0 0 1,0 0 1,0 0 1,0 0 0,0 0 0,0 0 1,0 0-1,0 0 0,0 0-1,0 0-1,0 0-1,0 0-1,0 0 0,0 0-1,0 0 0,0 0 0,0 0 0,0 0 0,0 0 1,0 0 0,0 0 1,0 0-1,0 0 2,0 0-2,0 0 0,0 0-1,0 0-1,12 3 0,-12-3 0,0 0 0,17 0-1,-17 0 1,14-2 0,-14 2 0,17 0-1,-17 0 1,18 0 0,-18 0 0,16-1-1,-16 1 1,18 0-1,-18 0 0,15 0 1,-15 0-1,16-1 0,-16 1 1,20 0-1,-9-1 0,5 2 1,-1-4-1,2 3 1,1-1-1,0 1 1,-1 0 0,1 0-1,-4 0 1,1 0 0,-1 1-1,-1-1 1,0 0-1,0 0 1,0-1-1,1 1 0,4-1 0,-1-1 0,1 0 0,0 1 0,-3-2 0,2 2 0,-3-1 0,-1 1 0,-13 1 0,17-2 0,-17 2 0,14 1 0,-14-1 1,11 2-1,-11-2 0,15 3 0,-15-3 0,18 1 0,-18-1 0,22 2 0,-11-2 0,3-2 0,-1 1 0,1 0 1,0-1-1,-2 2 0,1-1 0,-2 0 0,1 1 0,0 0 0,-12 0 0,20 1 0,-20-1 0,22 1 0,-10-1 1,-1 2-1,1-2 0,-12 0 0,19-2 0,-19 2 0,19-1 0,-19 1 0,19-1 1,-19 1-1,15 0 0,-15 0 0,21 0 0,-21 0 0,21-1 0,-9 2 0,1-1 0,0 0 1,0 0-1,1-1 0,-1 1 0,1-2 0,-1 2 0,0 0 1,-13 0-1,21-1 0,-21 1 0,21-1 0,-21 1 0,19 1 0,-19-1 0,18 1 0,-18-1 0,22 3 0,-10-3 0,1 2 0,1-2 0,0 2 0,1-2 0,0 1 0,1-2 0,2 1 0,-2-2-1,1 1 1,-2 0 0,0 0-1,1 1 1,-1-2 0,-1 1 0,2 2 0,-2-1 0,2 2 0,-1-1 0,0 0 0,2 0 0,0 1 0,-2-1 0,2-1 0,0 1 0,-2 1 0,1-2 0,-1 1 0,-1-1 0,0 2 0,-1-2 0,0 2 0,-1-1 0,-12-1 0,19 3 0,-7-3 0,-12 0 0,22 2 0,-22-2 0,21 3 0,-9-3 0,1 1 0,1 0 0,-1 2 0,0-3 0,0 1 0,0-1 0,-1 0 0,1 1 1,1-1-1,1 0 0,-1-1 0,0 1 0,0 1 0,0-1 0,-1 2 0,-1-1 0,-1-1 0,-11 0 0,21 3 0,-21-3 0,17 1 0,-17-1 0,18 4 0,-18-4 0,18 2 0,-18-2 0,18 4 0,-18-4 0,19 3 0,-19-3 0,18 2 0,-18-2 0,19 3 0,-19-3 0,22 2 0,-10 0-1,-1-2 1,1 0 0,-1-2 0,1 2 0,-12 0 0,19-1 0,-19 1 0,17 0 0,-17 0 0,14 0 0,-14 0 0,14 0 0,-14 0 0,13 1 0,-13-1 0,16 3 0,-16-3 0,19 1 0,-19-1 0,21 1 0,-10-1 0,-11 0 0,21 0 0,-21 0 0,20 2 0,-20-2 0,20 1 0,-20-1 0,19 1 0,-19-1 0,18 3 0,-18-3 0,21 1 0,-21-1 0,18 0 0,-18 0 0,15 0 0,-15 0 0,13-1 0,-13 1 0,0 0 0,0 0 0,12-1 0,-12 1 0,0 0 0,0 0 0,0 0 0,11 0 0,-11 0 0,12 0 0,-12 0 0,15 0 0,-15 0 0,16 0 0,-16 0 0,15 0 0,-15 0 0,13 0 1,-13 0-1,13-2 0,-13 2 0,13-1 0,-13 1 0,13 1 0,-13-1 0,12 2 0,-12-2 0,13 1 0,-13-1 0,12 0 0,-12 0 0,0 0 0,14 0 0,-14 0 0,0 0 0,13 1 0,-13-1 0,0 0 0,17 0 0,-17 0 0,11 0 0,-11 0 0,0 0 0,13 0 0,-13 0 0,0 0 0,0 0 0,0 0 0,13 1 0,-13-1 0,0 0 0,0 0 0,0 0 0,12-2 0,-12 2 0,0 0 0,0 0 0,14 0 0,-14 0 0,0 0 0,0 0 0,11 0 0,-11 0 0,0 0 0,0 0 0,0 0 0,0 0 0,0 0 0,0 0 0,0 0 0,12 2 0,-12-2 0,0 0 0,0 0 1,0 0-2,0 0 1,0 0 1,0 0-1,0 0 0,0 0 0,0 0 0,0 0 0,0 0 0,0 0 0,0 0 0,0 0 0,0 0 0,0 0 0,0 0 0,0 0 0,0 0 0,0 0 1,0 0-1,0 0 0,0 0 0,0 0 0,0 0 0,0 0 0,0 0 0,0 0 1,0 0-1,0 0 0,0 0 0,0 0 1,0 0-1,0 0 0,0 0 0,0 0 0,0 0-1,0 0-1,0 0-11,0 0-25,-13-6 1,13 6-3,-23-4 2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6.33226E-7" units="1/dev"/>
        </inkml:channelProperties>
      </inkml:inkSource>
      <inkml:timestamp xml:id="ts0" timeString="2013-02-20T19:42:57.988"/>
    </inkml:context>
    <inkml:brush xml:id="br0">
      <inkml:brushProperty name="width" value="0.06667" units="cm"/>
      <inkml:brushProperty name="height" value="0.06667" units="cm"/>
      <inkml:brushProperty name="color" value="#990099"/>
      <inkml:brushProperty name="fitToCurve" value="1"/>
    </inkml:brush>
  </inkml:definitions>
  <inkml:traceGroup>
    <inkml:annotationXML>
      <emma:emma xmlns:emma="http://www.w3.org/2003/04/emma" version="1.0">
        <emma:interpretation id="{4DDEC309-E106-4F5D-BCF3-1BB3DEA3D49B}" emma:medium="tactile" emma:mode="ink">
          <msink:context xmlns:msink="http://schemas.microsoft.com/ink/2010/main" type="writingRegion" rotatedBoundingBox="6003,13256 10547,13928 9924,18142 5380,17470">
            <msink:destinationLink direction="with" ref="{26FC7C8D-43BC-48CE-90D1-CFE0B4C8D200}"/>
          </msink:context>
        </emma:interpretation>
      </emma:emma>
    </inkml:annotationXML>
    <inkml:traceGroup>
      <inkml:annotationXML>
        <emma:emma xmlns:emma="http://www.w3.org/2003/04/emma" version="1.0">
          <emma:interpretation id="{70872CB0-098C-4FAB-90D6-41D9AD4B7164}" emma:medium="tactile" emma:mode="ink">
            <msink:context xmlns:msink="http://schemas.microsoft.com/ink/2010/main" type="paragraph" rotatedBoundingBox="6003,13256 10547,13928 9924,18142 5380,174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B0B667D-DB3D-4D6D-BD2D-12837D24569A}" emma:medium="tactile" emma:mode="ink">
              <msink:context xmlns:msink="http://schemas.microsoft.com/ink/2010/main" type="line" rotatedBoundingBox="6003,13256 10547,13928 9924,18142 5380,17470"/>
            </emma:interpretation>
          </emma:emma>
        </inkml:annotationXML>
        <inkml:traceGroup>
          <inkml:annotationXML>
            <emma:emma xmlns:emma="http://www.w3.org/2003/04/emma" version="1.0">
              <emma:interpretation id="{6AED4739-86BE-44A0-9A7E-F28FADBDD1B8}" emma:medium="tactile" emma:mode="ink">
                <msink:context xmlns:msink="http://schemas.microsoft.com/ink/2010/main" type="inkWord" rotatedBoundingBox="6003,13256 10547,13928 9924,18142 5380,17470"/>
              </emma:interpretation>
              <emma:one-of disjunction-type="recognition" id="oneOf0">
                <emma:interpretation id="interp0" emma:lang="en-US" emma:confidence="0">
                  <emma:literal>m</emma:literal>
                </emma:interpretation>
                <emma:interpretation id="interp1" emma:lang="en-US" emma:confidence="0">
                  <emma:literal>M</emma:literal>
                </emma:interpretation>
                <emma:interpretation id="interp2" emma:lang="en-US" emma:confidence="0">
                  <emma:literal>n</emma:literal>
                </emma:interpretation>
                <emma:interpretation id="interp3" emma:lang="en-US" emma:confidence="0">
                  <emma:literal>N</emma:literal>
                </emma:interpretation>
                <emma:interpretation id="interp4" emma:lang="en-US" emma:confidence="0">
                  <emma:literal>^</emma:literal>
                </emma:interpretation>
              </emma:one-of>
            </emma:emma>
          </inkml:annotationXML>
          <inkml:trace contextRef="#ctx0" brushRef="#br0">39 3893 13,'0'0'10,"0"0"-3,0 0-2,0 0-1,0 0 1,0 0 1,2 20 0,-2-20 0,0 0 0,0 0 0,0 0 1,0 0 1,0 19-2,0-19 0,0 0-1,0 0-1,0 0 1,0 0-1,0 0 0,0 0-2,0 0 1,0 0-1,-6 18 0,6-18-1,0 0 0,0 0 0,0 0-1,-8 19 1,8-19 0,0 0 0,0 0 1,0 0 1,0 0 0,0 0 1,0 0-1,0 0 0,0 0-1,0 0 0,0 0 0,0 0 0,0 0 0,0 0 2,20 8 0,-20-8 0,0 0 1,0 0 0,0 0 1,0 0-2,19-8 1,-19 8-1,0 0 0,0 0-1,0 0-1,0 0 0,0 0 0,0 0 0,0 0 0,0 0-1,0 0 1,0 0 0,0 0-1,0 0 1,0 0-1,0 0 1,0 0-1,0 0 0,0 0 0,0 0 0,0 0 1,0 0-2,0 0 1,0 0 0,0 0-1,0 0 1,-2-17-1,2 17 1,0 0-1,-2-18 1,2 18-1,0 0 1,2-23-1,-2 23 0,0-22 1,0 22-1,0-25 0,0 25 0,-2-33 1,2 13-2,0 2 2,0 1-2,-2-1 1,2 1-1,0-1 2,0 18-2,2-29 1,-2 29 0,0-31 0,0 13 0,0 1 0,-2-1 1,0-2-1,1 1 0,-1 1 0,0 1 0,2-1 0,-2 1 0,2-1 0,0 0 0,0 18 0,4-31 0,-4 31 0,3-33 0,-1 15 0,4 1 0,-6 17 0,6-33 0,-2 13 0,0 1 0,-2-3 0,0 3 0,0-3 0,-2 1 1,0-1-1,0 22 0,-2-35 0,2 35 0,0-33 0,0 33 0,0-25 0,0 25 0,4-22 0,-4 22 0,2-27 0,0 9 0,-2 18-1,8-31 1,-4 11 0,0 3 0,-1-3 0,1 3 0,0-3 0,-4 20 1,4-31-1,-4 31 0,4-27 0,-4 27 0,2-26 0,-2 26 0,0-23 0,0 23 0,0-24 0,0 24 0,-2-25 0,2 25 0,-4-25 0,4 25 0,0-28 0,0 28 0,-4-23 0,4 23 0,-2-22 0,2 22 0,0 0 0,0-25 0,0 25 0,2-18 0,-2 18 0,2-23 0,-2 23 0,2-25 0,-2 25 0,0-28 0,0 28 0,-2-31 0,2 31 1,-2-27-1,2 27 0,-6-28 0,6 28 0,-4-27 0,4 27 0,-1-21 0,1 21 0,-4-20 0,4 20 0,0 0 0,-2-23 0,2 23 0,0 0 0,-2-26 0,2 26 0,-2-19 0,2 19 0,-2-22 0,2 22 0,-4-21 0,4 21 0,0 0 0,-6-24 0,6 24 0,0 0 0,0 0 0,0 0 0,-8-19 0,8 19 0,0 0 0,0 0 0,0 0 0,-10-20 0,10 20 0,0 0 0,0 0 0,-8-19 0,8 19 0,0 0 0,0 0 0,0 0 0,0 0 0,-13-18 0,13 18 0,0 0 0,0 0 0,0 0 0,-8-17 0,8 17 0,0 0 0,0 0 0,-10-20 0,10 20 0,0 0-1,-10-18 1,10 18 1,0 0-1,0 0 0,-10-17 0,10 17-1,0 0 1,0 0 0,0 0 0,-9-18 0,9 18 0,0 0 0,0 0 0,0 0 1,0 0-2,0 0 1,0 0 0,0 0 0,0 0 0,0 0 0,0 0 0,0 0 0,0 0 0,0 0 0,0 0 0,0 0 0,0 0 0,0 0 0,0 0 0,0 0-1,0 0 1,0 0 0,17 0 0,-17 0 0,18 2 0,-18-2 0,25 0 0,-7 0 0,-18 0 0,33-4 0,-15 4 0,0 0 1,1-2-1,-1 2 0,0-2 0,-18 2 0,33 0 0,-33 0 0,33 0 0,-13-1 0,-2 1 0,-1 0 0,1-2 0,0 0-1,-1 2 1,-17 0 0,32-4 0,-32 4 0,27-4 0,-27 4 0,26 2 0,-26-2 1,25 0-1,-25 0 0,24 4 0,-24-4 0,25 2 0,-25-2 0,24 2 0,-24-2 0,29 0 0,-29 0 0,29-2 0,-29 2 0,30 2-1,-30-2 1,31 0 0,-31 0 0,28 3 0,-28-3 0,25 4 0,-25-4 0,28 4 0,-28-4 0,27 4 0,-9-2 0,-18-2 0,31 2 0,-31-2 0,30 2 0,-30-2 0,29 2 0,-29-2 0,27 2 0,-27-2 0,26 0 0,-26 0 0,29 0 0,-29 0 0,32 0 0,-32 0 0,31-2 0,-31 2 0,33-2 0,-33 2 0,30-2 0,-30 2 0,27 2 0,-27-2 0,26 4 0,-8-2 0,-18-2 0,25 6 0,-25-6 0,29 6 0,-29-6 0,32 5 0,-32-5 0,25 2 0,-25-2 0,26 0 0,-26 0 0,19-2 0,-19 2 0,0 0 0,22-3 0,-22 3 0,0 0 0,22 2 0,-22-2 0,0 0 0,21 1 0,-21-1 0,0 0 0,24 0 0,-24 0 0,0 0 0,17-1 0,-17 1 0,0 0 0,0 0 0,0 0 0,0 0 0,18-6 0,-18 6 0,0 0 0,0 0 0,0 0 0,0 0 0,0 0 0,0 0 0,0 0 0,0 0 0,0 0 0,0 0 1,0 0-1,0 0 0,0 0 0,0 0 0,0 0 0,0 0 0,0 0 0,-4-18 0,4 18 0,0 0 0,-4-17 0,4 17 0,0 0 0,0 0 0,-8-20 1,8 20-2,0 0 1,0 0 0,-6-21 1,6 21-1,0 0 0,-4-22 0,4 22 0,0 0 0,-3-23 0,3 23 0,-4-18 0,4 18 0,-4-19 0,4 19 0,-4-20 0,4 20 0,-6-18 0,6 18 0,0 0 0,-6-23 0,6 23 0,0 0 0,-4-20 0,4 20 0,0 0 0,-6-23 0,6 23 0,-4-19 0,4 19 0,-6-24 0,6 24 0,-3-23 0,3 23 0,-6-28 0,6 28 0,-4-29 0,4 29 0,-6-29 0,6 29 1,-6-26-2,6 26 1,-6-25 0,6 25 1,-6-21-1,6 21 0,-6-20 0,6 20 0,-4-20 0,4 20 0,-2-17 0,2 17 0,-4-18 0,4 18 0,-1-17 0,1 17 0,0 0 0,-2-24 0,2 24 0,0 0 0,0-23 0,0 23 0,-2-18 0,2 18 0,0 0 0,-8-23 0,8 23 0,-6-18 0,6 18 0,0 0 0,-10-19 0,10 19 0,0 0 0,-8-24 0,8 24 1,0 0-1,0-21 1,0 21-1,0-18 2,0 18-2,-2-27 0,2 27 0,0-25 0,0 25 0,-4-28-2,4 28 2,-2-27 0,2 27 0,-2-22-1,2 22 1,-2-21-1,2 21 1,0-18 0,0 18 0,2-19 0,-2 19 0,2-22 0,-2 22 0,2-23 0,-2 23 0,4-27 0,-4 27 0,0-30 1,0 30-1,0-29 0,0 29 0,-4-29-1,4 29 1,0-28 0,0 28 0,0-23 0,0 23 0,0-21 0,0 21 0,2-20 0,-2 20 0,2-23 0,-2 23 0,2-24 0,-2 24 0,0-27 0,0 27 0,2-26 0,-2 26 0,-2-25 0,2 25 0,0-27 0,0 27 0,0-31 0,0 31 0,0-34 0,2 17 0,-2-1 0,0 18 0,4-31 0,-4 31 0,4-27 0,-4 27 0,4-20 0,-4 20 0,2-17 0,-2 17 0,0 0 0,2-24 0,-2 24 0,-2-21 0,2 21 0,0-28 0,0 28 0,-2-31 0,2 31 0,4-29 0,-4 29 0,0-24 0,0 24 0,4-21 0,-4 21 0,2-18 0,-2 18 0,2-19 0,-2 19 0,2-18 0,-2 18 0,2-19 0,-2 19 0,2-22 0,-2 22 0,4-23 0,-4 23 0,3-24 0,-3 24 0,2-19 0,-2 19 0,2-18 0,-2 18 0,0 0 0,2-17 0,-2 17 0,0 0 0,0 0 0,0 0 0,0-18 0,0 18-1,0 0 1,0 0 0,0 0 0,0 0 0,0 0 0,0 0 0,0 0 0,0 0 0,2-17 0,-2 17 0,0 0 0,0 0 0,0 0 0,0 0 0,10-20 0,-10 20 0,0 0 0,0 0 0,4-18 0,-4 18 0,0 0 0,4-19 0,-4 19 0,2-22 1,-2 22-1,2-19 1,-2 19-1,0 0 3,4-26-3,-4 26 0,0 0 0,0 0 0,0 0 0,4-17 0,-4 17 0,0 0 0,0 0 0,0 0 0,0 0 0,0 0 0,0 0 0,0 0 0,0 0 0,0 0 0,0 0 0,0 0 0,0 0 0,0 0 0,0 0 0,0 0 0,0 0 0,0 0 0,0 0 0,0 0 0,0 0 0,0 0 0,0 0 0,0 0 0,0 0 0,0 0 0,0 0-2,17-2 2,-17 2 2,20 4-2,-20-4-2,29 4 4,-11-2-2,2 0 0,3 0 0,3 0 0,-1 0 0,3-1 0,1 1 0,2 0 0,1 6-2,-5-6 1,3 6 1,-3-8-1,1 8 1,-1-8-1,-1 6 1,-3-4-1,1-2 1,1 0 0,-3 0 0,-1 0 0,3 0 0,-3-2 0,3 4 0,-2-4 0,-1 2 0,1 2 0,-1-2 0,1 0 0,-1 2 0,1 0 0,-2 1 0,-1-1 0,1 0 0,-1 0 0,-19-2 0,34 2 0,-34-2 0,31 2 0,-31-2 0,26 2 0,-26-2 0,25 0 0,-25 0 0,24 4 0,-24-4 0,27 2 0,-27-2 0,31 2 0,-31-2 0,34 0 1,-17 2-1,1 0 0,-18-2 0,28 0 0,-28 0 0,25-4 2,-25 4-2,18-2 0,-18 2-1,0 0 3,19-12-2,-19 12 2,0 0-2,20-4 0,-20 4 0,0 0 0,22-4 0,-22 4 0,0 0 0,17-3 0,-17 3 0,0 0-2,0 0 2,0 0 0,0 0 2,0 0-2,0 0 0,0 0 0,0 0 0,0 0-2,0 0 2,0 0 2,0 0-2,0 0 0,0 0 0,0 0 0,0 0 0,0 0 0,0 0 0,0 0 0,0 0 0,0 0 0,0 0 0,0 0 0,0 17-2,0-17 1,-4 18 1,4-18-1,-4 21 1,4-21-1,-2 28 1,2-28-1,-2 25 1,2-25 0,0 27-1,0-27 2,0 31-1,0-31 0,0 32 0,0-15 0,0-17 0,-2 33 0,2-13 0,-1-2 0,1 1 0,-2 5 0,0-3 0,2 2 0,-2-1 0,0-1 0,0 1 0,0-1 1,2-3-1,0-18 0,-4 33 0,4-33 0,2 29 0,-2-11 0,0 0 0,0-1 0,0 1 0,0 5 0,0-5 0,0 3 0,-2-1 0,4-3 0,-2-17 0,0 33 0,0-33 0,0 30 0,0-30 0,0 31 0,0-31 0,0 31 0,0-11 0,0-3 0,0 5 0,0-1 0,0-1 0,0-1 0,2 1 0,-2-1 0,0 1 0,0-20 1,0 31-1,0-31 0,0 27 0,0-27 0,-2 28 0,2-28 0,-2 27 0,2-27 0,0 27 0,0-7 1,0-20-1,-2 35 1,2-35-1,0 33 0,0-15 2,0-18-4,0 33 2,0-33-1,-2 27 1,2-27-1,-2 26 1,2-26-1,-4 23 1,4-23 0,-2 28 0,2-28 0,0 27 0,0-27 0,-2 27 0,2-27 0,0 28 0,0-28 0,-2 25 0,2-25 0,-2 25 0,2-25 0,0 24 0,0-24 0,-2 23 0,2-23 0,0 27 0,0-27 0,-2 26 0,2-26 0,-2 29 0,2-29 0,-2 27 0,2-27 0,-4 28 0,4-28 0,0 23 0,0-23 0,0 20 0,0-20 0,2 17 0,-2-17 0,0 0 0,2 22 0,-2-22 0,0 17 0,0-17 0,0 20 1,0-20-2,-2 19 1,2-19 0,0 26 0,0-26 0,0 23 0,0-23 0,-2 22 0,2-22 1,0 19-1,0-19 0,0 20-1,0-20 1,0 0 0,4 21 0,-4-21 0,0 0 0,0 24 0,0-24 0,0 17 0,0-17 0,0 18 0,0-18 1,0 0-1,-2 17 0,2-17 0,0 0 0,0 0 0,0 0 0,0 0-1,0 0 1,0 0 0,0 0 0,0 0 0,-2 18 0,2-18 0,0 0 0,0 0 0,0 0 0,0 0 0,0 0 1,0 0-1,0 0 0,0 0 0,0 0 0,0 0 0,0 0 0,0 0 0,0 0 0,0 0 0,0 0 0,0 0 0,0 0 0,0 0 0,0 0 0,0 0 0,0 0 0,0 0 0,0 0 0,0 0 0,0 0 0,0 0 0,0 0 0,0 0 0,0 0 0,0 0 0,0 0 0,18 10 0,-18-10 0,0 0 0,22 4 0,-22-4-1,21 2 1,-21-2 0,22-2 0,-22 2 0,25-6 0,-25 6 1,26-6-1,-26 6-1,23-6 2,-23 6-1,22-4 0,-22 4-1,18-4 1,-18 4 0,19-4 0,-19 4 0,22-2 0,-22 2 0,21 0 0,-21 0 0,26 0 0,-26 0 0,29 0 0,-11-2 0,-18 2 0,29-3 0,-29 3 0,28-4 1,-28 4-1,21-4 0,-21 4 0,22-6 0,-22 6 0,20-6 0,-20 6 0,19-4-1,-19 4 1,22 0 0,-22 0 0,23 2 0,-23-2 0,24 2 0,-24-2 0,23 0 0,-23 0 0,26-2 0,-26 2 0,25-2 0,-25 2 0,26-2 0,-26 2 0,25 0 0,-25 0 0,22-2 0,-22 2 0,23 0 0,-23 0 0,24 2 0,-24-2 0,23 0 0,-23 0 0,24 4 0,-24-4 0,24 2 0,-24-2 0,23 0 0,-23 0 0,24 2 0,-24-2 0,23 2 0,-23-2 0,26 0 0,-26 0 0,29 0-1,-29 0 1,31 0 0,-31 0 0,30-4 0,-30 4 0,25-2 0,-25 2 0,22-2 0,-22 2 0,18 0 0,-18 0 0,23 0 0,-23 0 0,24 2 0,-24-2 0,29 0 0,-29 0 0,31 0 0,-31 0-1,28 0 1,-28 0 0,23 0 0,-23 0 0,18-2 0,-18 2 0,20 2 0,-20-2 0,0 0 0,25 4 0,-25-4 0,20 0 0,-20 0 0,19 4 0,-19-4 0,18 0 0,-18 0 0,20 2 0,-20-2 0,17 2 0,-17-2 0,20 6 0,-20-6-1,22 5 1,-22-5 0,19 4 0,-19-4 0,22 2 0,-22-2 0,19 0 0,-19 0 0,22-2 0,-22 2 0,18 0 1,-18 0-2,17 2 1,-17-2 0,18 4 0,-18-4 0,18 4 0,-18-4 0,17 4 0,-17-4 0,20 4 0,-20-4 0,19 2 0,-19-2 0,18 0 0,-18 0 0,18-2 0,-18 2 0,0 0 0,0 0 0,23-2 0,-23 2 0,0 0 0,0 0 0,0 0 1,0 0-1,20-6 0,-20 6 0,0 0 0,0 0 0,0 0 0,0 0 0,18 0 0,-18 0 0,0 0 0,0 0 0,0 0 0,0 0 0,0 0 1,0 0-1,0 0 0,0 0 1,0 0 0,0 0-1,0 0 1,0 0 0,0 0 1,0 0-2,0 0 0,0 0 0,0 0 0,0 0 0,0 0 0,0 0 0,7 18 0,-7-18 0,0 0 0,0 0 0,-2 17 0,2-17 0,0 0 0,0 0 0,0 0 0,0 0 0,0 0 0,0 0 0,0 0 0,0 0 0,0 0 0,0 0 0,0 0 0,0 0 0,0 0 0,0 0 0,0 0 0,0 0 0,0 0 0,0 0 0,0 0 0,0 0 0,0 0 0,0 0 0,0 0 0,0 0 0,0 0 0,0 0 0,0 0 0,0 0 0,0 0 0,0 0 0,0 0 0,0 0 0,0 0 0,-9 20 0,9-20 0,0 0 0,0 17 0,0-17 0,0 20 0,0-20 0,4 25 0,-4-25 0,3 32 0,-3-32 0,4 31 0,-2-14 0,-2-17 0,2 30 0,-2-30 0,2 27 0,-2-27 0,0 29 0,0-29 0,2 31 0,-2-31 0,-2 36 0,0-17 0,2 1 0,0-1 0,0 1 0,-2-1 0,2-19 0,4 33 0,-4-33 0,2 26 0,-2-26 0,0 21 0,0-21 0,0 20 0,0-20 0,-2 17 0,2-17 0,-2 20 0,2-20 0,-4 23 0,4-23 0,-2 28 0,2-28 0,-5 27 0,5-27 0,-8 25 0,8-25 0,-6 22 0,6-22 0,-4 21 0,4-21 0,-4 22 0,4-22 0,-6 25 0,6-25 0,-6 30 0,6-30 0,-6 33 0,4-16 0,0 3 0,2-20 0,4 31 0,-4-31 0,6 31 0,-6-31 0,10 26 0,-10-26 0,8 25 0,-8-25 0,2 29 0,-2-29 0,0 28 0,0-28 0,0 31 0,0-31 0,-2 33 0,2-33 0,2 33 0,0-15 0,-2-1 0,0-17 0,6 34 0,-2-17 0,-1 1 0,-3-18 0,8 33 0,-2-15 0,-6-18 0,8 33 0,-4-16 0,-4-17 0,6 32 0,-6-32 0,4 31 0,-4-31 0,0 29 0,0-29 0,0 25 0,0-25 0,4 28 0,-4-28 0,0 21 0,0-21 0,6 22 0,-6-22 0,2 19 0,-2-19 0,0 0 0,0 22 0,0-22 0,0 0 0,-2 19 0,2-19 0,0 0 0,0 18 0,0-18 0,0 0 0,-2 19 0,2-19 0,0 0 0,-2 22 0,2-22 0,0 0 0,2 25 0,-2-25 0,2 20 0,-2-20 0,2 21 0,-2-21 0,0 18 0,0-18 0,0 0 0,2 19 0,-2-19 0,0 0 0,-2 18 0,2-18 0,0 0 0,0 0 0,2 23 0,-2-23 0,0 0 0,-6 22 0,6-22 0,0 0 0,-4 19 0,4-19 0,0 0 0,0 0 0,0 0 0,0 20 0,0-20 0,0 0 0,0 0 0,0 17 0,0-17 0,0 0 0,0 0 0,0 0 0,0 0 0,-4 18 0,4-18 0,0 0 0,0 0 0,0 0 0,0 0 0,0 0 0,0 0 0,0 0 0,0 0 0,0 0 0,-8 19 0,8-19 0,0 0 0,0 0 0,0 0 0,-4 18 0,4-18 0,0 0 0,0 0 0,0 0 0,0 0 0,0 0 0,0 0 0,0 0 0,0 0 0,0 0 0,0 0 0,0 0 0,0 0 0,0 0 0,0 0 0,0 0 0,0 0 0,0 0 0,0 0 0,0 0 0,0 0 0,0 0 0,0 0 0,0 0 0,0 0-3,-4-29-5,4 29-6,-14-30-4,14 30-4,-6-37-4,26 32-8,-22-17-7,2 22-2,0-21 6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6.33226E-7" units="1/dev"/>
        </inkml:channelProperties>
      </inkml:inkSource>
      <inkml:timestamp xml:id="ts0" timeString="2013-02-20T19:43:07.395"/>
    </inkml:context>
    <inkml:brush xml:id="br0">
      <inkml:brushProperty name="width" value="0.06667" units="cm"/>
      <inkml:brushProperty name="height" value="0.06667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26FC7C8D-43BC-48CE-90D1-CFE0B4C8D200}" emma:medium="tactile" emma:mode="ink">
          <msink:context xmlns:msink="http://schemas.microsoft.com/ink/2010/main" type="inkDrawing" rotatedBoundingBox="5821,17473 9983,17517 9982,17628 5820,17583" semanticType="underline" shapeName="Other">
            <msink:sourceLink direction="with" ref="{4DDEC309-E106-4F5D-BCF3-1BB3DEA3D49B}"/>
          </msink:context>
        </emma:interpretation>
      </emma:emma>
    </inkml:annotationXML>
    <inkml:trace contextRef="#ctx0" brushRef="#br0">153 36 15,'0'0'10,"0"0"-1,0 0-1,0 0-1,0 0-2,0 0 0,0 0-2,0 0 1,0 0 0,-21 2-1,21-2 1,0 0-1,-20 2 0,20-2 1,0 0-2,-19-2-1,19 2 1,0 0-1,0 0 0,-20 2 1,20-2 0,0 0 0,0 0 0,0 0 1,-20 5-1,20-5 0,0 0 0,0 0-1,0 0 1,0 0-1,0 0 0,-19-5 1,19 5-1,0 0 1,0 0 0,0 0 1,0 0 0,0 0 0,0 0 1,-18-2-1,18 2 0,0 0-1,0 0 0,0 0 0,0 0-1,0 0 0,0 0 0,-14 19 0,14-19 1,0 0 1,0 0 0,0 0 0,0 0 1,0 0 1,0 0-2,0 0 1,0 0-1,0 0-1,0 0 0,0 0-1,4 20 0,-4-20 0,0 0 0,26 5 0,-26-5 0,23 4 0,-5-4 0,-18 0 0,31 0 0,-13-4 1,0 3-1,-1-1 0,3 0 0,-2 0-1,-1 2 1,3-2 0,1 2-1,1 0 0,2 0 1,-3-2-1,3 2 0,-1 0 0,1-2 0,1 2 1,-3 0-1,-1 0 0,1 0 0,0 0 0,-1 2 0,1-2 0,-3 0 0,3 2 1,-1-4-1,3 0 0,1 0 0,1-2 1,-1 0-1,1-2 0,-1 2 0,-1-2 0,0 3 1,-5-1-1,-1 2 0,-1 0 0,-17 2 0,32 0 1,-32 0-1,29 2 0,-29-2 1,34 2-1,-17-4 0,3 2 0,3-2 1,1 0-1,-1 0 0,3-2 0,-1 0 0,-1 2 0,0-2 1,1 2-1,-5-2 0,1 2 0,1-2 0,1 2 0,1 2 0,-1-1 0,1 1 0,1 0 1,1 0-1,-3 1 1,1 1-1,-2-2 0,1 2 1,-3-2-1,-1 0 1,-1-2-1,0 2 0,-1 0 0,1 0 0,0 0 1,-18 0-1,31-2 0,-31 2 0,31-1 0,-31 1 0,30 0 0,-30 0 0,25-2 0,-25 2 0,28-2 0,-28 2 0,25 0 0,-25 0 0,34 0 0,-17 0 0,5 2 0,1-2 0,1 2 0,1-1 0,3-1 0,-3 2 0,-1-2 0,1 0 0,-3 2 0,-1-2-1,-1-2 1,-2 2 0,-1 0 0,-17 0 0,34 0 0,-17 2 1,1 0-2,2 0 1,3 0 0,1 0 0,1 0 0,1 0 0,1 2 0,1-2 0,-3 0-1,-1 0 1,-3 0 0,-3 2 0,2-2 0,-3 2 0,1-2 0,-1 1 0,1-1 0,2 0 0,-1 0 0,1 0 0,0 0 0,1-2 0,1-2 1,-3 0-1,1 2 0,0-2 0,-1 2 0,1 0 0,-1 2 0,3-2 0,-2 4 0,-3-2 0,1 0 0,2 0 0,-3 0 0,5 0 0,-3 0 0,1-2 0,0 0 0,3 0 0,-1 0 0,-3 0 0,3 0 0,-3 0 1,1 0-1,0 2 0,-1-2 0,-1 2 0,2 2 0,-1-2 0,-1 2 0,0-2 0,-1-2 0,1 1-1,-1-1 1,-17 0 0,32 0 1,-32 0-1,27-1 0,-27 1 0,28-2 0,-28 2 0,29-2 0,-11 4 0,-1-2 0,1 2 0,0-2 0,5 1 0,-1 1 0,-2 2 0,-1-2-1,-1 0 1,-18-2 0,31 4 0,-31-4 0,24 2 0,-24-2 0,17 0 0,-17 0 0,22-2 0,-22 2 0,23-2-1,-23 2 2,24-2-2,-24 2 1,24 0 1,-24 0-1,19 2 0,-19-2 0,18 4 0,-18-4 0,0 0 0,25 2 0,-25-2 0,18 2 0,-18-2 0,18 2 0,-18-2 0,0 0 0,23 2 0,-23-2 0,0 0 0,20 0 0,-20 0 0,0 0 0,23-2 0,-23 2 0,20 0 0,-20 0 0,23-2 0,-23 2 0,26 2 0,-26-2 0,25 0 0,-25 0 0,28 0 0,-28 0 0,23-2 0,-23 2 0,24-4 1,-24 4-2,0 0 2,23 0-2,-23 0 1,0 0 1,22 2-1,-22-2 0,0 0 0,20 4 0,-20-4 0,0 0 0,0 0 0,0 0 0,0 0 0,19 2 0,-19-2 0,0 0 0,0 0 0,0 0 1,0 0-1,0 0 0,0 0 1,0 0-1,0 0 0,0 0 0,0 0 0,0 0 0,0 0 1,0 0-1,0 0 0,0 0 0,0 0 0,0 0 0,0 0 0,0 0-3,-8-20-16,8 20-19,0 0 1,-31-2-3,4-3 2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6.33226E-7" units="1/dev"/>
        </inkml:channelProperties>
      </inkml:inkSource>
      <inkml:timestamp xml:id="ts0" timeString="2013-02-19T20:39:22.574"/>
    </inkml:context>
    <inkml:brush xml:id="br0">
      <inkml:brushProperty name="width" value="0.06667" units="cm"/>
      <inkml:brushProperty name="height" value="0.06667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958CD7FC-DBC6-42AB-A668-19629245D77F}" emma:medium="tactile" emma:mode="ink">
          <msink:context xmlns:msink="http://schemas.microsoft.com/ink/2010/main" type="inkDrawing" rotatedBoundingBox="2984,9615 11916,8498 12178,10593 3246,11711" semanticType="callout" shapeName="Other"/>
        </emma:interpretation>
      </emma:emma>
    </inkml:annotationXML>
    <inkml:trace contextRef="#ctx0" brushRef="#br0">0 1024 14,'0'0'16,"0"0"-4,0 0-3,0 0-1,0 0 0,0 0-1,0 0 0,0 0 0,0 0 0,0 0-1,0 0 0,0 0 0,0 0-2,0 0 0,0 0 0,0 0-2,0 0 0,12 2-1,-12-2 0,0 0-1,0 0 0,0 0 1,0 0-1,0 0 0,0 0 1,0 0-1,0 0 0,11 3 0,-11-3 1,0 0-1,14 4 0,-14-4 1,13 0-1,-13 0 1,22 1-1,-6 0 0,0-1 0,4 1-1,3-1 2,4 2-2,1-2 2,3 0-2,0 0 2,1-2 0,0 1-1,0 0 2,-2 0-2,-3-5 1,0 5-1,-2-3 1,-2 2-1,-3-1 0,0 2 0,-5-2 0,-1 3 0,-1 2 0,-13-2 0,18 3 0,-18-3 0,12 3 0,-12-3 0,0 0 0,14 4 0,-14-4 0,11 1 0,-11-1 1,13-1-1,-13 1 0,16 0 0,-16 0 0,22-1 0,-10 1 0,4 0 0,2 0-1,0 1 1,4 0-1,-2 2 1,5-1-1,-3 0 1,1 0-1,0-1 1,-1 1 0,0-1 1,0-1-1,1 0 0,-2 0 1,2 0-1,0 0 0,0 0 0,0 0 0,-1 1 0,0-1 0,-4 0 0,3 0 0,-5 0 0,2 2 0,-1-2 1,2 1-1,1-1 1,0 0 0,2 0 0,3 0-1,-2-1 1,1 1-1,-1 0 0,1 0 1,-3 0-1,1 1-1,-1-1 1,-2 1 0,1 0 0,-2-1 0,0 2 0,1-2 1,-2 0-1,1-2 0,-2 2 0,0-1 0,-2 1 0,0 0 0,-1-1 0,-1 1 0,-12 0 0,20 0 1,-20 0-1,21 1 0,-21-1 0,20 3 0,-20-3 0,22 1 0,-9-1 0,-1 0 0,3 0 1,-1-1-1,0-1 0,2 2 1,-1-1-1,1 0 1,-2 1 0,-1-1-1,-13 1 1,24 0-1,-12 0 0,1 0 0,0 1 0,-2 0 1,3 0-1,2-1 0,-1 0 1,1 0-1,-1 0 0,2-1 0,-3 0 0,1 0 0,2-1 0,-3 1 0,2 1 0,-3 0 0,2-1 0,1 1 0,2 0 0,2-2 1,2 2-1,0-1 0,2 0 0,5 0 1,-2-1-1,1 0 1,-2 0 0,-2 1 0,-2 0 0,-1 0 0,-6-1-1,-2 1 1,-13 1-1,17-1 0,-17 1 0,0 0 0,11-2 0,-11 2 0,0 0 0,0 0 0,15 2 1,-15-2-1,0 0 0,11 0 1,-11 0 0,0 0 0,0 0 0,0 0-1,0 0 1,0 0 1,0 0-1,0 0-2,0 0 1,0 0 0,0 0 0,0 0-2,0 0 2,-2 11-1,2-11 1,0 0 0,0 0 0,0 0 1,0 0-1,0 0 0,0 0 0,0 0 0,0 0 2,0 0-2,0 0 0,0 0 0,0 0 0,0 0 0,0 0 0,-12 7 0,12-7 0,0 0 0,0 0 0,0 0 0,0 0 0,-13 12 0,13-12 0,0 0 0,0 0 0,-3 12 0,3-12 0,0 0 0,0 13 0,0-13 0,0 0 0,-1 15 0,1-15 0,-2 16 0,2-16 0,-4 18 0,4-18 0,-4 19 0,4-19 0,-3 20 0,3-20 0,-1 21 0,1-21 0,3 20 1,-3-20-1,2 22 0,-2-22 0,1 23 0,-1-11 1,-1 2-1,1-14 0,-4 23 0,0-9 0,3 0 0,-1 3 0,0-1 1,1 0-1,2 0 0,1 1 1,-1 0-1,1-3 0,0-1 1,0-2-1,-2-11 0,3 21 0,-3-10 1,0-11-1,-3 23 0,1-11 0,0 2 1,0 0-1,-1 1 0,2-1 0,-2 2 0,3-2 0,0 1 0,2-1 1,-1 2-1,0-2 0,1-1 0,-1-2 1,1 1-1,-2-12 0,2 21 0,-4-9 1,2-12-1,-5 20 0,3-8 0,-1 0 0,1-1 0,0 2 1,2-13-1,-1 22 1,1-11-1,0-11 1,3 22-1,-3-22 1,3 20-1,-3-20 0,3 20 0,-3-20 0,0 16 0,0-16 0,-1 21 0,1-21 0,-2 23 0,2-10 0,2 0 0,-2 1 0,1 0 0,2 0 0,-2-1 0,0-1 0,2 0 0,-3-12 0,2 20 1,-2-20-1,2 21 0,-2-21 0,0 15 0,0-15 1,-2 16-1,2-16 0,-2 14 0,2-14 1,-3 11-1,3-11 0,0 0 1,-2 13-1,2-13-1,0 0 2,0 0-1,0 0 0,0 0 0,0 0 0,0 0 0,0 0 0,0 0 0,0 0 0,0 0 0,0 0 1,0 0-1,0 0 1,0 0-1,0 0 1,0 0-1,0 0 0,0 0 1,0 0-2,0 0 1,0 0 0,0 0 0,0 0 0,0 0 0,0 0 0,0 0 0,0 0 0,0 0 0,0 0 0,0 0 0,0 0 0,0 0 0,0 0 0,11 4 0,-11-4 0,17 0 0,-3 0 0,4 0 0,3 0-1,6-1 1,2 1 0,4-3 0,3 2 0,2-2 0,3 1 0,2 0 0,1 1 0,-2 0 0,1-2 0,-1 3 0,0-1 1,2 0-2,0-1 2,-3 1-1,0 0 0,-1 1 0,0 0-1,-2 1 1,-2-1 0,0 1 0,-3-1 0,-1 2 0,-1-2 0,-1 0 0,-1 1 0,0-1 0,-1 1 0,-2-1 0,-2 2 0,1-1 0,-2 0 0,1 0 0,1 2 0,-1 0 0,2-1 0,-3 1 0,2-1 0,0 1 0,1-2 0,1 0 0,0-2 0,1 1 0,1-1 0,0 1 0,1-1 0,0 1 0,-2 0 0,0 0 0,-1 0 0,0 1 0,0 0 0,2-1 0,-1 0 0,0 1 0,2-1 0,-2 2 0,0-2 0,2 0 0,-2 0 0,-1-2 0,0 2 0,0 0 0,0-1 0,0 0 0,-1 1 0,-1-3 0,-2 2 0,-1 1 0,1-1 0,-3 2 0,2-1 0,2 0 0,-1 0 0,2 1 0,2-1 0,1 2 0,1-2 0,1 0 0,-2 0 0,2-2 0,-1 2 0,2-4 0,-1 2 0,1-1 0,-2 1 0,0-2 0,-1 3 0,1-2 0,0 2 1,-2 2-1,1 0 0,0-1 0,1 0 0,0 2 0,0-4 0,-2 1-1,2 0 1,-2-1 0,2 0 0,-1 1 0,-1-2 0,-3 1 0,3 0 0,-2 1 0,-1 0 0,1-1 0,-1 0 0,-1 1 0,1-1 0,-1 0 0,1 0 0,2 0 0,0 3 0,-2-2 0,1 2 0,-1-2 0,1 2 0,-1 2 0,-1-2 0,-1-1 0,-1-1 0,-1 3 0,2-2 0,-1 3 0,1-4 0,0 1 0,1 0 0,-1 3 0,1-3 0,0 0 0,-3-1 0,2 0 0,0 1 0,-1-1 0,-2-1 0,0 2 0,1-2 0,-3 0 0,-1 2 0,-2-1 0,-1 0 0,-1 1 0,-12 0 0,18 0 0,-18 0 0,13-1 0,-13 1 0,14 1 0,-14-1 0,13-1 0,-13 1 0,15 1 0,-15-1 0,13 0 0,-13 0 0,12-1 0,-12 1 1,0 0-1,0 0 0,11-3 0,-11 3 0,0 0 0,0 0 1,0 0-1,0 0-1,0 0 1,0 0 0,0 0 0,0 0 0,0 0 0,0 0 0,0 0 0,0 0 1,0 0-1,0 0 0,0 0 0,0 0 0,0 0 1,0 0-1,0 0 0,0 0 1,0 0-1,0 0 0,0 0 0,0 0 1,0 0-1,0 0 0,0 0 1,0 0-1,0 0 0,0 0 1,0 0-1,-1-18 0,1 18 1,-1-15-1,1 15 0,0-16 0,0 16 0,-2-15 0,2 15 0,-1-14 0,1 14 0,-2-14 0,2 14 0,-3-14 0,3 14 0,-1-16 0,1 16 0,-3-16 0,3 16 0,-1-17 1,1 17-1,-1-15 0,1 15 0,-2-16 0,2 16 0,-2-14 0,2 14 0,-3-14 0,3 14 0,-2-14 1,2 14-1,-2-14 0,2 14 0,0-13 0,0 13 0,2-15 0,-2 15 0,1-17 0,-1 17 0,0-20 0,0 8-1,0-1 1,0-1-1,0 0 1,0 0 0,0 0-1,0 1 1,0 1 0,0 12 0,-1-19 0,1 19 0,0-15-1,0 15 1,-2-14 1,2 14-1,0-16 0,0 16-1,2-19 2,-2 19-2,2-23 2,1 10-1,-2 0-1,-1 1 1,1-1 0,-1 0 0,0 13 0,2-20 0,-2 20 0,0-17 0,0 17 0,1-18 0,-1 18 0,1-18 0,-1 18 0,1-22 0,1 11 0,-2-2 0,1 0 0,-1 0 0,1 0 0,1 1 0,-1 0 0,-1 1 0,0 11 0,1-17 0,-1 17 0,1-15 0,-1 15 0,-1-15 0,1 15 0,1-14 0,-1 14 1,0-16-1,0 16 0,2-20 0,-2 20 0,2-19 0,-2 19 0,0-19 0,0 19 0,3-20 0,-3 20 0,2-21 0,-2 21 0,3-22 0,0 11 0,-2-1 0,0 1 0,-1-1 0,0 12 0,-1-19 0,1 19 0,-1-18 0,1 18 0,-3-15 0,3 15 0,-3-13 0,3 13 0,0-14 0,0 14 0,0-14 0,0 14 0,0-16 0,0 3-1,2 2 1,-1-1-1,-1 0 1,-1-1 0,1 1-1,0-1 1,0 13-1,0-18 1,0 18 0,-3-15 0,3 15 0,0-14 0,0 14 0,0-18 0,0 18-1,1-22 1,1 11 0,-2-1 1,1-1-2,-1 1 2,0-1-2,1 0 2,1 0-2,-1 2 2,-1-1-2,1 1 2,-1 11-2,1-22 1,2 10 0,-3 1 0,1-2 0,1-1 0,-1 0 0,0-2 0,-1 1 0,1-3 0,-1 1 0,0 2 0,0 1 0,0 0 0,0 0 0,0 1 0,2 0 0,-1 0 0,0 2 0,1-2 1,0-1-1,-1 1 0,1 0 0,-1 0 0,0-1 0,1 1 0,0-1 0,-1 2 0,-1 0 0,2 0 0,-2 12 0,1-19 0,-1 19 0,3-15 0,-3 15 0,0 0 0,1-15 0,-1 15 0,0 0 0,1-16 0,-1 16 0,-1-11 0,1 11 0,-1-12 0,1 12 0,-2-13 0,2 13 0,-2-14 0,2 14 0,-4-20 0,4 20 1,-1-21-2,1 21 2,-3-18-1,3 18 0,-1-18 0,1 18 0,0 0-1,-2-14 2,2 14-2,0 0 1,-1-16-1,1 16 2,0-12-2,0 12 1,0 0 0,0-14 0,0 14 0,0 0 0,0 0 0,-2-14 0,2 14 0,0 0 0,-8-14 0,8 14-1,0 0 1,-9-16 0,9 16 0,0 0 0,0 0-1,0 0 1,-12-10 0,12 10 0,0 0 0,0 0 0,0 0 0,0 0 0,0 0 0,0 0 0,0 0 0,0 0 0,0 0 0,0 0-1,0 0 1,0 0 0,0 0 0,0 0 0,0 0-1,0 0 1,0 0 0,0 0 0,0 0 0,0 0 0,0 0 0,0 0 0,0 0 0,0 0 0,0 0 0,12 1 0,-12-1 1,13 2-1,-13-2 0,16 2 0,-4 0 0,0-1 0,2 0 0,2 0 0,4 1 0,-1-2 0,3 0 0,0 0-1,1-2 1,-1 2 0,1-1 0,-2 0 0,-1 0 0,0 1 0,-2-2 0,-2 1 0,1 1 0,-3 0 0,2 1 0,-2-1 0,0 2 0,-1-2 0,1 0 0,0 1 0,2-1 0,-1-1 0,1 1 0,-2-3 0,0 2 0,0-2 0,0 2 0,-1 0 0,1-2 0,0 2 0,0 1 0,2 0 0,1 1 0,-1-1 0,1 1 0,-1 1 0,0-2 0,1 1 0,0-1-1,0 1 1,-2-1 0,2 0 0,-1 0 1,2 0-1,2 0 0,-2 0 0,1-1 0,2 1 0,2 0 0,-1 0 0,1 0 0,-1-1 0,1 1-1,-1 1 2,0-1-2,1 0 1,-3 0 0,2 0 0,2 0 0,0 0 0,2-1 0,2 1 0,2-2 0,-2 2 0,0-1 1,3 1-2,-1-1 2,1 1-1,0-2 0,-2 2 0,-1 0 0,3 0 0,0 0 0,0 0 0,-1-1 0,-1 1 0,1 0-1,0-1 1,0 1 0,0-1 1,-2 1-2,2 0 1,-2 1 0,1-1 0,0 0 1,-2 1-1,0-1-1,0 1 1,2 1 0,-2-2 1,1 1-1,-1-1 0,0 1 0,-1-1 0,-3 0 0,0 0 0,-1-1 0,-3 1 0,-3-1 0,-3-1 0,-13 2-1,18-1 1,-18 1 1,0 0-1,11-1 0,-11 1 0,0 0 0,0 0 0,0 0 0,0 0 0,0 0 0,0 0 0,0 0 0,0 0 0,0 0 0,0 0 1,0 0-1,0 0 0,0 0 0,0 0 0,0 0 0,0 0 0,0 0 0,0 0 1,0 0-1,0 0 0,0 0 0,0 0 0,0 0 0,-13-4-1,13 4-2,-14 4-3,17 7-21,-19-9-10,2-2 0,-6-7-2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6.33226E-7" units="1/dev"/>
        </inkml:channelProperties>
      </inkml:inkSource>
      <inkml:timestamp xml:id="ts0" timeString="2013-02-19T20:40:20.779"/>
    </inkml:context>
    <inkml:brush xml:id="br0">
      <inkml:brushProperty name="width" value="0.06667" units="cm"/>
      <inkml:brushProperty name="height" value="0.06667" units="cm"/>
      <inkml:brushProperty name="color" value="#990099"/>
      <inkml:brushProperty name="fitToCurve" value="1"/>
    </inkml:brush>
  </inkml:definitions>
  <inkml:traceGroup>
    <inkml:annotationXML>
      <emma:emma xmlns:emma="http://www.w3.org/2003/04/emma" version="1.0">
        <emma:interpretation id="{C1483D66-49A1-4E87-9229-42EAC2CE661D}" emma:medium="tactile" emma:mode="ink">
          <msink:context xmlns:msink="http://schemas.microsoft.com/ink/2010/main" type="inkDrawing" rotatedBoundingBox="3038,15182 11946,16918 11692,18222 2784,16486" semanticType="callout" shapeName="Other"/>
        </emma:interpretation>
      </emma:emma>
    </inkml:annotationXML>
    <inkml:trace contextRef="#ctx0" brushRef="#br0">27 74 9,'-11'0'10,"11"0"-3,0 0 1,0 0 1,0 0-1,0 0 1,0 0-1,-12 2 1,12-2 1,0 0-1,0 0-1,0 0-1,0 0-2,0 0 0,0 0-1,0 0 0,0 0-2,0 0 0,0 0 0,0 0-1,0 0 0,0 0 0,0 0 0,0 0 0,0 0-1,0 0 1,0 0 0,0 0-1,0 0 1,-4-11-1,4 11 1,0 0 0,0 0-1,0 0 1,0 0-1,0 0 1,0 0-1,0 0 0,0 0 0,0 0 0,0 0 0,16-4 0,-16 4 0,16 4 0,-3-4 0,1 0 0,4 0 0,4-1 0,1-2 1,2 0-1,1 0 0,-2 0 0,1 0 0,0 1 0,-3-1 0,0 2 0,-3 0 0,-1-1 0,-1 1 0,0 1 0,-3 0 0,-2-1 0,2 1 1,-3 0-1,-11 0 0,20-1 0,-20 1 0,18 0 0,-18 0 0,15-2 0,-15 2 0,14 0 0,-14 0 0,13 0 0,-13 0 0,13 2 0,-13-2 0,14 1 0,-14-1 0,16 0 0,-16 0 0,16 0 0,-16 0 0,20-1 0,-20 1 0,19 0 0,-19 0 0,18 1 0,-18-1 0,15 1 0,-15-1 0,12 4 0,-12-4 0,13 4 0,-13-4 0,14 4 0,-14-4 0,19 4 0,-6-3 0,0 0 0,3 0 0,0-2 0,2 1 0,3 0 0,0-2 0,-1 0 1,3 2-1,-2-2 0,1 0 0,0 1 0,-2 0 0,1 0 0,-1 1 0,0-2 0,0 2 0,2 0 0,-2 0 0,0 0 0,1 0 0,-2 0 0,-1 0 0,0 0 0,-3 0 0,-3 0 0,2 0 0,-2 0 0,-1 0 0,1 0 0,0-1 0,-1 0 0,2 1 1,0 0-1,-2-2 0,4 2 0,-2-1 0,-1 1 0,1-1-1,1 1 2,-1-1-1,1-1 0,2 1 0,-2 0 0,0-1 0,0 1 0,1 1 0,-1-1 0,-1 0 0,-2-1 0,1 2 0,-12 0 0,19-2 0,-19 2 0,19-3 1,-19 3-1,22-2 0,-9 0 0,1 1 0,3 0 0,0 1 0,-1 0 0,2-1 0,0 1 0,0-2 0,-1 2 0,1 0 0,-1-1 0,1 1 0,-1-1 0,-1-1 0,1 0 0,0 1 0,0-1 0,-1 1 0,0 0 1,-2-1-1,0 2 0,0 0 0,2 0 0,-1 2 0,-1-2 0,2 1 0,-2 0 0,0 1 0,0-1 0,0 0 0,-2 0 0,1-1 0,-2 2 0,-11-2 0,22 1 0,-22-1 0,21 1 0,-21-1 0,18 2 0,-18-2 0,18 1 0,-18-1 0,17 2 0,-17-2 0,16 3 0,-16-3 0,18 1 0,-18-1 0,21 3 0,-21-3 0,23 1 0,-10 0 0,1 1 0,0-2 0,-2 1 1,1-1-1,-13 0 0,17 0 0,-17 0 0,0 0 0,12-3 0,-12 3 0,0 0 0,0 0 0,0 0 0,12-3 0,-12 3 0,0 0 0,12-4-1,-12 4 1,11-3 0,-11 3 0,16-1 0,-16 1 0,18 0 0,-18 0 1,14 0-1,-14 0 0,0 0 1,15 0-1,-15 0 1,0 0-1,0 0 1,14-7-1,-14 7 0,0 0 1,15-3-1,-15 3 0,0 0 0,0 0 0,0 0 0,11-2 0,-11 2 0,0 0 1,0 0-1,0 0 0,0 0 0,0 0 0,0 0 0,0 0 0,0 0 0,0 0 1,0 0-1,0 0 0,0 0 0,0 0 0,0 0 1,0 0-1,0 0 0,0 0 0,0 0 1,0 0-1,0 0 0,0 0 0,0 0 0,12 4 0,-12-4 1,0 0-1,0 0 0,0 0 1,0 0-1,13 4 0,-13-4 1,0 0-1,0 0 0,0 0 0,11 1 0,-11-1 1,0 0-1,0 0 0,0 0 0,0 0 0,0 0 0,0 0 0,0 0 0,0 0 0,0 0 0,12 0 0,-12 0 0,0 0 1,0 0-1,0 0 0,0 0 0,0 0 0,0 0 0,0 0 0,0 0 0,0 0 0,0 0 0,0 0 1,0 0-1,0 0 0,0 0 0,0 0 0,0 0 0,0 0 0,0 0 0,0 0 0,0 0 2,0 0-2,0 0 0,0 0 0,0 0 0,0 0 0,0 0 0,0 0 0,0 0 0,0 0 0,0 0-2,0 0 2,0 0 0,6 16 0,-6-16 0,0 14 0,0-14 0,0 20 0,0-20 2,0 21-2,0-10 0,0 3 0,2-1 0,-2 1 0,1 0 0,-1 0 0,1 2 0,0-2 0,1-1 0,0 0 0,0-1 0,-1 0 0,0 1 1,0-2-1,1 2 0,-1 0 0,-1 0 0,1-1 1,-1 0-1,0 0 0,0-1 0,0-11 1,0 19-1,0-19 0,-1 20 0,1-20 0,0 16 1,0-16-1,-1 16 0,1-16 0,0 16 0,0-16 1,0 18-1,0-18 0,0 19 0,0-19 1,0 20-1,0-20 1,0 23-1,-2-12 0,1 1 0,0 1 0,-2-2 0,1 1 0,0-1 0,0 1-1,2-12 1,-4 18 1,4-18-1,-3 18 0,3-18 0,-2 17 0,2-17 1,-3 18-1,3-18 0,-1 18 1,1-18-1,-1 20 0,1-20 0,0 20 0,0-20 0,0 21 0,0-10 0,0-11 0,0 22 0,0-22 0,0 20 1,0-20-1,1 18 0,-1-18 0,1 20 0,-1-20 0,0 19 0,0-8 0,-1 2 0,1 0 0,-1 1 0,-1 1 0,2 1 0,0 0 0,2 0 1,-2-1-1,1-1 0,0 3 0,2-2 0,-1 1 0,0-2 0,0-1 0,0-1 0,0 1 0,-1-1 0,2-1 0,-3-11 0,3 21 1,-3-21-1,5 16 0,-5-16 0,2 16 0,-2-16 0,3 11 0,-3-11 0,0 0 0,1 14 0,-1-14 0,0 0 0,-1 16 0,1-16 0,-3 11 0,3-11 0,-2 16 0,2-16 0,-4 18 0,4-18 0,-3 16 1,3-16-2,-1 17 2,1-17-1,-1 11 0,1-11 0,0 0 0,0 15 0,0-15 0,0 0 0,-2 14 0,2-14 0,0 0 0,-3 12 0,3-12 0,0 0 0,0 0-1,0 0 2,0 0-1,0 0 0,0 0 1,0 0-1,0 0 0,0 0 0,0 0 0,0 0 0,0 0 0,0 0 0,0 0 0,0 0 0,-3 12 0,3-12 1,0 0-1,0 0 0,0 0 0,0 0 0,0 0 0,0 0 0,0 0 0,0 0-1,0 0 1,0 0 1,0 0-1,0 0 0,0 0 0,0 0 0,0 0 0,0 0 1,0 0-1,0 0 1,12 5-1,-12-5 0,15 1 0,-15-1 0,23 0-1,-7-1 0,0 0 1,4-2-1,0 1 1,2 0 0,0 0 0,5 1 0,1-1 0,1 1 0,0 0 1,1 1-1,1-2 0,0 2 0,1 0 0,-1 0 0,0 2 0,-2-2 0,2 0 0,0 0 0,-4 0 0,1-2 0,-1 1 0,-2 1 0,-1-1 0,1 0 0,-3-1 0,0 0 0,1 2 0,-3-2 0,0 2 0,-2 0 0,-2 0 0,-2 0 0,-1 2 0,-1-2 0,-12 0 0,19 1 0,-19-1 0,17 1 0,-17-1 0,18 0 0,-18 0 0,19-1 0,-7 1 0,-12 0 0,20-3 0,-8 2 0,1 1 0,-13 0 0,23-1 0,-11 0-1,-1 1 1,1 0 0,-12 0 0,22 0 0,-22 0 0,22 1 0,-22-1 0,18 0 0,-18 0 0,18 0 0,-18 0 0,14-1 0,-14 1 0,13-2 0,-13 2 0,0 0 0,13-2 1,-13 2-1,0 0 0,15-1 0,-15 1 0,14 0 0,-14 0-1,19 0 1,-7-2 0,0 2 0,1 0 0,1 0 0,0 0 0,0 0 0,1 0 0,0 0 0,1 0 0,1 0 0,0 0 0,0-1 0,1 1 0,1 0 0,1 0 0,1 0 0,2 0 0,-1 0 0,3 1 0,-1-1 0,-1 0 0,2 0 0,-2 2 0,0-2 0,-1 0 0,0 0 0,-2 0 0,2 0 0,-1 0 0,-2 0 0,4 1 0,-1-1-1,0 1 1,0-1 0,-3 1 0,2-1-1,-2 2 1,0-1 0,-2-1 0,-1 1 0,0 0 0,0 1 0,-1-2 0,2 0 0,-2 1 0,3-1 0,0 0 0,-1-1 0,2 1 0,0-2 0,-1 2 0,0 0 0,0 0 0,0 0 0,-6 0 0,3 0 0,-1 2 0,-1-1 0,0-1-1,-1 1 1,1-1 0,-1 0 1,1 0-1,0-1 0,-2 1 0,1 0 0,-12 0 0,18-1 0,-18 1 0,15-2-1,-15 2 1,14 2 0,-14-2 0,16 1 1,-16-1-1,15 1 0,-15-1 0,18 3 0,-18-3 0,20 2 1,-20-2-1,18 2 0,-18-2 0,18 0 0,-18 0 0,19 1 0,-19-1 0,19 1 0,-19-1 0,22 2 0,-22-2 0,22 0 0,-22 0 0,21 1 0,-21-1 0,20 0 0,-7 1 0,0-1-1,0 0 1,0 0 0,0 0 0,-1 0 0,1 0 0,1 1-1,-2-1 2,1 0-2,0 2 1,1-1 1,1 0-1,1-1 0,-1 2-1,3-2 1,-1 1 0,1-1 0,0 0 0,0 0 0,3 0 0,-2 0 0,0-1 0,1 1 0,-5 0 0,2 0 0,1 1 0,-4-1 0,1 0 0,1 1 0,-1-1 0,1 0 0,2 0 0,0 0 0,-1-1 0,2 1 0,-2-1 0,-1 1 0,1-2 0,0 2 0,-2-1 0,1 1 0,-1-1 0,1 1 0,-4 0 0,1-2 0,1 2 0,-1 0 0,0-1 0,0 1 0,0 0 0,1-1 0,3 1 0,-2 0-1,2 0 1,0 1 0,-2-1 0,2 0 0,0 0 0,-1 0-1,-1 0 1,0 1 0,-1-1 1,0 2-2,2-1 1,-1 0 1,1 1-1,-1-1 0,1 0 0,-1 0 0,0-1-1,1 0 1,-1-1 0,1 1 0,0-1 0,0 1 0,-2-1 0,2 1 0,-1 0 0,2-2 0,-1 2 0,1 0 0,1 2 0,1-2 0,1 0 0,0 0 0,1 0 0,-2 0 0,1 0 0,0 0 0,-1 0 0,1 0 0,-1 0 0,0 0 0,1 1 0,-1-2 0,0 2 0,1-1 0,-2 0 0,0 0 0,2 1 0,1-1 0,-1 0 0,2 0 0,-1 0 0,1-1 0,1 1 0,-1 0-1,-3 0 1,0-1 0,1 1 0,-2 0 0,1 0 0,-2 0 0,2 0 0,-2-2 0,1 2 0,0-1 0,0 0 0,1 1 0,1-2 0,-1 1 0,1 1 0,2 0 0,2-1 1,-1 2-1,1-1 0,-1 1 0,3 1 0,-2-1 0,1-1 0,-2 0 0,0 1 0,0-2 0,-1 1 0,-1-1 0,1-1 0,-2 1 0,0 0 0,-1 0-1,2-1 1,-1 1 0,0 1 0,-1-1 0,-1 1 0,1 0 0,-1 0 0,0 0 0,-2 1 0,0-1 0,1 0 0,1 0 0,0 0 0,1 0 0,2-1 0,-2-1 0,2 2 0,-2 0 0,3-1 0,0 1 0,-1 0 0,-1 1 0,2-1 1,0 0-1,1 0 0,2 0 0,-2 0 0,0 0 0,3 0 0,-2 0 0,-1 0-1,2 0 1,-2 0 1,0 0-1,0 0 0,2 0 0,-2 0 0,3 0 0,-1 2 0,0-2 0,1 1 0,-1 0 0,1-1 0,1 3 0,-1-2 0,0 2 0,2 1 0,-1-2 0,2 2 0,0-1 0,0 0 0,1 0 0,-3-1-1,-4 0 1,-1-1 0,-3 0 0,-4-1 0,-15 0 0,18 0 0,-18 0 0,0 0 0,0 0 0,11 2 0,-11-2 0,0 0 0,0 0 0,0 0-1,0 0 1,0 0 1,0 0-1,0 0-1,0 0 1,0 0 0,0 0 0,0 0 0,0 0 0,0 0 0,0 0 0,0 0 1,0 0-1,0 0 0,0 0 0,0 0-1,0 0-2,-8-13-4,8 13-22,0 0-8,0 0-1,-5-13 1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6.33226E-7" units="1/dev"/>
        </inkml:channelProperties>
      </inkml:inkSource>
      <inkml:timestamp xml:id="ts0" timeString="2013-02-19T20:40:51.075"/>
    </inkml:context>
    <inkml:brush xml:id="br0">
      <inkml:brushProperty name="width" value="0.06667" units="cm"/>
      <inkml:brushProperty name="height" value="0.06667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B85404E1-B88B-4D70-B3A3-75D6FC726AFD}" emma:medium="tactile" emma:mode="ink">
          <msink:context xmlns:msink="http://schemas.microsoft.com/ink/2010/main" type="inkDrawing" rotatedBoundingBox="3261,14913 12144,16040 11855,18324 2971,17198" semanticType="callout" shapeName="Other"/>
        </emma:interpretation>
      </emma:emma>
    </inkml:annotationXML>
    <inkml:trace contextRef="#ctx0" brushRef="#br0">0 1352 17,'0'0'16,"0"0"0,0 0-3,0 0 0,0 0-1,0 0-3,0 0-1,0 0-1,0 0-1,0 0-1,0 0-1,0 0-2,0 0 1,0 0-1,0 0-1,0 0-1,0 0 1,0 0-1,0 0 1,0 0 0,0 0-1,0 0-1,0 0 1,0 0 1,0 0 0,11-2-1,-11 2 0,0 0 1,0 0-1,16 3 2,-16-3-2,13 1 0,-13-1 1,14 2-1,-14-2 1,18 2-1,-18-2 0,19 1 0,-7 1 1,-1-2-1,2 1 0,1-1 0,0 0 1,2 0-1,2-1 1,1-1-1,2 1 1,-1-1-1,1 0 0,0 0 0,-1 0 1,1 0-2,-2 1 2,-3-1-2,0 2 1,0 0 0,-1 0 0,1 0 0,0-1 0,1 0 0,0-1 0,2 1 0,-1-1 0,1 0 0,1 0 0,-2-1 0,0 2 0,-3 0 0,3 1 0,-4-2 0,2 2 0,-1 0 0,1-1 0,-1 1 0,2 0 0,1 0 0,-1 0 0,-1 0 0,2 0 0,-1-1 0,0 1 0,-2-1 0,-1 1 0,-1-2 0,0 2 0,-1 0 0,-1 0 0,-11 0 0,21 0 0,-21 0 0,22 2 0,-11-1 0,1-1 0,2 1 0,0-1 0,3 0 0,1 0 0,0 0 1,1 0-1,1 0 0,-1 0 0,-1 0 1,1 1-1,-2 1 0,0-1 0,1 2 0,-1-1 0,1 1 0,0-1 0,0-1 0,0 1 0,0 0 1,1 0-2,-1-2 1,0 1 1,-1-1-1,0 0 0,-2 0 0,-1 1 0,-2-1 0,1 0 1,-13 0-1,18 1 0,-18-1 0,19 0 1,-19 0-1,18 2 0,-18-2 0,21 0 0,-10 1 0,1-1 0,-1 0 0,2 0 0,-13 0 1,22-1-1,-22 1 0,22 0 0,-22 0 1,20 0-1,-20 0 0,20 1 0,-20-1 0,22 0 1,-22 0-1,22 0 0,-11 0-1,1 0 1,-12 0 0,23-1 0,-10-1 0,-2 2 0,4 0 0,-1 0 1,1-1-1,1 2 0,-1-1 0,4 0 1,-1 0 0,2 2-1,0-2 1,0 1-1,0-1 0,1 1 0,-1-1 0,0 2 1,-1-1-1,-1 0 0,-1 0 1,-1 1-1,-1-2 1,-3 0-1,-12 0 0,20 1 0,-20-1 0,13 0 0,-13 0 0,0 0 0,15-1 0,-15 1 0,13 0 0,-13 0 0,17-2-1,-17 2 1,19-1-1,-19 1 1,19-1 0,-19 1 1,17 0-1,-17 0 0,15 0-1,-15 0 1,13 0 1,-13 0-1,13 1 2,-13-1-2,16 3 1,-16-3 0,22 1 0,-8 0-1,1 1 0,1-2 1,-2 1-1,0-1 1,-3 0-1,-11 0 0,17 0 1,-17 0-1,0 0 2,0 0-2,0 0 1,12 0-1,-12 0 1,0 0-1,0 0 0,0 0 0,11 1 0,-11-1 1,0 0-1,0 0 0,13 0-1,-13 0 1,0 0 0,0 0 0,0 0 0,0 0 0,0 0 0,0 0 0,0 0 2,0 0-2,0 0 0,0 0 1,0 0-1,0 0 1,0 0 0,0 0-1,0 0 0,0 0 0,0 0 0,0 0 1,0 0-2,0 0 1,0 0-1,0 0 2,9-13-1,-9 13 0,0 0 1,0 0-1,0 0 0,0 0 0,0 0 0,0 0 1,0 0-1,2-13 0,-2 13 0,0 0 0,0 0 1,-2-14-1,2 14 0,0 0 0,-5-12 0,5 12 1,0 0-1,-6-13 0,6 13 0,0 0 0,-5-14 0,5 14 0,0 0 1,-4-14-1,4 14 0,-2-12 0,2 12 0,-3-13 0,3 13 0,-4-14 0,4 14 0,-4-14 0,4 14 0,-5-11 0,5 11 0,0 0 0,-5-12 0,5 12 0,0 0 1,0 0-1,-6-13 0,6 13 0,0 0 0,-2-13 0,2 13 0,0 0 0,-4-16 0,4 16 0,-1-14 0,1 14 0,-2-16 0,2 16 0,0-14 0,0 14 0,-1-15 1,1 15-1,1-14 0,-1 14 0,0-12 0,0 12 0,2-13-1,-2 13 1,1-12 1,-1 12-2,0-15 2,0 15-1,0-16 0,0 16-1,0-19 2,0 19-1,-3-22 0,3 22 0,-1-19 0,1 19 0,-1-18 0,1 18 0,0-13 0,0 13 0,0 0 0,2-16 0,-2 16 0,0-14 0,0 14 0,2-16 0,-2 16 0,1-22 0,-1 22 0,1-22 0,-1 22 0,1-20 0,-1 20 0,3-20 0,-3 20 0,1-16 0,-1 16 0,4-17 0,-4 17 1,3-17-1,-3 17 0,1-18 0,-1 18 0,0-20 0,0 20 0,-1-19 0,1 19 0,0-17 0,0 17 0,0-14 0,0 14 0,-1-12 0,1 12 0,0 0 0,0-16 0,0 16 0,-2-12 0,2 12 0,0-11 0,0 11 0,-1-12 0,1 12 0,-1-15 0,1 15 0,-2-18 0,2 18 1,-1-17-2,1 17 2,-1-16-1,1 16 0,0-13 0,0 13 0,0-13 0,0 13 0,0-13 0,0 13 0,0-15 0,0 15 0,-2-16 0,2 16 0,-3-16 0,3 16 0,-4-16 0,4 16 0,-2-12 0,2 12 0,-2-13 0,2 13 0,-1-13 0,1 13 0,0-12 0,0 12 0,0-12 0,0 12 0,1-13 0,-1 13 0,2-12 0,-2 12 0,2-13 0,-2 13 0,0-14 0,0 14 0,0-15 0,0 15 0,1-15 0,-1 15 0,1-16 0,-1 16 0,3-14 0,-3 14 0,1-15 0,-1 15 0,1-17 0,-1 17 0,3-19 0,-2 7 0,1 1 0,-1-1 0,-1 12 0,3-20 0,-3 20 0,2-22 0,-2 22 0,1-19 0,-1 19 0,2-18 0,-4 6 0,2 12 0,-2-19 0,2 19 0,-4-18 0,4 18 0,-4-14 0,4 14 0,0 0 0,-6-14 0,6 14 0,0 0 0,0 0 0,0 0 0,-12-9 0,12 9 0,0 0 0,0 0 0,0 0 0,0 0 0,0 0 0,0 0 0,0 0 0,0 0 0,0 0 0,0 0 0,0 0 0,0 0 0,0 0 0,0 0 0,0 0 0,0 0 0,0 0-1,0 0 1,0 0 0,0 0 0,0 0 0,0 0 0,0 0 0,0 0 0,0 0 0,0 0 0,0 0-1,0 0 1,10 12 0,-10-12 1,20 3-2,-6 0 2,3 0-2,3-1 1,2 1 0,4-1 0,2-1 0,2 2 0,3-2 0,3-1 0,0 0 0,0-1 0,3 0 0,-2-1 0,1 1 0,-1-1 0,-4 0 0,1 0 0,-3 1 0,0 1 0,-3 0 0,-4 0 0,0 0 0,-4 1 0,1-1 0,-2 1 0,-2 0 0,-1-1 0,0 0 0,-1 0 0,0-1 0,-1 1 0,-14 0 0,20-1 0,-20 1 0,18 0 0,-18 0 0,17 1-1,-17-1 1,17 4 0,-17-4 0,20 6 0,-8-3 0,0 1 0,-1-2 0,3 2 0,0-1 0,1-1 0,0 0 0,-1-1 0,2-1 0,-1 1 0,3 0 0,0 2 0,0-2 0,0 2 0,1-1 0,1 1 0,-2 1 0,0 0 0,-4-1 0,0 0 0,0 1 0,0-2 0,-1 1 0,0 0 0,0-2-1,0 1 1,0 0 1,0-2-1,0 1 0,1 0 0,0-1-1,0 2 1,1-1 0,3 0 0,0-1 0,2 1 1,-1-1-2,2 0 1,1 2 0,2-5 0,0 4 0,2-3 0,0 2 0,4-1 0,-1 1 0,1-2 0,2 1 0,-1 1 0,1 0 0,1 1 0,1-2 0,-1 4 0,0-5 0,-3 4 0,-1-4-1,-1 5 1,-2-3 0,-4 1 0,1 0 0,-2-1 0,0 2 0,0-1 0,1-1 0,1 0 0,0 0 0,0 0 0,1 0 0,-3-1 0,-1-1 0,0 1 0,0 1 0,-1-1 0,0 1 0,-1-1 0,0 1 0,2 0 0,0 0 0,1 0 0,-2 0 0,0 0 0,1-2 0,-1 2 0,0 0 0,-1 0 0,0-1 0,0 1 0,2 0 0,-2 0 0,0 0 0,4 0 0,-1-1 0,3 1 0,-1-2 0,0 2 0,0-1 0,2 0 0,0 0-1,-3-1 1,1 2 0,1-1 0,-3 0 0,3-1 0,-1 1 0,0 0 0,1 0 0,-2 1 0,0-2 0,3 2 0,-2 0 0,0 0 0,0 0 0,0-1 0,-1 1 0,1 0 0,1 0 0,-3 0 0,0-1 0,1 1 0,-2 0 0,2 0 0,0 0 0,1 0 0,2-2 0,-1 2 0,3 0 0,2 0 0,-2 2 0,0-1 0,1 0 0,-1 1 0,1-2 0,-1 1 0,-1-1 0,0 0 0,1 0 0,-1 1 0,-1 2 0,0-2 0,-1 2 0,-2-2-1,-1 1 1,1 1 0,-4-2 0,0 1 0,-2-1 0,1-1 0,-3 0 0,2 0 0,-1-3 0,-3 2 0,1 1 0,-2-1 1,-11 1-1,20-3 0,-20 3 0,18-1 0,-18 1 0,16 1 0,-16-1 0,16 0 0,-16 0 0,13 0 0,-13 0 0,0 0 0,14-2 0,-14 2 0,0 0 0,0 0 0,0 0 0,11-3 0,-11 3 1,0 0-1,0 0 0,0 0 0,0 0 0,0 0 0,12 0 0,-12 0 0,0 0 0,12 0 0,-12 0 0,0 0 0,15-1 0,-15 1 0,0 0 0,13-2 0,-13 2 0,0 0 0,0 0 0,13-3 0,-13 3 0,0 0 1,0 0-1,0 0 0,0 0 1,0 0-1,0 0 0,0 0 0,0 0 0,0 0 0,0 0 0,0 0 1,0 0-2,0 0 1,0 0 1,0 0-1,0 0-1,0 0 1,0 0 0,0 0 0,0 0 0,-8 12 0,8-12 0,0 0 0,-9 13 0,9-13 0,0 0 0,-8 17 0,8-17 0,-5 18 0,5-18 0,-5 20 0,2-7 0,1 0 0,-2 0 0,0 0 0,0 1 0,0-2 0,1 3 0,-1-1 0,1 1 0,1-1 0,-1 0 0,3 0 0,0 0 0,0-1 0,1 0 0,-1-1 0,0-1 0,0-11 0,0 19 0,0-19 0,-2 18 0,2-18 1,-3 18-1,3-18 0,0 21 0,0-9-1,3 0 1,-1 5 0,1-2 0,2 2-1,-1-2 1,1 2-1,-1-2 1,1-1-1,0-1 1,-5-13-1,5 21 1,-5-21 0,4 17 0,-4-17 0,1 21 0,1-10 0,-2 1 0,1 1 0,0 1 0,2 0 0,-2 0 1,2 0-1,-1 2 0,1-2 0,-2 0 0,0 0 0,2-1 0,-2 1 0,1-1 0,-2 1 1,0-2-1,0-12 0,1 22 0,-1-9 0,0 0 0,0 0 0,0 1 0,1 0 0,-1 0 0,1 3 0,1-1 0,-2-2 0,1 0 0,0-1 0,-1-1 0,2-1 0,-2-11 0,0 20 0,0-20 0,-2 20 0,2-8 0,0-12 0,-2 23 0,2-12 0,0 1 0,0-1 0,0 1 0,0-12 0,0 19 0,0-19 0,0 18 0,0-18 0,-2 19 0,2-19 1,-1 19-1,1-19 0,-1 21 0,1-21 0,-3 20 0,3-20 0,0 22 0,2-10 0,-2-1 0,-2 1-1,2-1 1,0 1-1,0-1 1,-1 1 0,0-1-1,-1 1 1,2-12 0,-2 20 0,2-20 0,-1 22 0,1-10 0,-2-1 0,2 1 0,0-1 0,0 1 0,0-1 0,0 1 0,2 0 0,-2-1-1,0 1 2,1-1-2,-1 1 1,1-1 0,-1 3 0,0-1 0,0-13 0,0 23 0,0-23 0,0 19 0,0-19 0,3 20 0,-3-20 0,1 18 0,0-7 0,-1-11 0,3 21 1,-4-10-1,1-11 0,-2 21 0,2-21 0,-2 20 0,0-8 0,1-1 0,1 1 0,0 0 0,-1 1 0,1 0 0,1-1 0,-1-1-1,1 1 2,-1-1-1,0-11 0,2 22 0,-2-10 0,0-1 0,0 1 0,-2 0 0,2 1 0,0 1 0,-1 2 0,2-1 0,1 3 0,-1-1 0,2 2 0,-1-1 0,2 1-1,0-1 2,0-1-2,0-2 2,-2-1-2,1 0 2,-2-2-2,0-1 1,1 1 0,-2-12 0,0 20 0,0-20 0,0 20 0,0-20 0,0 15 0,0-15 0,0 0 0,-2 15 0,2-15 0,0 0 0,-2 13 0,2-13 0,0 0 0,-7 14 0,7-14 0,0 0 0,-6 12 0,6-12 0,0 0 0,0 0 0,0 0 0,0 0 0,0 0 0,0 0 0,-12 10 0,12-10 1,0 0-1,0 0 0,0 0 0,0 0 0,0 0 0,0 0 0,0 0 0,0 0 0,0 0 0,0 0 0,0 0 0,0 0 0,0 0 0,0 0 0,0 0 0,0 0 0,0 0 0,0 0 1,0 0-1,0 0 0,0 0 0,0 0 0,0 0-1,0 0 1,0 0 0,0 0 0,0 0 0,0 0 0,0 0 0,0 0 0,0 0 0,0 0 0,0 0 0,0 0 1,0 0-1,16-9-1,-16 9 1,22-3 0,-10 3 0,5 0 0,3-1 0,1 1 0,3 1 0,0 1 0,0-1 0,4 0 0,-1 1-1,2 0 1,-3-1 0,2 1 0,1-1 0,-1 0 0,3-1 0,0 0 0,-2-2 0,0 0 0,0 1 0,1 0 0,-1 1 0,1-1 0,-4 1 0,1 1 0,-2 0 0,-1 2 1,-2-2-1,-3 0 0,0 1 0,-2-1 0,0-1 0,-1 0 0,1 0 0,1-1-1,0 1 2,0-2-1,0 2 0,1 0 0,2 0 0,0 0 0,-1 2 0,0-1 0,0-1-1,-1 1 2,1-1-1,0 1 0,-3-2 0,0 1 0,0 0 0,1-1 0,-2 1 0,2-1 0,-1 1 0,0 0 0,1 0 0,-1 0 0,1 0 0,0 0 0,-2 1 0,1-1 0,1 0 0,0 0 0,1 0 1,-1 1-2,2-2 1,-1 1 0,2-1 0,-1 1 0,1-2 0,-1 2 0,0 0 0,0 0 0,-2 0 1,2 0-1,-2 0 0,1 0 0,-1 0 0,0 0 0,1 0 0,-1 0 0,4-2 0,0 2 0,0-2 0,-1 1 0,0 0 0,1 0 0,-1-2 0,1 3 0,-7-1 0,2-1 0,-3 1 0,0 1 0,-1 0 0,-1 0 0,1 1 0,-2-1 0,2 0 0,0 0 0,1 0 0,-2 0 0,-1-1 0,1 0 0,-12 1 0,18-1 0,-18 1 0,11-3 0,-11 3 0,0 0 0,0 0 0,12-3 0,-12 3 0,0 0 0,0 0 0,0 0 0,0 0 0,0 0 0,0 0 0,0 0 0,0 0 0,0 0 0,0 0 0,0 0 0,0 0 0,0 0 0,0 0 0,0 0 1,0 0-1,0 0 0,0 0 0,0 0 0,0 0 0,0 0 0,0 0 0,0 0 0,0 0 0,0 0 0,0 0-1,0 0 1,0 0 0,0 0 0,0 0 1,0 0-2,0 0 1,0 0 0,0 0 0,0 0 0,0 0 0,12-7 0,-12 7 0,0 0 1,0 0-2,0 0 2,0 0-1,0 0 0,12-8 0,-12 8 0,0 0 0,0 0 0,13-2 0,-13 2 0,0 0-1,0 0 1,0 0 0,0 0 0,0 0 0,0 0 0,0 0 0,0 0 0,0 0 0,0 0 0,0 0 0,0 0 0,0 0 0,12 1 0,-12-1 0,0 0 0,0 0 0,0 0 0,0 0 0,0 0 0,0 0 0,13-1 0,-13 1 0,0 0 0,0 0 0,13-4 0,-13 4 0,0 0 1,0 0-1,14-5-1,-14 5 1,0 0 1,0 0-1,0 0 0,0 0 0,0 0 0,0 0 0,0 0 0,0 0 0,0 0 0,0 0 0,0 0 0,0 0 0,0 0 0,0 0-1,0 0 0,0 0-2,0 0-9,0 0-23,-13-4-2,13 4-1,-17-17-2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6.33226E-7" units="1/dev"/>
        </inkml:channelProperties>
      </inkml:inkSource>
      <inkml:timestamp xml:id="ts0" timeString="2013-02-19T04:19:23.139"/>
    </inkml:context>
    <inkml:brush xml:id="br0">
      <inkml:brushProperty name="width" value="0.06667" units="cm"/>
      <inkml:brushProperty name="height" value="0.06667" units="cm"/>
      <inkml:brushProperty name="color" value="#990099"/>
      <inkml:brushProperty name="fitToCurve" value="1"/>
    </inkml:brush>
  </inkml:definitions>
  <inkml:trace contextRef="#ctx0" brushRef="#br0">0 0 3,'0'0'6,"0"0"0,0 0-2,0 0-1,0 0-1,0 0 2,51 15 0,-51-15 0,0 0 1,0 0-1,0 0 1,0 0-1,-6 57 1,6-57-2,0 0 0,0 0-1,0 0-1,0 0 1,-17 57-1,17-57 0,0 0 0,0 0 0,0 0-1,0 0 1,0 0 0,0 0-1,0 0 1,10 53-1,-10-53 0,0 0 0,0 0 1,0 0-1,0 0 0,0 0 1,0 0-1,0 0 0,0 0 0,0 0 1,0 0-1,0 0 1,2 51-1,-2-51 0,0 0 0,0 0 0,0 0 0,0 0 0,0 0 0,0 0 0,0 0 0,0 0 0,0 0 0,0 0 1,0 0-1,0 0 1,0 0-1,0 0 2,0 0-2,0 0 1,14 55 0,-14-55-1,0 0 0,0 0 1,0 0-1,0 0 1,0 0-1,0 0 1,0 0-2,0 0 2,0 51-1,0-51 0,0 0 0,0 0 0,0 0 0,0 0 1,0 0-1,0 0 1,0 0-1,0 0 1,0 0-1,0 0 0,0 0 1,0 0-1,15 55 0,-15-55 1,0 0 1,0 0 2,0 0 0,0 0 0,0 0 0,0 58 0,0-58 0,0 0 0,0 0-2,-20 51 0,20-51-1,0 0 0,0 0 0,0 0 0,0 0 0,0 0 0,0 0 0,0 0 1,0 0-1,0 0 1,0 0 0,0 0 1,0 0-1,0 0 0,0 0-1,0 0 0,0 0 0,0 0-1,0 0 0,0 0 1,0 0-1,0 0 0,0 0 0,0 0 0,0 0 1,0 0-1,0 0 0,0 0 0,0 0-3,0 0-7,-18 54-20,18-54-1,0 0 0,0 0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6.33226E-7" units="1/dev"/>
        </inkml:channelProperties>
      </inkml:inkSource>
      <inkml:timestamp xml:id="ts0" timeString="2013-02-19T21:37:48.597"/>
    </inkml:context>
    <inkml:brush xml:id="br0">
      <inkml:brushProperty name="width" value="0.06667" units="cm"/>
      <inkml:brushProperty name="height" value="0.06667" units="cm"/>
      <inkml:brushProperty name="color" value="#990099"/>
      <inkml:brushProperty name="fitToCurve" value="1"/>
    </inkml:brush>
  </inkml:definitions>
  <inkml:traceGroup>
    <inkml:annotationXML>
      <emma:emma xmlns:emma="http://www.w3.org/2003/04/emma" version="1.0">
        <emma:interpretation id="{F10BE629-C41D-4B68-A4D9-4E06241727CB}" emma:medium="tactile" emma:mode="ink">
          <msink:context xmlns:msink="http://schemas.microsoft.com/ink/2010/main" type="writingRegion" rotatedBoundingBox="4483,14603 17254,6074 21936,13084 9165,21614"/>
        </emma:interpretation>
      </emma:emma>
    </inkml:annotationXML>
    <inkml:traceGroup>
      <inkml:annotationXML>
        <emma:emma xmlns:emma="http://www.w3.org/2003/04/emma" version="1.0">
          <emma:interpretation id="{79236890-8EAD-47FA-8098-D7EDF651F5A0}" emma:medium="tactile" emma:mode="ink">
            <msink:context xmlns:msink="http://schemas.microsoft.com/ink/2010/main" type="paragraph" rotatedBoundingBox="5057,13684 12222,9624 14558,13746 7393,178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FBA3070-286A-4171-9B19-3F2F45CB3102}" emma:medium="tactile" emma:mode="ink">
              <msink:context xmlns:msink="http://schemas.microsoft.com/ink/2010/main" type="line" rotatedBoundingBox="5057,13684 12222,9624 14558,13746 7393,17806"/>
            </emma:interpretation>
          </emma:emma>
        </inkml:annotationXML>
        <inkml:traceGroup>
          <inkml:annotationXML>
            <emma:emma xmlns:emma="http://www.w3.org/2003/04/emma" version="1.0">
              <emma:interpretation id="{D71100B9-F4E0-49B3-BFF5-F04D459C291E}" emma:medium="tactile" emma:mode="ink">
                <msink:context xmlns:msink="http://schemas.microsoft.com/ink/2010/main" type="inkWord" rotatedBoundingBox="5057,13684 12222,9624 14558,13746 7393,17806"/>
              </emma:interpretation>
              <emma:one-of disjunction-type="recognition" id="oneOf0">
                <emma:interpretation id="interp0" emma:lang="en-US" emma:confidence="0">
                  <emma:literal>in</emma:literal>
                </emma:interpretation>
                <emma:interpretation id="interp1" emma:lang="en-US" emma:confidence="0">
                  <emma:literal>or</emma:literal>
                </emma:interpretation>
                <emma:interpretation id="interp2" emma:lang="en-US" emma:confidence="0">
                  <emma:literal>^</emma:literal>
                </emma:interpretation>
                <emma:interpretation id="interp3" emma:lang="en-US" emma:confidence="0">
                  <emma:literal>I</emma:literal>
                </emma:interpretation>
                <emma:interpretation id="interp4" emma:lang="en-US" emma:confidence="0">
                  <emma:literal>M</emma:literal>
                </emma:interpretation>
              </emma:one-of>
            </emma:emma>
          </inkml:annotationXML>
          <inkml:trace contextRef="#ctx0" brushRef="#br0">0 5176 3,'0'0'10,"0"0"-2,0 0 1,0 0-1,0 0 1,0 0-2,13-9-1,-13 9 0,0 0-1,0 0-1,0 0-1,0 0 0,0 0 1,0 0-2,0 0 1,0 0 0,0 0 0,0 0 1,0 0-1,0 0 0,0 0 1,0 0-1,13-4 0,-13 4 0,0 0-1,0 0 0,13-6 0,-13 6 0,0 0-1,0 0 0,0 0 0,0 0-1,11 0 1,-11 0-1,0 0 1,0 0-1,0 0 1,0 0-1,0 0 1,13 3 0,-13-3-1,0 0 1,12-2 0,-12 2-1,0 0 1,13-2-1,-13 2 1,0 0-1,0 0 0,14 1 0,-14-1 0,0 0 0,0 0 0,11 5 1,-11-5-1,0 0 0,13 4 0,-13-4 0,13 1 0,-13-1 0,14-1 0,-14 1 0,16-3 0,-16 3 0,15-1 0,-15 1 0,13 0 0,-13 0 0,12 0 0,-12 0 0,0 0 0,19 1 0,-19-1 0,14 2 1,-14-2-1,15 0 0,-15 0-1,21-2 1,-9 2 1,-12 0-1,20 0-1,-20 0 2,20 0-1,-20 0 0,16 0 0,-16 0 0,17 0 0,-17 0 0,17 2 0,-17-2 0,18 1 0,-18-1 0,18 1 0,-18-1 0,19-1 0,-19 1 0,18 0 0,-18 0 0,16 0 0,-16 0 0,16 1 0,-16-1 0,17 2 0,-17-2 0,18 1 0,-18-1 0,21 1 0,-8-1 0,-1 1 0,3-1 0,-1 0 1,0 0-1,1-1 0,2 1 0,-2-1 0,2 0 1,0 1-1,0-2 0,1 2 0,1-1 1,-2 1-1,-1-1 0,1-1 0,-3 2 0,1-1 1,-15 1-1,20-1 0,-20 1 0,16 0 0,-16 0 0,11 0 0,-11 0 0,12 1 1,-12-1-1,13 0 0,-13 0-1,14 1 1,-14-1 0,15 2 0,-15-2 0,16 2 0,-16-2 0,16 2 0,-16-2 1,21 2-1,-9-2 0,0 1 0,3-1 0,-1 0 0,2 0 0,-1-1 0,1 1 0,0 0 0,-1-1 0,-1 1 0,1 0 0,-3 0 0,0 0 0,2 0 0,-2 1 0,-1-1 0,2 1 0,-1 1 0,-1-2 0,1 1 0,-12-1 0,21 1 0,-21-1 1,18 0-1,-18 0 0,16-1 0,-16 1 0,16-3 0,-16 3 0,14 0 1,-14 0-1,14 2 0,-14-2 0,14 2 1,-14-2-1,18 4 0,-18-4 0,20 5 0,-9-3 0,2 0 0,1-2 0,-1 0 1,-1 0-1,1-1 0,-1-2 0,1 2 1,-13 1-1,20-4 0,-20 4 1,11-2-1,-11 2 0,0 0 1,0 0-1,12 0 0,-12 0 0,0 0 0,0 0 0,0 0 0,0 0 0,0 0 0,0 0 0,0 0 0,0 0 1,0 0-1,11 6 0,-11-6 0,0 0 0,0 0 0,0 0 0,0 0 1,0 0-1,0 0 0,0 0 1,0 0-1,0 0 0,0 0 1,0 0 0,0 0-1,0 0 1,0 0 0,0 0-1,0 0 1,0 0 0,0 0-1,0 0 1,0 0 0,0 0-1,0 0 1,0 0 0,0 0-1,0 0 1,0 0 0,0 0-1,0 0 2,0 0-2,0 0 1,-2-13-1,2 13 1,0 0-1,0 0 0,-4-13 1,4 13-1,0 0 1,0 0-1,-4-12 0,4 12 0,0 0 1,0 0-1,-3-13 0,3 13 0,0 0 0,0 0 1,-3-13-1,3 13 0,0 0 0,0 0 0,-4-12 0,4 12 0,0 0 0,0 0 0,-3-14 1,3 14-1,0 0 0,-5-14 0,5 14 0,0 0 0,-9-16 0,9 16 0,-8-12 0,8 12 0,0 0 0,-6-12 0,6 12 1,0 0-1,0 0 0,-7-11 0,7 11 0,0 0 0,0 0 0,2-15 0,-2 15 0,0 0 0,0-12 0,0 12 0,0 0 0,0-15 1,0 15-1,0-12 0,0 12 0,-2-13 0,2 13 0,0-13 0,0 13 0,2-11 0,-2 11 0,-2-12 0,2 12 0,0-12 0,0 12 0,0-14 0,0 14 0,-1-15 0,1 15 0,0 0 1,3-16-1,-3 16 0,2-12 0,-2 12 0,2-11 0,-2 11 0,0 0 0,-2-17 0,2 17 0,-1-11 0,1 11 0,1-12 0,-1 12 1,-1-13-1,1 13 0,0-13 0,0 13 0,-1-14 0,1 14 0,1-14 0,-1 14 0,1-15 0,-1 15 0,0-16 0,0 16 0,0-15 0,0 15 0,-2-14 0,2 14 0,-2-13 0,2 13 0,0 0 0,-2-14 0,2 14 0,0 0 0,0-14 0,0 14 0,0 0 0,1-15 1,-1 15-1,1-12 0,-1 12 0,-1-11 0,1 11 0,1-12 0,-1 12 0,-1-12 0,1 12 0,0 0 0,0-15 0,0 15 0,0 0 0,0-15 0,0 15 0,0-14 0,0 14 1,1-13-1,-1 13 1,2-19-1,-2 19 1,1-18-1,-1 18 1,1-18-1,-1 18 0,0-17-1,0 17 1,-1-14 0,1 14 0,1-12 0,-1 12-1,-1-11 2,1 11-2,0 0 1,6-13 0,-6 13 0,0 0 1,3-11-1,-3 11 0,0 0 0,3-15 0,-3 15 0,0 0 0,-2-14 0,2 14 0,-2-11 0,2 11 0,0 0 0,-2-16 0,2 16 0,0 0 0,0-12 0,0 12 0,0 0 0,2-12 0,-2 12 0,0 0 0,2-14 0,-2 14 0,0-12 0,0 12 0,3-11 0,-3 11 0,1-13 0,-1 13 0,1-13 0,-1 13 0,3-14 0,-3 14 0,0-18 0,0 18 0,0-18 0,0 18 0,1-20 0,-1 20 0,0-19 0,0 19-1,3-21 1,-3 21 0,1-18 0,-1 18 0,1-19 0,-1 19 0,2-19 0,-2 19 0,0-19 0,0 19 0,2-18 0,-2 18 0,2-18 0,-2 18 0,-2-17 0,2 17 0,-1-19 0,1 19 0,-3-17 0,3 17 1,-3-18-1,3 18 0,-4-15 0,4 15 0,-2-14 0,2 14 0,-1-12 0,1 12 0,0 0 0,0-15 0,0 15 0,0 0 0,0-16 0,0 16 0,0 0 0,0-11 0,0 11 0,0 0 0,-2-12 0,2 12 0,0 0 0,-6-11 0,6 11 0,0 0 0,-1-12 0,1 12 0,0 0 0,0 0 0,-4-14 0,4 14-1,0 0 2,-1-13-2,1 13 1,0 0 0,1-12 0,-1 12 0,0 0 0,3-17 0,-3 17 0,1-12 0,-1 12 1,-1-11-1,1 11 0,-1-14 0,1 14 0,-3-14 0,3 14 0,-1-16 0,1 16 0,-3-14-1,3 14 2,1-13-1,-1 13 0,0-14 1,0 14-1,0-16 1,0 16-1,2-16 1,-2 16-1,0-14 1,0 14 0,1-13-1,-1 13 0,0 0 1,3-15-1,-3 15 1,0-12-1,0 12 1,-2-12-1,2 12 1,-1-16-1,1 16 0,-1-15-1,1 15 1,-2-15 0,2 15 0,-2-13 0,2 13 0,0-13 0,0 13 0,0 0 0,-1-15 0,1 15 0,0 0 0,1-16 0,-1 16 0,1-11 0,-1 11 0,0 0 0,0-17 0,0 17 0,0-12 0,0 12 0,0-11 0,0 11 0,0 0 0,-1-15 0,1 15 0,0 0 0,0-15 0,0 15 0,0-11 0,0 11 0,1-14 0,-1 14 0,0-13 0,0 13 0,1-15 0,-1 15 0,0-14 0,0 14 0,-1-13 0,1 13 0,0-13 0,0 13 0,0-12 0,0 12 0,0-12 0,0 12 0,-1-13 0,1 13 0,0-13 0,0 13 0,0-13 0,0 13 0,-1-13 0,1 13 0,0 0 0,1-11 0,-1 11 0,0 0 0,-4-12 0,4 12 0,0 0 0,0-14 0,0 14 0,0-11 1,0 11-1,0-14 0,0 14-1,-1-16 1,1 16 0,-2-15 0,2 15 0,-1-17 0,1 17 0,0-14 0,0 14 0,1-14 0,-1 14 0,0-13 0,0 13 0,3-11 0,-3 11 0,0-12 0,0 12 0,-1-13 0,1 13 0,-2-14 0,2 14 0,-1-11 0,1 11 0,-1-13 0,1 13 0,1-13 0,-1 13 0,1-12 0,-1 12 0,2-12 0,-2 12 0,1-13 1,-1 13-2,0 0 2,3-16-1,-3 16 0,0 0 0,1-12 0,-1 12 0,0 0 0,-1-12 0,1 12 0,0 0 0,1-15-1,-1 15 1,0-13 0,0 13 0,0-17 0,0 17 0,0-18 0,0 18 0,0-16 0,0 16 0,-1-17 0,1 17 0,0-13 0,0 13 0,1-13 0,-1 13 0,-1-11 0,1 11 0,1-13 0,-1 13 0,-1-13 0,1 13 0,0-14 0,0 14 0,1-14 0,-1 14 0,-3-14 0,3 14 0,0-15 0,0 15-1,0-12 1,0 12 0,0-12 0,0 12 0,0-12 0,0 12 0,0 0 0,0-16 0,0 16 0,-1-11 0,1 11 0,0 0 0,1-16 0,-1 16 0,0-11 0,0 11 0,0 0 0,0-17 0,0 17 0,0-13 0,0 13 0,2-14 0,-2 14 0,0-16 0,0 16 0,1-18 0,-1 18 0,0-20 0,0 20 0,-1-19 0,1 19 0,-2-18 0,2 18 0,0-19 0,0 19 0,-1-18 0,1 18 0,0-19 0,0 19 0,1-15 0,-1 15 0,-1-17 0,1 17 0,-1-18 0,1 18 0,0-17 0,0 17 0,1-20 0,-1 20 0,3-18 0,-3 18 0,1-18 0,-1 18 0,1-15 0,-1 15 0,1-15 0,-1 15 0,0-16 0,0 16 0,0-16 0,0 16 0,2-16 0,-2 16 0,1-16 0,-1 16 0,0-15 0,0 15 0,0-14 0,0 14 0,1-12 0,-1 12 1,0-11-1,0 11 0,-1-12 0,1 12 0,1-11 0,-1 11 0,-1-14 0,1 14 0,0-14 0,0 14-1,-3-17 1,3 17 0,-2-18 0,2 18-1,-1-14 2,1 14-2,-3-14 1,3 14 0,-1-12 0,1 12-1,0 0 1,-2-16 0,2 16 0,0 0 0,3-17 0,-3 17 0,3-14 0,-3 14 0,2-17 0,-2 17 0,1-15 0,-1 15 0,-1-17 0,1 17 0,0-15 0,0 15 0,-4-16 0,4 16 0,-1-14 0,1 14 0,3-11 0,-3 11 0,0-12 0,0 12 0,1-11-1,-1 11 1,0 0 0,1-16 0,-1 16 0,-2-11 1,2 11-1,0 0 0,-3-13 0,3 13 0,0 0 0,-1-15 0,1 15 0,0 0 0,1-12 0,-1 12 0,0 0 0,0 0 0,3-11 0,-3 11 0,0 0 0,0 0 0,0 0 0,0 0 0,0 0 0,0 0 0,0 0 0,-2-12 0,2 12 0,0 0 0,0 0 0,0 0-1,-6-11 1,6 11 0,0 0 0,0 0 0,-13-13 0,13 13 0,0 0 0,0 0 0,0 0 0,0 0-1,0 0 1,0 0 0,0 0 0,0 0 0,0 0 0,0 0 0,0 0 0,0 0 0,0 0 0,0 0 0,0 0 0,0 0 0,0 0 0,0 0 0,0 0 0,0 0 0,0 0 0,0 0 0,0 0 0,0 0 0,0 0 0,0 0 0,0 0-1,0 0 1,0 0 0,0 0 0,0 0 0,0 0 0,0 0 0,14-4 0,-14 4 0,0 0-1,12 1 1,-12-1 0,0 0 0,13 1 0,-13-1 0,15 2 0,-15-2 0,19 1 0,-19-1 0,22 1 0,-10-1 0,-1 0 0,1 0 0,-12 0 0,21 0 0,-21 0 0,19 3 0,-19-3 0,18 1 0,-18-1 0,19 3 0,-7-2 0,-12-1 1,19 3-1,-19-3 0,21 1 0,-21-1 0,16 1 0,-16-1 0,13 1 0,-13-1 0,12 3 0,-12-3 0,11 1 0,-11-1 0,13 2 0,-13-2 0,16 1 0,-16-1 0,15 1 0,-15-1 0,18 1 0,-18-1 0,17 2 0,-17-2 0,14 1 0,-14-1 0,14 3 0,-14-3 0,17 1 0,-17-1 0,18 1 0,-18-1 0,22 1 0,-11-1 0,-11 0 0,22 0 0,-22 0 0,16-1 0,-16 1 1,15 0-1,-15 0 0,12-1 0,-12 1 0,13 0 0,-13 0 0,14 1 0,-14-1 0,19 1 0,-19-1-1,23 3 1,-11-2 0,1 0 0,1-1 0,1 2 0,0-2 0,0-2 0,2 2 0,-2-1 0,1 1 0,-1-1 0,-1 0 0,0-1 0,-2 1 0,0 0 0,0 0 0,0-1 0,0 1 0,0 0 0,1-1 0,1 1 0,1 1 0,0 0 0,-1-1 0,0 0 0,2 1 0,-3-2 0,1 1 0,-1 1 0,-2-1 0,2 1 0,0 0 0,0 0 0,0 0 0,0 0 0,-2 0 1,2 0-1,0 1 0,0-1-1,0 0 1,1 0 0,-1 0 1,1 0-2,0-1 1,0 1 0,0-2 0,3 2 0,0-1 0,0 1 0,-1-1 0,-1 1 0,0 0 0,0 0 0,0 0 0,-3 0 0,0 0 0,0 1 0,-1-1 0,1 0 0,-1 0 0,1 0 0,-12 0 0,22 0 0,-22 0 0,20-1 0,-20 1 0,20-1 0,-20 1 0,19 0 0,-7 0 0,-12 0 0,23 0 0,-10 0 0,1 0 0,1 1 0,2-1 1,-2 0-1,1 0 0,2 1 0,-1-1 0,1 0 0,0-1 0,-2 1 0,1-1 0,1-1 0,0 2 0,-1-1 0,0 0 0,-2 1-1,1-2 1,-1 2 0,2-1 0,-2 1 0,-1-1 0,0 0 0,-1 1 0,0 0 0,-1-2 0,-1 2 0,-11 0 0,21 0 0,-21 0 0,21 0 0,-21 0 0,20 2 0,-20-2 0,22 1 0,-9-1 0,1-1 0,2 1 0,-1-2 0,2 2 0,-1-1 1,1 0-1,0-1 0,-4 2 0,0 0 0,-2 0 0,1 2 0,-12-2 0,22 1 0,-11 0-1,1 2 1,-1-2 0,4 0 0,-3 1 0,3-1 1,-1 0-1,-3-1 0,1 0 0,0 2 0,-12-2 0,18 0 0,-18 0 0,15 1 0,-15-1 0,14 1 0,-14-1 0,13 3 0,-13-3 0,14 1 0,-14-1 0,12 1 0,-12-1 0,0 0 0,14 3 0,-14-3 0,0 0 0,0 0 0,0 0 0,14 4 0,-14-4 0,0 0 0,0 0 0,17 2 0,-17-2 0,0 0 0,11 2 0,-11-2 0,0 0 0,12 2 0,-12-2 0,0 0 0,15 3 0,-15-3 0,12 2 0,-12-2 0,0 0 0,14 3 0,-14-3 0,0 0 0,0 0 0,0 0 0,0 0 0,0 0 0,0 0 0,0 0 1,0 0-1,0 0 0,0 0 0,0 0 0,0 0 0,0 0 0,0 0 0,0 0 0,0 0 1,0 0-1,0 0 0,0 0 1,0 0-1,0 0 0,0 0 0,0 0 0,0 0 0,-6-12 0,6 12 0,0 0 0,0 0 0,0 0 1,0 0-1,-11-13 0,11 13 0,0 0 0,0 0 0,0 0 0,0 0 0,-6-12 0,6 12-1,0 0 2,-8-12-1,8 12 0,0 0 0,-7-13 0,7 13 0,0 0 0,-6-13 0,6 13 0,0 0 0,0 0 0,-5-12 0,5 12 0,0 0 0,0 0 0,-4-14 0,4 14 0,-1-12 0,1 12 0,0 0 0,-4-15 0,4 15 0,0-12 0,0 12 0,0-11 0,0 11 0,0 0 0,0-16 1,0 16-1,0-11 0,0 11-1,0 0 1,2-14 0,-2 14 0,0 0 0,0 0 0,3-15 0,-3 15 0,0 0 1,0-15-1,0 15 0,0-11 0,0 11 0,-1-13 0,1 13 0,0-12 0,0 12 0,0 0 0,0-14 0,0 14 0,0 0 0,1-13 0,-1 13-1,0 0 2,4-14-1,-4 14 0,0 0-1,3-15 2,-3 15-1,1-13 0,-1 13 0,1-14 0,-1 14 0,-1-14 0,1 14 0,0-14 0,0 14 0,-1-12 0,1 12 0,0-11 0,0 11 0,0 0 0,1-14 0,-1 14 0,0 0 0,1-12 0,-1 12 0,0 0 0,2-13 0,-2 13 0,0 0 0,0-14 0,0 14 0,0 0 0,0-15 0,0 15 1,0-12-1,0 12 0,0-15-1,0 15 1,2-17 0,-2 17-1,5-19 2,-2 7-2,0 1 0,-1-2 0,3 2 1,-2-1-1,-1 1 1,2-1 0,-1 0-1,-3 12 1,6-17 0,-6 17 0,3-16 0,-3 16 0,1-15 0,-1 15 1,1-14-2,-1 14 2,2-13-1,-2 13 0,2-12 0,-2 12 0,2-12-1,-2 12 1,2-12 0,-2 12 0,3-13 0,-3 13 0,2-11 0,-2 11 0,2-13 0,-2 13 0,1-12 0,-1 12 0,0-13 0,0 13 0,1-11 0,-1 11 0,3-13 0,-3 13 0,1-11 0,-1 11 0,1-12 0,-1 12 0,0 0 0,2-15 0,-2 15 0,0 0 0,1-14 1,-1 14-1,0 0 0,-1-16 0,1 16 0,2-11-1,-2 11 1,1-12 0,-1 12 0,0 0 0,4-15 0,-4 15 0,0 0 0,0-16 0,0 16 0,0 0 0,0-16 0,0 16 0,0 0 0,-1-14 0,1 14 0,-1-12 0,1 12 0,0-13 0,0 13 1,0-11-2,0 11 1,1-12 0,-1 12 0,0 0 1,3-15-1,-3 15 0,0 0 0,5-15 0,-5 15 0,4-15 0,-4 15 0,2-14 0,-2 14 0,2-16 0,-2 16 0,-2-20 0,2 20 0,-1-17 0,1 17 0,-1-18 0,1 18 0,0-16 0,0 16 0,2-13 0,-2 13 0,3-12 0,-3 12 0,2-13 0,-2 13 0,3-13 0,-3 13 0,1-13 0,-1 13 0,2-13 0,-2 13 0,2-14 0,-2 14 1,1-11-1,-1 11 0,2-13 0,-2 13 0,0 0 0,2-13 0,-2 13 0,0 0 0,2-11 0,-2 11 0,0 0 0,0 0 0,0-15 0,0 15 0,0 0 0,0-12 0,0 12 0,0-13 0,0 13 0,0-17 1,0 17-1,0-18 0,0 18 0,1-16 1,-1 16-1,1-16-1,-1 16 1,1-13 0,-1 13-1,-1-12 2,1 12-2,0-12 1,0 12-1,0-11 2,0 11-1,0 0 0,0-16 0,0 16 0,0 0 0,0-17-1,0 17 1,0 0 0,0-16 0,0 16 0,-1-13 1,1 13-1,-1-14 0,1 14 0,-3-14 0,3 14 0,-3-14 0,3 14-1,-1-14 1,1 14 1,-2-16-2,2 16 1,0-18 0,0 18 0,-2-19 1,2 19-1,-1-19 0,1 19 0,-1-17 0,1 17 0,-2-14 0,2 14 0,-1-11 0,1 11 0,-2-13 0,2 13 0,-3-12 0,3 12 0,0 0 0,-5-15 0,5 15 0,0 0 0,0 0 0,-5-14 0,5 14-1,0 0 2,0 0-1,0 0 0,0 0 0,0 0 0,-6-13 0,6 13 0,0 0 0,0 0 0,0 0 0,0 0-1,0 0 1,0 0 0,0 0 0,0 0 0,0 0 0,0 0 0,-5-12 0,5 12 0,0 0 0,0 0 0,0 0 0,0 0 0,0 0 0,0 0 0,0 0 0,0 0 0,0 0 0,0 0 0,0 0 0,0 0 0,-7-11 0,7 11 0,0 0 0,0 0 0,0 0 0,0 0 0,0 0 0,0 0 0,0 0 0,0 0 0,0 0 0,0 0 0,0 0 0,0 0 0,0 0-1,0 0 1,0 0 0,0 0 0,0 0 0,0 0 0,0 0-1,0 0 1,0 0 0,12 0 0,-12 0 0,19 4 0,-8-2-1,3 0 1,2 0 0,0-1 1,2-1-1,3 0 0,1 0 0,0 0 0,0-1 0,1 0 0,-1 0 0,2-1 0,-1 0 0,-1 0 0,-1 1 0,-2 0-1,-2 1 1,0 0 0,-2-1 0,-15 1 0,21 2 0,-21-2 0,19 3 0,-19-3 0,18 2 0,-18-2 0,21 3 0,-21-3 0,21 1 0,-8-1 0,1 1 0,1-1 0,0 2 0,1-2 0,-2-2 0,2 1 0,0 1 0,1 0 0,-1-1 0,-2 2 0,1-2 0,-1 0 0,1 2 0,-1-1 0,1 0 0,-1 0 0,0 1 0,1-2 0,2 1 0,0 0 0,0 0 0,-1 0 0,1-1 0,1 1 0,0-2 0,-1 2 0,1-1 0,0 1 0,0 0 0,0 0 0,1-1 0,0 2 1,1 0-1,3-1 0,-1 2 0,0-2 0,2 1 0,-1-1 0,-1 1 0,1 0 0,1-1 0,-3 0 0,1 2 0,0-2-1,-1 0 1,1 0 1,0 0-2,-1 0 1,3 0 0,-1-2 0,-1 1 0,0 0 0,-2 1 0,2 0 0,-1-1 0,-1-1 0,1 1 1,-2 1-1,0-1 0,2 1 0,-2-2 0,-1 2 0,2-2 0,-2 2 0,0-1 0,0 1 0,-2-2 0,4 2 0,-2-1 0,1 2 0,0-1 0,-1 0 0,2 0 0,0 0 0,2 0 0,-1 0 0,-1 2 0,1-2 0,0 0 0,-1 1-1,1-1 1,-3 1 0,0 0 0,-2 1 0,1-2 0,1 1 0,-1 0 0,0 1 0,-1-2 0,2 1 0,0-1 0,0 0 0,2 0 0,-1 1 0,0-1 0,-1 0 0,-2 0 1,1 0-1,-2 1 0,0-1 0,0 2 1,-4-1-1,-11-1 0,20 1 0,-20-1 0,14 0 0,-14 0 0,0 0 1,0 0-1,0 0 0,0 0 0,0 0 0,0 0 0,0 0 0,0 0 0,0 0 0,0 0 0,0 0 0,0 0 0,0 0-1,0 0 1,0 0 0,0 0 0,0 0 0,0 0 0,0 0 0,0 0 0,0 0 0,0 0 0,0 0 0,0 0-1,0 0 2,0 0-1,0 0 0,11 2 0,-11-2 0,0 0 0,0 0 0,16 0 0,-16 0 0,0 0 1,14 0-1,-14 0 0,0 0 0,0 0 1,0 0-1,0 0 0,0 0 0,0 0 0,0 0 0,0 0-1,0 0 1,11 0 0,-11 0 0,0 0 0,0 0 0,0 0 1,0 0-1,0 0 0,0 0 0,0 0 0,0 0 0,0 0 0,0 0 0,0 0 0,0 0 0,0 0 0,0 0-1,0 0 1,0 0 0,0 0 0,0 0 0,-3 11 0,3-11 0,0 0 0,-4 15 0,4-15 0,-4 15 1,4-15-1,-5 18 0,5-18 0,-5 17 0,5-17 0,-7 20 0,7-20 0,-4 16 0,4-16 0,-4 14 0,4-14 0,-2 17 1,2-17-2,-1 14 1,1-14 0,-2 14 0,2-14 0,0 13 0,0-13 0,0 13 0,0-13 0,-1 13 0,1-13 0,-1 13 1,1-13-1,-2 12 0,2-12 0,-3 13 0,3-13 0,-2 12 0,2-12 0,0 0 0,-2 15 0,2-15 0,0 0 0,-2 14 0,2-14 1,0 0-2,-1 14 2,1-14-2,0 0 2,0 17-1,0-17 0,-1 17-1,1-17 1,1 19 0,-1-19 0,1 20-1,-1-20 1,0 21 0,0-21 0,2 18 0,-2-18 0,0 14 0,0-14 0,-2 15 0,2-15 0,0 16 0,0-16 0,-1 12 0,1-12 0,0 12 0,0-12 0,0 0 0,-1 17 0,1-17 0,0 0 0,-1 14 0,1-14 0,0 0 0,-3 15 0,3-15 0,-4 14 0,4-14 0,-4 15 0,4-15 0,-5 17 0,5-17 0,-5 18 0,5-18 0,-3 19 0,3-19 0,0 18 0,0-18 0,0 17 0,0-17 0,0 17 0,0-17 0,-1 19 0,1-19 0,0 19-1,-1-7 1,1-1 0,0 2 0,0 0 0,0-1 0,1 1 0,-1 0 0,-1 0 0,1 0 0,0-2 0,0-11 1,1 21-2,-1-21 1,1 20 0,-1-20 0,3 18 0,-3-18 0,1 19 0,-1-19 0,2 22 0,-2-22 0,1 21 0,-1-21 0,1 20 0,-1-20 0,3 21 0,-3-21 0,1 16 0,-1-16 1,1 16-1,-1-16 0,2 14 0,-2-14 0,2 15 0,-2-15 0,3 18 0,-3-18 0,4 21 0,-4-21-1,3 20 1,-3-20 1,3 19-2,-3-19 2,3 17-2,-3-17 2,2 17-1,-2-17 0,3 20 1,-3-20-1,5 22 1,-3-11-1,1 1 1,-2 1-1,3 1 1,-4-14-1,4 22 0,-3-11 0,1 1 0,-2-12 0,2 22 0,-2-22 0,3 20 0,-3-20 0,1 21 0,-1-21 0,3 20-1,-3-20 1,1 18 0,-1-18 0,2 18 1,-2-18-2,3 18 1,-3-18 0,1 20 0,-1-20 0,4 22 0,-4-9 0,1 1 0,1-2 0,-2 0 0,1 4 0,0-2 0,-1 3 0,2-1 0,-1 1 0,0 0 0,-1 2 0,1-1 0,1-2 0,-1 1 0,-1-2 0,0 1 0,1-2 0,1 1 0,-2-2 0,0 1 0,1-1 0,-1 1 0,0 0 0,0 0 0,0-1 0,0 1 0,1 0 0,-1 0-1,1-1 2,-1 0-2,0 4 2,2-2-1,-2-1 0,0 1 1,0 0-1,1-1 1,-1 0-1,1-1 1,-1-13-1,0 21 1,0-21-2,0 22 2,0-22-1,2 22-1,-4-11 1,4 1 0,-2-1 0,-2 1 0,2 1 0,0-2 0,0 2 0,0-1 0,0 0 0,-1 0 0,0 1 0,1 0 0,-2-1 0,1 1 0,1 0-1,-1 0 1,1 1 0,0-1 0,0-13 0,0 20 0,0-20 0,1 20 0,-1-20 0,0 16 0,0-16 0,-1 14 0,1-14 0,-1 17 0,1-17 0,-3 14 0,3-14 0,-1 14 0,1-14 0,-3 14 0,3-14 0,-1 14 0,1-14 0,0 16 0,0-16 0,-1 16 0,1-16 1,0 18-2,0-18 2,-2 18-1,2-18 0,0 19 0,0-19-1,-1 20 1,1-20 0,-3 19 0,3-19 0,-2 18 0,2-18 0,-1 19 0,1-19 0,-4 19 0,4-19 0,-2 18 0,2-18 0,-2 19 0,2-19 0,-3 21 0,3-21 0,-1 19 0,1-19 0,0 19 0,0-19 0,-1 18 0,1-18 1,-2 17-1,2-17 0,-1 14 0,1-14 1,0 14 0,0-14-1,-1 21 1,1-21-1,-1 19 1,-1-8-1,2 1 0,-1-1 0,0 1 0,1-12 0,-2 19 0,2-19 0,-1 19-1,0-7 2,1-12-1,0 19 0,0-19 0,-1 19 0,1-19 0,0 17 0,0-17 0,-2 13 0,2-13 0,-1 13 0,1-13 0,-3 12 0,3-12 0,-1 15 0,1-15 0,-2 18 0,2-18 0,-2 20 0,2-20 0,0 22 0,2-11-1,-2 1 2,1-1-1,-1-11 0,1 20 0,-1-20 0,3 20 0,-2-7 0,-1 0 0,0 1 0,0 0 0,0 3 0,0 1 0,1-2-1,-1 1 1,0-3 0,2 1 0,-1-2 0,-1 1 0,1-1 0,0 0 0,-1-13 1,2 20-1,-2-20 0,2 18 0,-2-18 0,0 16 0,0-16 0,0 14-1,0-14 1,0 11 0,0-11 0,0 12 0,0-12 0,0 0 0,2 13 0,-2-13 0,0 0 0,0 0 1,0 0-1,0 0 0,0 0 0,0 0 0,0 0 0,0 0 0,0 0 0,0 0 0,0 0 0,0 0 0,0 12 0,0-12 0,0 0 0,0 0 0,0 0 0,0 0 1,0 0-1,0 0 0,0 0 0,0 0 0,0 0 0,0 0 0,0 0 0,0 0 0,0 0 0,0 0 1,0 0-1,0 0 0,0 0 0,0 0 0,0 0 0,0 0 1,0 0-1,11 6 0,-11-6 1,0 0-2,0 0 1,14-3 1,-14 3-1,0 0 0,14 0 0,-14 0 0,15 0 0,-15 0 0,16-1 0,-16 1 0,21-2 0,-21 2 0,21-1-1,-21 1 1,19-1 0,-19 1 0,20-1 0,-8-1 0,-12 2 0,22-1 0,-10 1 0,-1 0 0,1-1 0,-1 2 0,1-1 0,-12 0 0,20 0 0,-20 0 0,21-1 0,-21 1 0,22-4-1,-10 1 1,0-1 0,1 2 0,0-1-1,0 0 1,0 0 0,0 0 0,-13 3 0,19-1 1,-19 1-1,19-1 0,-19 1 0,18 0 0,-18 0 0,18-1 0,-18 1 0,20-4 0,-20 4 0,22-3 0,-22 3 0,20-5 0,-20 5 0,21-4 0,-21 4 0,20-2 0,-20 2 0,18-3 0,-18 3 0,20 0 0,-20 0 0,19 0 0,-19 0 0,21 1 0,-9 1-1,1-1 2,1-1-1,1 0 0,0-1 0,2-1 0,0 1 0,-2 1 0,0-3 0,1 2 0,-1 0 0,-1 1 0,-2-1 0,0 1 0,-12 0 0,19 0 0,-19 0 0,18 0 0,-18 0 0,19 1 0,-19-1 0,22 1 0,-22-1 0,22 3 0,-10-2 0,-12-1 0,20 1 0,-20-1 0,16 2 0,-16-2 0,11 0 0,-11 0 0,0 0 0,0 0 0,13-3 0,-13 3 0,0 0 0,0 0 0,0 0 0,0 0 0,0 0 0,0 0 0,0 0 0,0 0 0,0 0 0,0 0 0,0 0 0,0 0 0,0 0 0,0 0 0,0 0 0,0 0 0,0 0 0,0 0 0,0 0 0,0 0 0,0 0 0,0 0 0,0 0 0,0 0 0,0 0 0,0 0 0,0 0 0,0 0 0,0 0 0,0 0 0,0 0 0,0 0 0,0 0 0,0 0 0,0 0-2,0 0-2,-13-1-9,15 12-16,-14-12-9,12 1-1,-23-4 0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6.33226E-7" units="1/dev"/>
        </inkml:channelProperties>
      </inkml:inkSource>
      <inkml:timestamp xml:id="ts0" timeString="2013-02-19T21:43:21.493"/>
    </inkml:context>
    <inkml:brush xml:id="br0">
      <inkml:brushProperty name="width" value="0.06667" units="cm"/>
      <inkml:brushProperty name="height" value="0.06667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89DB8648-8E12-41C2-BE58-784C184FBB12}" emma:medium="tactile" emma:mode="ink">
          <msink:context xmlns:msink="http://schemas.microsoft.com/ink/2010/main" type="writingRegion" rotatedBoundingBox="5659,16288 18408,7698 21947,12950 9198,21541"/>
        </emma:interpretation>
      </emma:emma>
    </inkml:annotationXML>
    <inkml:traceGroup>
      <inkml:annotationXML>
        <emma:emma xmlns:emma="http://www.w3.org/2003/04/emma" version="1.0">
          <emma:interpretation id="{15D43976-020D-4394-805A-8AA8290E2D56}" emma:medium="tactile" emma:mode="ink">
            <msink:context xmlns:msink="http://schemas.microsoft.com/ink/2010/main" type="paragraph" rotatedBoundingBox="5659,16288 18408,7698 21947,12950 9198,215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D848C52-4716-4F99-A0AB-91A419E3CA65}" emma:medium="tactile" emma:mode="ink">
              <msink:context xmlns:msink="http://schemas.microsoft.com/ink/2010/main" type="line" rotatedBoundingBox="5659,16288 18408,7698 21947,12950 9198,21541"/>
            </emma:interpretation>
          </emma:emma>
        </inkml:annotationXML>
        <inkml:traceGroup>
          <inkml:annotationXML>
            <emma:emma xmlns:emma="http://www.w3.org/2003/04/emma" version="1.0">
              <emma:interpretation id="{9F1D84B3-CF38-498E-8433-F64AF3A65B82}" emma:medium="tactile" emma:mode="ink">
                <msink:context xmlns:msink="http://schemas.microsoft.com/ink/2010/main" type="inkWord" rotatedBoundingBox="5659,16288 18408,7698 21947,12950 9198,21541"/>
              </emma:interpretation>
              <emma:one-of disjunction-type="recognition" id="oneOf0">
                <emma:interpretation id="interp0" emma:lang="en-US" emma:confidence="0">
                  <emma:literal>on</emma:literal>
                </emma:interpretation>
                <emma:interpretation id="interp1" emma:lang="en-US" emma:confidence="0">
                  <emma:literal>or</emma:literal>
                </emma:interpretation>
                <emma:interpretation id="interp2" emma:lang="en-US" emma:confidence="0">
                  <emma:literal>we</emma:literal>
                </emma:interpretation>
                <emma:interpretation id="interp3" emma:lang="en-US" emma:confidence="0">
                  <emma:literal>M</emma:literal>
                </emma:interpretation>
                <emma:interpretation id="interp4" emma:lang="en-US" emma:confidence="0">
                  <emma:literal>r</emma:literal>
                </emma:interpretation>
              </emma:one-of>
            </emma:emma>
          </inkml:annotationXML>
          <inkml:trace contextRef="#ctx0" brushRef="#br0">-15 8474 17,'0'0'14,"0"-12"-1,0 12 0,0 0-2,0 0-1,0 0 1,0 0-3,0 0-1,0 0 0,0 0-1,0 0-2,0 0 1,0 0-1,0 0-1,0 0 0,0 0 0,0 0-1,0 0 0,0 0 0,0 0-1,0 0 0,0 0 0,0 0 0,0 0 0,0 0 0,9-11 0,-9 11-1,0 0 1,0 0 0,0 0 0,0 0-1,0 0 1,0 0 0,0 0-1,0 0 0,0 0 1,0 0-1,12-5 0,-12 5 0,0 0 0,16-3 0,-16 3 0,14-3 0,-14 3 1,14-2-1,-14 2 0,16-1 0,-16 1 0,15-2 0,-15 2 1,17 2-1,-17-2 0,22 2 0,-9-2 0,-1 3 0,3-2 0,1-1 1,4 1-1,0-1 0,1 0 0,-1 0 0,1-1 0,0 0 0,-1-2 0,1 3 0,-6-2 0,2 2 0,-2-2 1,0 1-1,-1 1 0,0 0 0,-1 0 0,0 1 0,1 1 0,1-1 0,2 1 0,1 0 0,4-1 0,-3-1 0,4 0 0,2 0 0,1-1 0,-1-1 0,1 2 0,-3 0 0,-1 0 0,1 0 0,-2 2 0,-2 0 0,0 0 0,-2-1 0,0 0 0,0 2 0,-2-3 0,1 0 0,0 1 0,0-2 0,-1 1 0,2 0 0,0-2 0,-2 1 0,4 1 0,1 0 0,-1 0 0,3 1-1,-2 1 1,1-1 0,1 0 0,1 1 0,-1-1 0,1 0 0,-1-1 0,2 1 0,1-1 0,1 0 0,-1 0 1,2-1-1,-1 0 0,2 1 0,0 0 0,0 0 0,1 0 0,0 0 0,-1 2 0,0 0 0,2 0 0,-2 1 0,1-1 0,-2 1 0,-2-2 1,0 2-1,-1-3 0,-1 0 0,-1 1 0,2-1 0,-1 0 0,-3-1 0,1 1 0,-2 0-1,1 0 1,-2 0 0,-2 0 0,0 1 0,-2-1 0,0 1 0,0-1 0,0 0 0,0 0 0,-1 0 0,2 2 0,-3-2 0,0 0 0,2 0 1,-1 0-1,1 0 0,0 0 0,0 0 0,3 0 0,0 0 0,0 0 0,-1 0 0,2 0 0,0 0 0,2 1 0,-2-1 0,1 0 0,-1 1 0,3 0 0,-2 1 0,0-1 0,-1-1 0,2 1 0,-1-1 1,0 0-1,1 0 0,-1-1 0,0 1 0,0 0 0,-1 0 0,1 0 0,-3 0 0,2 1 0,-2-1 0,0 2 0,2-1 0,0 0-1,1-1 1,-1 1 0,-2-1 0,1 0 0,-2 2 0,1-2-1,-3 0 1,-2 0 0,1 0 0,-12 0 0,22 1 0,-22-1 1,22-1-1,-11-1 0,1 2 0,1 0 0,-2-1 0,3 1 0,-1 0 0,1 1-1,2 1 1,-2-1 0,0 0 1,2-1-1,-1 0 0,-1 2 0,0-2 0,1 0 0,-1 0 0,0 0 0,-1-2 0,1 2 0,-2 0 0,2-1 0,-3 1 0,-11 0 0,20-1 0,-20 1 0,16-2 0,-16 2 0,17-1 0,-17 1 0,18 0 0,-18 0 0,21 0 0,-21 0 0,22 1 0,-10 1 0,1-1 0,0-1 0,3 1 0,-1-1 0,1-1 0,-1 0 0,2-1 0,-3 1 0,0 0 0,-1 0 0,-2-1 0,-11 2 0,20 2 0,-20-2 0,14 1 0,-14-1 0,17 1 0,-17-1 0,19 3 0,-19-3 0,19 0-1,-7 0 1,-12 0 0,22 0 0,-22 0 0,18 0 0,-18 0 0,20-2 0,-8 2 0,-12 0 0,23 0 0,-11 2 0,1-1 0,-1 0 0,0 2 0,0-1 0,-1 0 0,-11-2 0,21 5 0,-21-5 0,18 2 0,-18-2 0,18 3 0,-18-3 0,17 0 0,-17 0 0,16 0 0,-16 0 0,18 0 0,-18 0 0,17 0 0,-17 0 0,19 0 0,-19 0 0,18 3 0,-18-3 0,18 2 0,-18-2 0,18 3 0,-18-3 0,15 2 0,-15-2 0,0 0 1,11 1-1,-11-1 0,0 0 0,0 0 1,0 0-1,0 0 0,0 0 0,0 0 0,0 0 0,0 0 0,0 0 0,0 0 0,0 0 0,0 0 0,0 0 0,0 0 1,0 0-1,0 0 0,0 0 0,0 0 0,0 0 0,0 0 1,0 0-1,0 0 0,0 0 0,0 0 0,0 0 0,0 0 0,13 3 0,-13-3 0,0 0 0,0 0 0,13 1 0,-13-1 0,0 0 0,0 0 1,0 0-1,0 0 1,0 0-1,0 0 2,0 0-1,0 0 0,0 0-1,0 0 1,0 0 0,0 0 0,0 0-1,0 0 1,0 0-1,10-11 0,-10 11 0,0 0 1,1-18-1,-1 18 0,0-18 1,-1 6-1,0 0 0,0-1 0,-2-1 1,0 0-1,1 1 0,-2 1 0,0 1 0,2-1 1,-2 1-1,4 11 0,-5-21 0,5 21 0,-6-23 1,5 10-1,1 0 0,-1 1 0,-2-1 0,2 0 0,0 1 1,-1 0-1,0 0 0,-1-1 0,1 2 0,-2-1 0,1-1 0,1 2 0,-1-1 0,1 1 0,2 11 0,-3-22 0,3 22 0,0-18 0,0 18 0,-1-17 0,1 17 0,-3-17 1,3 17-1,-4-21 1,2 10-1,2 11 1,-5-24-1,3 13 1,2 11-1,-2-23 1,2 23-1,-5-19 0,5 19 0,-4-18 0,4 18 0,-3-20 0,3 20 0,-4-17 0,3 5 0,0-1 0,-2 0 0,0-2 0,2 1 0,-1-1 0,-1-1 0,2-1 0,-2 2 0,2 0 0,0-1 0,-1 1 0,2 1 0,0 0 0,0 1 0,-1-1 0,1-1 0,0 0 0,1 1 0,-1 0 0,0 0 0,2-1 0,-2-1 0,1 2 0,-1 0 0,0 0 0,1-1 0,-1 1 0,1-2 0,1 2 0,-2 1 0,1-1 0,0 3 0,2-1 0,-2 1 0,-1 11 0,1-18 0,-1 18 0,2-18 0,-2 18 0,2-17 0,-2 17 0,0-18 0,0 18 0,2-19 0,-2 19 0,1-15 0,-1 15 0,0-16-1,0 16 1,0-14 0,0 14 0,0-19 0,0 6 1,0-1-1,0 1 1,0-1-1,1 1 1,-1 2-1,0 11 1,-1-16-1,1 16 1,0 0-1,0 0 0,0 0 0,0 0 0,-3-11 0,3 11 0,0 0 0,0 0 0,0 0 0,0 0 0,0 0 0,0 0 0,0 0 0,0 0 0,0 0 0,0 0 0,-7-12 0,7 12 0,0 0 0,0 0 0,0 0 0,-8-12 0,8 12 0,0 0 0,0 0 0,0 0 0,0 0 0,0 0 0,0 0-1,0 0 1,0 0 0,0 0 0,0 0 0,0 0 0,0 0 0,0 0 0,0 0 0,0 0 0,0 0 0,0 0 0,0 0 0,0 0 0,0 0 0,0 0 0,0 0 0,0 0 0,0 0 0,0 0 0,0 0 0,0 0-1,0 0 1,0 0 0,0 0 0,0 0 0,15-4 0,-15 4 0,13 1 0,-13-1 0,16 1 0,-16-1 0,16 2 0,-16-2 0,22 2 0,-6-1 0,-3 1 0,3-1 0,0 0 0,1 0 0,-2 1 0,0-1 1,-2 0-1,1-1 0,-1 0 0,-1 0 0,1 0 0,1 0 0,1 0 0,1 0 0,2-1 0,1 1 0,2-1 0,1-1 0,-2 1 0,2 1 0,3-1 0,-1 0 0,0-1 0,3 1-1,1 0 1,0 0 0,1-1 0,2 1 0,0 0 0,1-1 0,2 1 0,-2 0 1,3 1-1,0-1 0,-1 1 0,2 0 0,2 0 0,-1 0 0,-1 0 0,1 0 0,1 0 0,-1-2 0,-2 2 0,2-1 0,-1 1 0,0-1 0,-1-1 0,1 1 0,-1 1 0,1-1 0,0 0 0,-1 1 0,1 0 0,-3 0 0,2 0 0,0 0 0,-1 0 0,1 0 0,-1-2 0,-1 2 0,-1-1 1,-1 1-1,1-1 0,-3 1 0,-1-2 0,-1 2 0,0-1 0,-1 1 0,-2-1 0,4 1 0,-1 0 0,0-1 0,2 1 0,-1-2 0,2 2 0,1 0 0,1 0 0,-1 0 0,1 0 0,1 0 0,2 0 0,-1 0 0,0-1 0,0 1 0,-1-1 0,1-1 0,-2 1 0,-3 1 0,0 0 0,-1-1 0,0 1 0,-2 0 0,0-1 0,-2 1 0,1 0 0,-2-2 1,0 1-1,2 0-1,-2 1 1,0-1 0,-1 1 1,0-2-2,-2 2 1,1 0 0,1 0 0,-3 0 0,-1 0 0,1 0 0,-1-1 0,0 1 0,0-1 0,0-1 0,-1 1 0,1 1 0,-1 0 0,2 0 0,1 0 0,-2 0 0,1 0 0,0 1 0,3-1 0,-1 2 0,1-2 0,-1 0 0,1 0 0,1 0 0,2 0 0,-2-2 0,-1 2 0,0-1 1,0 0-1,0 1 0,-2-1-1,2-1 1,0 2 0,2 0 0,-2 0 0,3 0 0,-1 0 0,-1 2-1,-1-2 1,-2 1 0,-2 0 0,-7-1 0,2 1 0,-13-1 0,12 0 0,-12 0 1,0 0-1,0 0 0,0 0-1,0 0 1,0 0 0,0 0 0,0 0 0,0 0 1,14 7-1,-14-7 0,0 0 0,13 4 0,-13-4 0,0 0 0,13 2 0,-13-2 0,0 0 0,11 0 0,-11 0 0,0 0-1,0 0 1,14-2 0,-14 2 0,0 0 0,12 0 0,-12 0 0,0 0 0,13 0 0,-13 0 0,0 0 0,0 0 0,13 0 0,-13 0 0,0 0 0,0 0 0,0 0 0,0 0 0,0 0 0,11 0 0,-11 0 1,0 0-2,0 0 2,0 0-1,0 0 0,0 0 0,0 0 0,0 0 0,0 0 0,0 0 0,0 0 0,0 0 0,0 0 0,0 0 0,0 0 0,0 0 0,0 0 0,0 0 0,0 0 0,0 0 0,0 0 0,0 0 0,0 0 0,4-12 0,-4 12 0,0 0 0,0 0 0,0 0 0,-1-11 0,1 11 0,0 0 0,0 0 0,0 0 0,-4-15 0,4 15 0,0 0 0,0 0 0,-5-12 0,5 12 1,0 0-2,-5-12 1,5 12 1,0 0-2,-4-11 2,4 11-1,0 0 0,-4-14 0,4 14 0,0 0 0,-4-15 0,4 15 0,0 0 0,-3-14 0,3 14 1,0 0-1,-3-15 0,3 15 0,0 0 0,-3-13 0,3 13 0,0 0 0,-4-13 0,4 13 0,0 0 0,-1-12 0,1 12 0,-1-12 0,1 12 0,-3-13 0,3 13 0,-1-13 0,1 13 0,-2-12 0,2 12 0,-1-15 0,1 15 0,0-16 0,0 16 0,-1-17 0,1 17 0,0-19-1,0 19 2,0-19-1,0 19 0,0-18 0,0 18 0,0-13 0,0 13 0,0-13 0,0 13 0,0 0 0,0 0 0,0-11 0,0 11 0,0 0 0,0-14 0,0 14 0,0-12 0,0 12 0,0-15 0,0 15 0,0-17 0,0 17 0,0-18 0,0 18 0,0-18 0,0 18 0,1-18 0,-1 18 0,0-18 0,0 18 0,0-16 0,0 16 0,-1-17 0,1 17 0,0-17 0,0 17 0,0-15-1,0 15 1,0-17 0,0 17 0,1-15 1,-1 15-1,0-18 0,0 18 0,1-19 0,-1 19 0,0-20 0,0 20 0,0-20 0,0 20 1,-1-21-1,1 10 1,0-1-2,0 12 2,1-21-2,1 9 2,-2 12-2,0-22 1,0 22-1,0-18 1,0 18 0,-2-20 0,2 20 0,0-19 0,0 19 0,-1-22 0,1 22 0,-1-21 0,1 21 0,-1-20 0,1 20 0,-2-18-1,2 18 2,0-18-2,0 18 2,0-18-1,0 18 0,-1-19-1,1 19 1,-1-22 0,-1 10 0,2 12 0,-1-23 0,1 12 0,0-1 0,-1 1 0,1-1 1,0 1-1,0-2 0,1 1 0,0-2 0,1 3 0,-2 11 0,4-23-1,-3 11 1,-1 12 0,4-20 1,-3 8-2,-1 12 2,3-20-1,-2 8 0,-1 12 0,2-22 0,-2 22 0,2-20 0,-2 20 0,0-19 0,0 19 0,2-20 0,-2 20 0,3-16 0,-3 16 0,1-18 0,-1 18 0,3-17 0,-3 17 1,2-16-1,-2 16 0,3-17 0,-3 17 0,4-17 0,-4 17-1,1-16 1,-1 16 0,1-17 0,-1 17 0,2-17 1,-2 17-1,1-15 0,-1 15 0,0-13 1,0 13-1,1-11 0,-1 11 0,1-15 0,-1 15 1,2-14-1,-2 14 2,2-19-2,-2 19 1,3-20-2,-3 20 3,4-20-3,-4 8 2,0 12-2,2-20 1,0 9 0,-2-1 0,0 12 0,1-21 0,-1 8 0,0 1 0,0 1 0,0-1 0,1 1 0,-1-2 0,2 1 0,-2-2 0,1 1 0,0 1 0,-1-4 0,1 2 0,1-1 1,-2-1-1,0 0 0,1-1 0,0 0 0,-1-1 0,0-1 0,-1 3 0,0-1 0,-1 1 0,1 1 0,0 1 0,-2 0 0,2 1 0,0 2 0,-1-1 0,2-1 0,-1 0 0,1 2 0,-1-1 0,0 0 0,1-1 0,0 1 0,0 1 0,0-1 0,-2 1 0,2 11 1,-1-22-1,1 22 0,-1-19 0,1 19 0,-3-21 0,3 21 0,-3-19 0,3 19 0,-1-19 0,1 19 0,-1-20 0,1 20 0,0-19 0,0 8-1,0-1 1,1 1-1,-1-1 1,1 1-1,1-2 1,-2 0-1,1 1 1,-1 0 0,0-1 0,0 1 0,0-2 0,0 1 0,-1-1-1,-1 1 1,2-1 0,0 2 0,-1-3 0,1 1 1,0 0-1,1 0 0,-1 0 0,2 0 0,-1 0 0,-1-2 0,1 1 0,-1 0 0,2-1-1,-2 0 2,0 0-2,0-2 1,0 3 0,0 1 0,-2 1 0,1 0 0,0 0 0,1 1 0,-2 0 0,2 12 1,-1-23-1,1 10 0,0-2 0,1 1 0,1 0 0,-2 1 0,1-1 1,-1 1-1,1 0 0,1 0 0,-2 1 0,1-1 0,-1 0 0,0 0 0,0 0 0,0 13 0,-1-21 0,1 21-1,-2-21 1,2 21 1,0-18-1,0 18 0,2-18 0,-2 18 0,1-17 0,2 6-1,-3 11 1,2-22 0,-1 11 0,-1 11-1,2-22 2,-2 22-2,1-22 1,-1 22 0,-3-18 0,3 18 0,0-17 0,0 17 0,0-16 0,0 16 0,2-17 0,-2 17 0,1-15 0,-1 15 0,1-16 0,-1 16 0,2-14 0,-2 14 0,0-14 0,0 14 0,0-14 0,0 14 0,0-14 0,0 14 0,0-14 0,0 14 0,0-17 0,0 17 0,0-15 0,0 15 0,0-15 0,0 15 0,0-15 0,0 15 0,0-15 0,0 15 0,-2-14 0,2 14 0,-1-12 0,1 12 0,0 0 0,-3-12 0,3 12 0,0 0 0,0 0 0,0 0 1,0 0-1,0 0 0,0 0 0,0 0 0,0 0 0,0 0-1,0 0 1,0 0 0,0 0 0,0 0 0,0 0 0,0 0 0,0 0 0,0 0 0,0 0 0,0 0 0,0 0 0,0 0 0,0 0-1,0 0 1,0 0 0,0 0 0,0 0 0,0 0 0,0 0 0,13 0 0,-13 0 0,12 3 0,-12-3 0,15 6 0,-15-6 0,22 2 0,-9-1-1,0 2 1,2-2 0,2 1 0,-1-1 0,0 0 0,4 0 0,-1 1 0,1-1 0,1 0 0,0 1 0,1-1 0,-1 0 0,3 0 0,-4 1 0,1-1 0,-2-1 0,0 1 0,-1-1 0,-1 0 0,1 0 0,-1-1 0,1 1 0,-1 1 0,-1-1 0,2 0 0,2 2 0,-1-1 0,-1 0 0,0 2 0,0-2-1,0 1 1,-1 0 0,0-1 0,-3 0 0,1-1 0,-1 2 0,2-2 0,-1 0 1,-1 0-1,2 0 0,1 1 0,-2 0 0,2-1 0,1 1 0,-2 1-1,1-1 1,2 0 1,1 1-1,-1-1-1,-1-1 1,0 1 0,1-1 1,2 0-1,-2 1 0,2-1 0,1 2-1,-2-2 1,5 1 1,-1-1-2,1 1 1,-1 1 1,1-1-1,-1-1 0,1 0 0,-2 0 0,0 0 0,-1 1 0,0-1 0,0 0 0,2 1 0,-1 1 0,0-2 0,2 1 0,-1 0 0,1 1 1,0 0-1,0-1 0,-3-1 0,1 2 0,-1-2 0,-2 0 0,1 0 0,0 0 0,-1 1 0,1-2 0,-3 1 1,1 0-1,3 0 0,0 1 1,1-1-1,0 0 0,2-1 0,-1 1 0,1 0 0,-1 1-1,-2-1 1,1 0 0,-2 0 0,-1 0 0,1 1 0,-2-1 0,2 0 0,-2 0 0,0 0 0,2 1 0,0-1 0,1 2 0,-2-2 0,1 1 0,-2-1 0,0 0-1,-1 1 2,-1-1-2,-3 0 1,-1 0 0,0-1 0,-1 1 0,-1 0 1,-11 0-1,22 0 0,-10 0 0,-1 0 0,1 0 0,-12 0 0,19 0 0,-19 0 0,17 0 0,-17 0 0,11 0 1,-11 0-1,0 0 0,0 0 0,12 0-1,-12 0 1,0 0 0,0 0 0,0 0 0,0 0 0,0 0 0,0 0 0,0 0 0,0 0 0,0 0 0,0 0 0,0 0 0,0 0 0,0 0 0,0 0 0,0 0 0,0 0 0,0 0 0,0 0 0,0 0 0,0 0 0,0 0 0,0 0 1,0 0-1,0 0 0,0 0 0,0 0 1,0 0-1,0-14 0,0 14 0,0 0 0,0 0-1,-5-14 1,5 14 1,0 0-1,-4-13 0,4 13 0,0 0 0,-3-17 1,3 17-1,-1-11 0,1 11 0,-1-13 0,1 13 0,-4-13 0,4 13 0,-3-15 0,3 15 0,-3-17 0,3 17 0,-2-19 0,2 19 0,0-19 0,2 7 0,-2 12 0,1-20 0,-1 20 1,1-19-1,-1 19-1,0-21 1,0 21 0,-1-19 1,1 19-1,-3-21 0,3 21 0,0-19 0,0 19 0,-2-15 0,2 15 0,0-13 0,0 13 0,-2-12 0,2 12 0,0-11 0,0 11 0,0-12 0,0 12 0,-1-13 1,1 13-1,0-12 0,0 12 0,0-13 0,0 13 0,0-14 0,0 14 0,1-16 0,-1 16 0,2-16 0,-2 16 0,1-18 0,-1 18 0,3-19 0,-3 19 0,1-20 0,-1 20 0,2-19 0,-2 19 1,3-19-2,-3 19 1,3-17 0,-3 17 0,2-19 0,-2 19 0,3-19 0,-3 19 0,1-21 0,-1 21 0,1-20 0,-1 20 0,3-19 0,-3 19 0,2-18 0,-2 18 0,0-21 0,0 21 0,3-20 0,-3 20 0,0-20 0,0 20-1,1-19 2,-1 19-2,3-18 2,-3 18-2,1-19 2,-1 19-2,3-20 2,-3 20-1,4-22-1,-4 22 1,2-21 1,-2 21-1,0-22 0,0 22 0,1-20 0,-1 20 0,0-21 0,0 21 0,0-20 0,0 20 0,0-21 0,0 21 0,2-20 0,-1 8 0,0 1 0,-1 11 0,3-19 0,-3 19 0,1-18 0,-1 18 0,1-19 0,-1 19 0,2-18 0,-2 18 0,0-20 0,0 20 0,2-19 0,-2 19 0,2-15 0,-2 15 0,1-14 0,-1 14 0,1-14 0,-1 14 0,3-17 0,-3 17 0,2-15 0,-2 15 0,3-17 0,-3 17 0,1-18 0,-1 18 0,1-18 0,-1 18 1,-1-17-1,1 17 0,-1-16 0,1 16 0,-1-16 0,1 16 0,-3-14 0,3 14 0,-1-14 0,1 14 0,0-13 0,0 13 0,0-14 0,0 14 0,-2-16 0,2 16 1,-1-18-1,1 18 0,0-20 0,0 20 0,-2-16 0,2 16 0,-3-16 0,3 16 1,0-15-2,0 15 2,-3-14-1,3 14 0,-1-15 0,1 15 0,0-16 0,0 16 0,-2-18 0,2 18 0,-2-18 0,2 18 0,0-19 0,0 19 0,0-20 0,0 8-1,2 1 1,-2-2 0,0 0 0,1 0 0,-1-1 0,0 0 0,0 1 0,0-1 0,0 0 1,1 0-1,-1 0 0,0 0 0,0-2 0,0 2 0,-1-1 0,1 1 0,0 2 1,0-2-2,-1 3 1,1-1 0,-2 0 1,2 12-1,0-21 0,0 9 0,-1-1 0,1 13-1,0-23 1,0 12 0,0-1 0,0-1 0,0 13 0,-1-21 0,1 21 0,-2-22 0,2 22 1,-2-19-1,2 19-1,-4-20 1,4 20 0,-3-18 1,3 18-1,-2-16 0,2 16 0,-1-17 0,1 17 1,-2-17-1,2 17 0,-2-17 0,2 17 0,0-17 0,0 17 0,0-18 0,0 18 0,0-19 0,1 5 0,-1 14 1,0-25 0,0 11 0,0-1-1,-1-1 2,1 1-2,-2 0 2,2 2-2,-1-2 0,1 3 0,0 0 0,0 1 0,-1-1 0,1 12 0,0-21 0,0 21 0,-1-22-1,1 9 1,0 1 0,1 0 0,0 0-1,-1-1 1,0-1 0,0 1 0,0-1 0,0 0 0,0-1 0,0 1 0,0-2 0,1 1 1,-1 0-2,-1-1 1,2 0 0,-1 2 0,2 1 0,-4-1 0,2 0 0,0 1 0,0 0 0,0 0 0,0 2 0,-1-2 0,0-1 0,1 2 0,0-1 0,1 2 0,-1-2 0,0 1 0,1 1 0,-1-1 0,2 0 0,-2 0 0,0-2 0,0 1 0,0-1 0,-2 1 0,2-2 0,-2-2 0,2 3 0,0-3-1,-1 3 2,1-2-2,0 2 2,0-2-2,0 2 1,1 1 0,-1-1 0,0 14 0,0-22 0,1 11 0,-1-2 0,0 13 0,1-22 0,-1 11 0,2-1 0,-1 1 0,-1 11-1,0-21 1,0 10 0,0 11 0,1-21 0,-1 21 0,2-22 0,-2 11 0,0-1 0,0 1 0,1-2 0,-1 1 0,1 1 0,-1-1 0,0 0 0,1 0 0,-1 12 0,3-22 0,-2 9 0,-1 1 0,2 0 0,-1 1 1,0-2-1,2 1 0,-2 1 0,0-1 0,-1 12 0,4-20 0,-4 20 0,1-18 0,-1 18 0,2-16 0,-2 16 0,1-14 0,-1 14 0,-1-14 0,1 14 0,1-11 0,-1 11 0,0 0 0,1-13 0,-1 13-1,0 0 1,0 0 0,2-12 0,-2 12 0,0 0 0,0 0 0,0 0 0,0-11 0,0 11 0,0 0 1,0 0-2,0 0 1,0 0 0,0 0 0,0 0-1,0 0 1,0 0 0,0 0 0,0 0 0,0 0 0,0 0 0,0 0 1,0 0-1,0 0 0,0 0 0,0 0 0,0 0 0,0 0 0,0 0 0,0 0 0,0 0 0,0 0 0,11-7-1,-11 7 1,14 3 0,-14-3 0,21 1-1,-8 0 1,1 2 0,1-2 0,3 2 0,0-2 0,3 0 1,1 1-1,1-1 1,0 0-1,4 1 0,-1-2 1,-2 1-1,2-1 0,-3 0 0,1 0 0,-1 1 0,-3-1 0,1 0 0,-3 0 0,3 1 0,-6-2-1,4 1 1,-2 0 0,-3 0 0,0 1 0,0-1 0,-1 2-1,-13-2 2,24 2-1,-13 0 0,3 0-1,2-1 1,0 1 0,2-1 1,2 2-1,0-2 0,1 0 0,1 2 0,2-1 0,1 2 0,-1-1 0,3-1 0,2 1 0,0-1 0,3 1-1,0-1 1,-1 0 0,2 0 0,-3 0 0,1 0 0,0-1 0,-2 1 1,0-1-1,-2 0 0,0 1 0,3-1 0,-1-1-1,0 0 1,-1 1 0,-1 0 0,0 1 0,0-2 0,-1 1 0,-4-1 0,0 1 0,-2 0 0,1-1 0,-2 2 0,0-2 0,1 2 0,-2-2 0,2 0-1,0 2 1,-2-2 0,2 1 0,1 0 0,1 0 0,0 1 0,1-1 0,0 0 0,0 1 0,2-1 0,-1 0 0,-2-1 0,-1 1 0,0-1 0,0 2 0,-2-2 0,2 0 0,-2 1 0,1 0 0,-1-1 0,0 0 0,0 0 0,-2-1 0,2 1 0,0 0 0,-1-1 0,-2-1 0,0 2 0,0-1 0,0 1 0,-1 0 0,-2 0 0,-1-1 0,-1 1 0,1 0 0,-12 0 0,22 1 0,-22-1 0,20-1 0,-20 1-1,20 0 1,-20 0 0,15 0 0,-15 0 0,12-1 0,-12 1 0,0 0 0,0 0 0,0 0 0,11 0 0,-11 0 0,0 0 0,0 0 0,0 0 0,0 0 0,15-2 0,-15 2 0,0 0 0,0 0 0,15-1 0,-15 1 0,0 0 0,0 0 0,13-3 0,-13 3 0,0 0 0,11-3 0,-11 3 1,0 0-1,13-6 0,-13 6 0,0 0 0,14-2-1,-14 2 1,0 0 0,0 0 0,13-3 0,-13 3 0,0 0 0,0 0 0,0 0 0,0 0 0,0 0 0,0 0 1,0 0-1,0 0 1,0 0-1,0 0 0,0 0 0,0 0 0,0 0 0,0 0 0,0 0-1,0 0 1,0 0 0,0 0 0,0 0 0,0 0 0,0 0 0,0 0 0,0 0 0,0 0-1,0 0 1,0 0 0,0 0 0,0 0 0,-4 14 0,4-14 0,0 0 0,-5 13 0,5-13-1,-4 12 1,4-12 1,-3 13-1,3-13 0,-4 15 0,4-15-1,-5 18 1,5-18 0,-6 19 0,6-7 0,0-12 0,-5 20 0,5-20 0,-5 22 0,5-22 0,-4 19 0,4-19 0,-6 19 0,6-19 0,-4 18 0,4-18 0,-4 17 1,4-17-1,-2 19 0,2-19 0,-2 19 0,2-19 0,-2 21 0,2-21 0,-2 19-1,2-19 1,-1 19 0,1-19 0,0 18 1,0-18-1,0 17 0,0-17 0,0 15 0,0-15 0,1 16 1,-1-16-1,0 16-1,0-16 1,3 16 0,-3-16 0,1 18 0,-1-18 0,3 20 0,-2-7 0,0 0 0,2 1 0,-2 0 0,1-1 0,-1 1 1,1-1-1,1 1 0,-3-14 0,4 20 0,-4-20 0,1 20 0,-1-20 0,3 19 0,-3-19 0,1 20 0,-1-20 0,-1 21 0,2-10 0,-1 1 0,0-12-1,-3 22 2,3-11-1,0 1-1,0-1 1,2 1 0,-2 1 0,0-2 0,0 2 1,0-2-2,-2 1 2,1-1-1,1-11 0,-2 22 0,0-10 0,2-12 0,-4 23 0,3-10-1,1 1 1,-1 0 0,0 1 0,2-1 0,-2-1 0,2 1 0,-1-2 0,0 1 0,0-2 0,0-11 0,0 22 0,0-11 0,0-11 1,-1 22-1,-1-9 0,2-1 0,-1 0 0,1 1-1,0 0 2,1 0-2,-1 0 1,3-1 0,-2 2 0,0-1 0,2 1 0,-2-1 0,2 3 0,-2-1 0,2 0-1,-3-1 1,0 2-1,0-2 0,0 0 0,0 0 1,1-2-2,-1-1 2,0 1 0,0-1 0,1 1 0,1 1-1,-2-1 1,1 1 0,-1 1 1,1 2-1,0-1 0,1 0 0,-1 2 0,0 0 1,1 1-1,-1 0 0,0 0 0,0 1 0,2-1 0,-2 0 0,1 0 0,-1 1-1,0-1 1,2 1 0,-1-1 0,0 0 0,-1 0 0,0 2 0,2-3 0,-2 1 0,0 0 0,2-2-1,-2 1 1,0 0 0,2-2 0,-2 1 0,1-2 0,-1 0 0,0 0 0,0-1 0,1-2 0,-2 1 0,0-1 0,1 1 0,-1-12 0,1 20 0,-1-20 0,2 21 0,-2-21-1,0 19 1,0-6 0,0 1 0,0-1-1,0 1 2,-2-1-2,4 1 2,-1-2-1,0 3 0,-1-15 0,1 19 0,-1-19 0,2 19 1,-2-19-2,-2 19 2,2-19-2,-2 21 2,2-10-1,0-11-1,-4 22 2,4-22-2,-1 22 1,1-22 0,-3 23 0,3-12 0,-1 1 0,1 1 0,0-2 0,-1 2 0,1 0 0,-2-2 0,2 1 0,0-12 0,-2 19 0,2-19 0,-3 18 0,3-18 0,-1 14 0,1-14 0,-1 13 0,1-13 0,-2 14 0,2-14 0,-4 14 0,4-14 0,-1 17 0,1-17 0,-1 18 0,1-18 0,-5 19 0,5-19 0,-3 21 0,3-21 0,-4 20 0,4-20 0,-4 21 0,3-9 0,1-12 0,-2 22 0,0-9 0,1-2-1,0 1 1,-2 1 0,3-13 0,-4 22 0,4-22 0,-2 21 0,-1-9 0,3-12 0,-4 22 0,4-22 0,-4 21 0,3-9 0,1-12 0,-2 22 0,2-22 0,-2 20 0,2-20 0,-2 21 0,2-21 0,-2 19 0,1-6 0,0 0 1,1-1-1,0 1 1,-1 0-1,1 1 1,-2-1-1,2 1 0,0-14 0,-1 21 0,1-21 0,-1 20 0,1-20 0,-2 21 0,2-10 0,0-11 0,-1 22 0,1-9 1,-1 0-1,1-1 0,0 2 0,0 1 1,0 0-1,1 0 0,-1 2 0,1-2 0,-1-1 0,3 2 0,-2-1-1,1 1 1,-2 0 1,2 1-2,-1 0 2,2-1-2,-2 2 1,1 0 0,-1 0 0,1-1 0,1-1 0,-2 1 0,1-2 0,-1 1 0,1 0 0,0 1 0,-1 0 0,0-2 0,1 2 0,0-2-1,-1 2 2,1-1-2,0 0 1,1-1 1,-1 4-2,1-1 2,1 2-2,0-1 1,-2-1 0,2 1 0,0 0-1,0 0 1,0-3 1,-2 0-1,1 1 0,-2 0-1,0 1 2,2-2-2,-2 1 1,1 1 0,-1-1 0,1-1 0,1 1 0,-2-2 0,1 1 1,-2-1-2,1 2 2,-1-3-2,0-1 1,1 1 0,-1-2 1,0 3-1,0-1 0,1-2 0,-1 1 0,0 1 0,0 0 0,0-1 0,-1 1 0,2-1 0,-1-1 0,0-1 0,2 1 0,-4-1 0,2 1 0,0-1 0,2 1 0,-2-1 0,1 2 0,-1-1 0,0-1 0,0 2 0,1 0 0,1-2 0,-2 2 0,1-1 0,-1-1 0,0 2 0,1-1 0,-1-1 0,0 2 0,0-1 0,0-1 1,0-11-2,-1 21 2,1-10-1,0-11 0,-1 19 1,2-6-1,0-1 1,0 0-1,1 0 1,-1 0-1,-1-1 0,0 1 0,1-1 0,-1-11 0,-1 18 0,1-18 0,-4 17 0,4-17 0,-1 18-1,1-18 1,-3 18 0,3-18 0,-1 19 0,1-8 0,-1 1 0,-1 1 0,1-2 0,1 3 0,-2-1 0,-1 0 0,2 1 0,-1 0 0,1 0 0,0 0 0,0 0 0,-1-2 0,1 1 0,1-2 0,-1 2 0,-2 0 0,3 0 0,-1 0 0,0-1 0,-1 2 0,1-1 0,-2 0 0,2 0 0,1-13 0,-4 20 0,4-20 0,-4 20 0,4-20 0,-3 16 0,3-16 0,-2 16 0,2-16 0,-4 15 0,4-15 0,-3 17 0,3-17 0,-4 16 0,4-16 0,-5 14 0,5-14 0,-3 13 0,3-13 0,0 0 1,-4 14-1,4-14 0,0 0 0,0 0 0,-2 12 0,2-12 0,0 0 0,0 0 0,0 0 1,0 0-1,0 0 0,0 0 0,0 0 0,0 0 0,0 0 0,0 0 0,0 0 0,0 0 0,0 0 0,0 0 0,0 0 0,0 0 0,0 0 0,0 0 0,0 0 0,0 0 0,0 0 0,0 0 0,0 0 0,0 0 0,0 0 0,0 0 0,0 0 0,-12 10 0,12-10 0,0 0 0,0 0 0,0 0 0,0 0 0,0 0 0,0 0 0,-12 10-1,12-10 1,0 0 0,0 0 0,0 0 0,0 0 0,0 0 0,0 0 0,0 0 0,0 0 0,0 0 0,0 0 0,0 0 0,0 0 1,0 0-1,0 0 0,0 0 1,0 0-1,0 0 0,0 0 0,0 0 0,0 0 0,0 0-1,0 0 1,0 0 0,12-2 0,-12 2 0,13-4 1,-13 4-1,17-3 0,-17 3 0,20-2 0,-20 2 1,21-1-1,-7-1 0,-1 2 0,1 0 0,1 0 0,2 0-1,1-1 1,0 1 0,3 0 0,-2-1 0,2 1 0,-1-2 0,0 2 0,-1 0 0,-1-1 0,0 1 0,-1 1 0,-1-1 0,-1 2 0,-1-1 0,-1 0 0,-1 2 0,0-2 0,1 2 0,-2-2 0,2-1 0,3 0 0,-5 1 0,5-2-1,-3 1 2,1-1-1,-1-2 0,0 2-1,-13 1 2,18-3-1,-18 3 0,16-1-1,-16 1 1,14 0 0,-14 0 0,16 0 0,-16 0 0,17 1 0,-17-1 0,20 0 0,-20 0 0,21 0 0,-21 0 0,20-1 0,-20 1 0,21-1 0,-21 1 0,19-3 0,-19 3 0,20-1 0,-20 1 0,20 1 0,-20-1 0,20 0 0,-20 0 0,19 1 0,-19-1 0,17 3 0,-17-3 0,12 0 1,-12 0-1,0 0 0,15 0-1,-15 0 2,0 0-1,13-1 0,-13 1 0,0 0 0,12-2-1,-12 2 1,0 0 0,12 0 0,-12 0 0,0 0 0,0 0 0,0 0 0,0 0 0,0 0 0,0 0 0,12 0 0,-12 0 0,0 0 0,0 0 0,0 0 0,11 3 0,-11-3 0,0 0 0,0 0 0,0 0 0,0 0 1,0 0-1,0 0-1,0 0 2,13 0-2,-13 0 1,0 0 0,0 0 0,12 1 0,-12-1 0,0 0 0,0 0 0,0 0 0,0 0 0,0 0 0,0 0 0,0 0 0,0 0 0,0 0 1,0 0-1,0 0 0,0 0 0,0 0 0,0 0 0,0 0 0,0 0 0,0 0 1,0 0-1,-7-11-1,7 11-1,-15-9-2,15 9-9,-32-8-8,32 8-12,-28-5-7,12 1-1,-4-4 1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6.33226E-7" units="1/dev"/>
        </inkml:channelProperties>
      </inkml:inkSource>
      <inkml:timestamp xml:id="ts0" timeString="2013-02-19T22:39:22.380"/>
    </inkml:context>
    <inkml:brush xml:id="br0">
      <inkml:brushProperty name="width" value="0.06667" units="cm"/>
      <inkml:brushProperty name="height" value="0.06667" units="cm"/>
      <inkml:brushProperty name="color" value="#990099"/>
      <inkml:brushProperty name="fitToCurve" value="1"/>
    </inkml:brush>
  </inkml:definitions>
  <inkml:traceGroup>
    <inkml:annotationXML>
      <emma:emma xmlns:emma="http://www.w3.org/2003/04/emma" version="1.0">
        <emma:interpretation id="{716D578E-DEE8-4E9A-8357-BA298B180FB2}" emma:medium="tactile" emma:mode="ink">
          <msink:context xmlns:msink="http://schemas.microsoft.com/ink/2010/main" type="inkDrawing" rotatedBoundingBox="6333,12110 13297,7525 15015,10135 8051,14720" semanticType="callout" shapeName="Other"/>
        </emma:interpretation>
      </emma:emma>
    </inkml:annotationXML>
    <inkml:trace contextRef="#ctx0" brushRef="#br0">7 3571 30,'0'0'21,"0"0"-2,0 0 0,0 0-3,-10-12-2,10 12-3,0 0 0,0 0-4,0 0 0,0 0-2,0 0 0,0 0-2,0 0 1,0 0-2,0 0 0,0 0-1,0 0-1,0 0 1,12-3-1,-12 3 1,0 0-1,14 2 0,-14-2 0,14 1 0,-14-1 1,21 0-1,-6 0 0,0-1 0,5-3 0,-1 1 1,3 0-1,1 0 1,-1-1 0,4 2 0,-3-2-1,0 2 1,1 2-1,0 0 0,-1-1 1,1 0-1,-2 0 0,1-1 0,-2 0 0,-2 0 1,1 0-1,-4 1 0,1-2 0,-2 2 0,1-1 0,-16 2 0,23-1 0,-23 1 0,21-1 0,-21 1 0,18 0 0,-18 0 0,16-1 0,-16 1 0,17-2 0,-17 2 0,18-1 0,-18 1 1,19 0-1,-19 0 0,22 0 0,-10 0 0,1 1 0,0-1-1,0 2 1,1-1 0,0 0 0,-1-1 0,0 1 0,-1-1 0,1 0 0,0 0 0,-1 0 0,-1-1 0,4 1 0,-1-1 0,0 1 0,0 0 0,0 0 0,-1 0 1,1 0-2,-1 0 2,-1 1-1,-12-1 0,22 0 0,-10 0 0,0 1 0,0-1 0,0 0 0,0 0 0,1 0 0,-2 0 0,2 0 0,-1 0 0,0 0 0,0 0 0,1 0 0,0 0 0,0 0 0,0 0 0,1 2 0,-1-2 0,1 1 0,0-1 0,-1 1 0,0-1 0,1 0 0,0 0 0,2 0 0,2 2 0,-3-2 0,3 0 0,2 0 0,-1 0 0,-2 0 0,1 0 0,-3 0 0,0 0 0,0-2 0,-1 1 0,0 1 0,0-1 0,-1 1 0,0 0 0,1-2 0,-1 4 0,-2-2 0,2 0 0,-1 0 0,1 1 0,-2 0 0,1-1 0,0 2 0,0-1 0,0 0 0,0 0 0,3 5 0,-1-5-1,-1 4 1,0-4-1,0 1 1,-2-1 0,1 3 0,-12-4-1,15 1 1,-15-1 0,12 1 0,-12-1 0,0 0 0,13 5-2,-13-5 2,0 0 1,14 3-1,-14-3 0,0 0 0,14 0 0,-14 0 0,0 0 0,13 0 1,-13 0-1,0 0 0,16 0 0,-16 0 1,12 0-1,-12 0 0,16 0 1,-16 0-1,18 0 1,-18 0-1,17-1 0,-17 1 1,14-3 1,-14 3-2,0 0 3,13-8-2,-13 8 1,0 0-1,0 0 1,0 0-1,0 0 0,0 0 0,0 0-1,0 0 0,15 11-1,-15-11 1,13 7-1,-13-7 1,18 8-1,-18-8 1,18 4-1,-18-4 2,17-3 0,-17 3-1,0 0 1,11-7-1,-11 7 2,0 0-1,0 0 1,0 0-1,7-13 0,-7 13-1,0 0 2,0 0-1,0 0-1,0 0 0,0 0 0,0 0 1,0 0-1,0 0 0,0 0 1,0 0-1,0 0 1,0 0-1,0 0 0,0 0 1,0 0-1,6-12 0,-6 12 1,0 0-1,0 0 0,0 0 1,0 0-1,1-13 1,-1 13 0,0 0 0,0-11 0,0 11-1,0 0 1,-2-15 0,2 15-1,-1-12 1,1 12-1,0-12 0,0 12 0,0-12 1,0 12-1,2-12 0,-2 12 0,1-11 1,-1 11-1,2-13 0,-2 13 0,0-12 1,0 12-1,0-13 0,0 13 0,0 0 0,1-15 0,-1 15 1,0 0-1,0-15 0,0 15 0,-1-12 0,1 12 0,0-13 0,0 13 0,-2-14 0,2 14 0,-1-14 1,1 14-1,-1-14 0,1 14 0,-3-14 1,3 14-1,-2-17 0,2 17 0,-3-15 0,3 15 0,-2-18 0,2 18 0,0-19 0,0 19 0,-2-19 0,2 19 0,0-20 0,0 20 0,-1-20 0,1 20 0,-1-21 0,1 21 0,-3-19 0,3 19 0,-2-19 0,2 19 0,-3-15 0,3 15 1,-3-15-1,3 15 0,-1-15 0,1 15 0,1-14 0,-1 14 0,3-17 0,-3 17 0,4-16 0,-4 16 0,0-16 0,0 16 0,1-18 0,-1 18 0,-1-16 0,1 16 0,-1-17 0,1 17 0,0-17 0,0 17 0,1-15 0,-1 15 0,0-14 0,0 14 0,1-14 1,-1 14-1,0-14 0,0 14 0,0-16 0,0 16 0,0-15 0,0 15 0,-1-14 0,1 14 0,0-16 0,0 16 0,-1-14 0,1 14 0,0-18 0,0 18 1,1-17-1,-1 17 1,0-21-1,0 21 1,0-22 0,0 22 0,-1-18-1,-1 7 1,2 11 0,0-16-1,0 16 1,-1-14 0,1 14-1,-1-14 0,1 14 0,-2-13 0,2 13 0,-1-15 0,1 15 0,0-15 0,0 15 0,-1-18 0,1 18 0,0-20 0,0 20 0,-1-19 0,1 19 0,-3-15 0,3 15 0,-1-14-1,1 14 2,0-13-2,0 13 1,1-13 0,-1 13 1,1-14-1,-1 14 0,2-17 0,-2 17 0,0-16 0,0 16 0,0-18 0,0 18 0,0-18 0,0 18 0,0-17 0,0 17 0,1-15 0,-1 15 0,0-13 0,0 13 0,1-11 0,-1 11 0,0 0 0,0-16 0,0 16 0,0 0 0,-1-11 0,1 11 0,0 0 0,0 0 0,0-12 0,0 12 0,0 0 0,0 0 0,0 0-1,1-11 1,-1 11 0,0 0 1,0 0-1,4-12 0,-4 12 0,0 0 0,0 0 0,0 0 0,0 0 0,0 0 0,0-12 0,0 12 0,0 0 0,0 0 0,0 0-1,0 0 1,0 0 0,0 0 0,0-11 0,0 11 0,0 0 0,0 0 0,0 0 1,0 0-1,0 0 0,0 0-1,0 0 2,0 0-2,0 0 2,0 0-1,0 0-1,0 0 2,0 0-1,0 0 0,0 0 0,0 0 0,0-12 0,0 12 0,0 0 0,0 0 0,0-11 0,0 11 0,0 0 0,0-13 0,0 13-1,0 0 1,1-13 1,-1 13-1,2-11 0,-2 11 0,0 0 0,1-16 0,-1 16 1,1-11-1,-1 11 0,1-12 0,-1 12 0,2-13 0,-2 13 0,2-12 0,-2 12 0,3-12 0,-3 12 0,1-13 0,-1 13 0,1-11 0,-1 11 0,0-12 0,0 12 0,-1-11 0,1 11 0,0-13 0,0 13 0,0-12 0,0 12 0,0 0 0,0-16 0,0 16 0,0 0 0,0-16 0,0 16-1,0 0 1,0-15 0,0 15 0,0 0 0,0-15 1,0 15-1,1-12 0,-1 12 0,0 0 0,2-15 0,-2 15 0,0 0 0,1-14-1,-1 14 1,0 0 0,0-13 0,0 13 0,0 0 0,0-14 0,0 14 0,0 0 0,0-12 0,0 12 0,0 0 0,0 0 0,1-15 0,-1 15 0,0 0 0,0 0 0,0-14 0,0 14 0,0 0 0,-1-12 0,1 12 0,0 0 0,0-14 0,0 14 0,0 0-1,1-17 1,-1 17 0,2-11 0,-2 11 0,0-12 0,0 12 0,-2-11 0,2 11 0,0 0 0,2-16 0,-2 16 0,0-11 0,0 11 0,1-13 0,-1 13 0,2-13 0,-2 13 0,0-13 0,0 13-1,0-11 1,0 11 0,0 0 0,0-14 1,0 14-1,0 0 0,0 0 0,0-14 0,0 14 0,0 0 0,0 0 0,-1-13 0,1 13 0,0 0 0,0-12 0,0 12 0,0-11 0,0 11-1,0-12 1,0 12 0,0-14 0,0 14 0,0-15 0,0 15 1,0-19-1,0 19 0,-1-20 0,1 20 0,1-19 0,-1 19 0,1-19 0,-1 19 0,0-18 0,0 18 0,2-19 0,-2 19 0,0-19 0,0 19 0,-2-16 0,2 16 0,2-11 0,-2 11 0,0-12 0,0 12 0,0 0 0,2-18 0,-2 18 0,0-11 0,0 11 0,0-14 0,0 14 0,0-12 0,0 12 0,0-11 0,0 11 0,-1-12 0,1 12 0,0-12 0,0 12 0,-1-12 0,1 12 1,-2-14-1,2 14 0,-2-15 0,2 15 0,-3-15 0,3 15 0,-1-17 0,1 17 0,-4-17 0,4 17 0,-4-20 0,4 20 0,-4-19 0,4 19 0,-3-19 0,3 19 0,-4-19 0,4 19 0,-4-17 0,4 17 0,-4-17 1,4 17-1,-1-19-1,1 19 0,-4-19 0,3 7 1,1 12-1,-2-20 1,2 20-1,-2-19 1,2 19-1,-2-20 2,2 20-1,-2-15 0,2 15 0,-3-17 0,3 17 0,-1-18 0,1 18 0,-3-17 0,3 17 0,-2-21 0,2 21 0,-1-22 0,1 22 0,-4-22 0,4 11 0,0-1 0,0 12 0,-2-21 0,2 9 0,0 1 0,0-1 0,2-1 0,-4-1 0,2 1 0,2-2 0,-2 1 0,0-2 0,0 1 0,0 0 0,-2 1 0,2 0 0,0 1 0,-1 1 0,0 1 0,1 11 0,-1-18 0,1 18 0,1-18 0,-1 18 0,1-18 0,2 6 0,-3 12 0,2-23 0,1 9 0,-2-1 0,2-1 0,-2 0 0,2-1 0,-2 2 0,0-2 0,0 2 1,1 1-2,0-1 2,0 1-1,0 2 0,-1-1 0,1 0 0,-1 0 0,0 2-1,1-2 1,-1-3-1,0 4 1,0-3-1,1 1 0,-1 0 1,2 0-1,-2-1 1,0 2 0,-1 13 0,3-20 0,-3 20 0,0-18 0,0 18-1,0-15 1,0 15 0,-4-12 0,4 12 0,-3-12 0,3 12 0,0 0 0,-2-13 0,2 13 0,0 0 1,0 0-2,-3-12 1,3 12 0,0 0 0,0 0 0,-1-13 0,1 13 0,0 0 0,0 0 0,-1-14 0,1 14 0,0 0 0,0 0 0,-2-12 1,2 12-1,0 0-1,0 0 2,0 0-1,0 0 0,0 0 0,0 0 0,0 0-1,0 0 1,0 0 0,0 0 0,0 0 0,0 0 0,0 0 0,0 0 0,0 0 0,0 0-1,0 0 1,0 0 0,0 0 0,0 0 0,0 0 0,0 0 0,0 0 0,0 0 0,0 0 0,0 0 0,0 0 0,0 0 0,0 0 0,18-6 0,-18 6 0,18 0-1,-5 0 1,1 0 0,4-2 0,2 2 0,2-1 0,1 0 0,2 0 0,1-1 0,1 2 0,0-1 0,2 1 1,-2-1-1,0 1 0,0 0-1,-2 1 1,5-1 0,-3 0 0,1 0 0,1 1 0,-1-1 0,2 2 0,-2-1 1,3 0-1,-3-1 0,2 1 0,1 1 0,1-2 0,-3 1 0,1-1 0,0 0 0,-1 0 0,1 0 0,-1 0 0,0 0 0,-4 1 0,2-1 0,2 0 0,-2 0 0,-1 0 0,-2 0 0,2 0 0,-2-1 0,-1 1 0,1-1 0,-1 1 0,1-2 0,-1 1 0,2 0-1,-3 1 1,1 0 0,1 0 0,1 0 0,-2 1 0,0 0 0,-1 1 0,1-2 0,0 0 0,0 0 0,1 0 1,-1-2-1,0 2 0,0-1 0,2 1 0,-1-1 0,2 1 0,1-1 0,0 1 0,2-2 0,1 2 0,1-1 0,0 1-1,1-1 1,-1 1 0,1-2 0,-1 2 0,2 0 0,1-1 0,-1 0 0,0 0 0,0-2-1,-1 2 1,0-2 0,1 1 0,-4 0 0,-1 0 0,3 0 0,-2 0 0,0 1 0,1-1 0,0 1 0,-2 0 0,1 1 0,2 1 0,2-1 0,0 0 0,0 1 0,1-1 0,2 2 0,1-2 0,-1 1 0,0-1 1,0-1-1,2 1-1,-2-2 1,0 2 0,0 0 0,1 0 0,-1 0 0,0 0 1,2 2-1,-1-1 0,-1 1 0,0 1 0,-1 0 0,-1-1 0,0 1 0,-2-2 0,-2 2 0,-2-2 0,0-1 0,-1-1 0,0 1 0,0-2 0,-1 1 0,1 0 0,3 1 0,-1-2 0,0 2 0,2 0 0,-2 0 0,2 2-1,-1-1 1,-2 0 0,-1 1 0,-1-1 0,1 0 0,-1 0 0,1 1 0,0-1 0,2 0 0,0 1 0,1-1 0,1 0 0,2 0 0,-1 1 0,1-2 0,-1 1 0,-1-1 0,1 0 0,-1 1 0,-1-2 0,-3 2 1,0-1-1,-3 0 0,1 0 0,-2 0 0,0-1 0,2 1 0,-1-1 0,1 1 0,-1-2 0,0 1 0,2 0 0,1-2 0,0 2 0,-1 1 0,1 0 0,1 0 0,1 0 0,2 1 0,-2 1 0,2-2 0,0 2 0,1-1 0,-1 1 0,3-2 0,-4 0 0,0 1 0,0-1 0,-2 1 0,0-1 0,-3 0 0,-2 0 1,-1 0-1,-3 0 0,-1 0 0,-4 0 0,2 0 0,-16 0 0,22 0 0,-22 0 1,14 0-1,-14 0 0,0 0 0,11 0 0,-11 0 0,0 0 0,0 0-1,0 0 1,12 0 0,-12 0 0,0 0 0,0 0 0,0 0 0,0 0 0,11 0 0,-11 0 0,0 0 0,0 0 0,0 0 0,0 0 0,12 0 0,-12 0 0,0 0 0,0 0 0,0 0 0,12 0 0,-12 0 0,0 0 0,0 0 0,11 0 1,-11 0-1,0 0 0,16 2 0,-16-2 0,14 1 0,-14-1 0,19 2 0,-19-2 0,21 3 0,-21-3 0,20 1 0,-20-1 0,22 3 0,-10-2 0,-12-1 0,22 1 0,-22-1 0,19 2 0,-19-2 0,15 1 0,-15-1 0,0 0 1,15-1-1,-15 1 0,0 0 0,0 0-1,0 0 1,0 0 0,0 0 0,0 0 0,0 0 0,0 0 0,0 0 0,0 0 0,0 0 0,0 0 0,0 0 0,0 0 0,0 0 0,0 0 0,0 0 0,0 0 0,0 0 0,0 0 0,0 0 0,0 0 0,0 0 0,0 0 0,0 0 0,0 0-1,0 0 1,0 0-2,-17 6-1,14 7-8,-15-8-27,4 4-1,-9-4-1,1 4 0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6.33226E-7" units="1/dev"/>
        </inkml:channelProperties>
      </inkml:inkSource>
      <inkml:timestamp xml:id="ts0" timeString="2013-02-19T22:39:38.332"/>
    </inkml:context>
    <inkml:brush xml:id="br0">
      <inkml:brushProperty name="width" value="0.06667" units="cm"/>
      <inkml:brushProperty name="height" value="0.06667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89D28496-5815-4545-8014-B829AA7DFA88}" emma:medium="tactile" emma:mode="ink">
          <msink:context xmlns:msink="http://schemas.microsoft.com/ink/2010/main" type="inkDrawing" rotatedBoundingBox="7446,13675 16905,15516 16376,18232 6917,16392" semanticType="callout" shapeName="Other"/>
        </emma:interpretation>
      </emma:emma>
    </inkml:annotationXML>
    <inkml:trace contextRef="#ctx0" brushRef="#br0">82 36 17,'0'0'20,"0"0"-2,-5-13-2,5 13 1,0 0-3,0 0-1,0 0-2,0 0-1,0 0-2,0 0-2,6-14-1,-6 14-1,0 0-1,0 0 0,0 0-2,0 0 1,0 0 0,0 0-1,0 0 0,0 0 0,0 0-1,-11-10 0,11 10 1,0 0-1,0 0 1,0 0 0,0 0 0,0 0 1,0 0-1,0 0 1,0 0-1,0 0 1,0 0-1,0 0 0,0 0 0,0 0 0,0 0 0,-2 14 0,2-14 0,0 0 0,2 12 0,-2-12 0,0 0 0,1 17 0,-1-17 0,1 15 0,-1-15 0,-1 16 0,1-16 0,-1 18 0,1-18-1,-3 18 0,3-18 0,-1 21 1,1-21-1,-3 21 0,3-9 0,0 1 0,0 0 0,1-1 0,-1 1 1,2 1-1,-1-1 1,-1 0-1,0-2 1,1 2-1,-2-1 1,0 1 0,-1-2-1,1 1 0,-1-1 1,0 3-1,1-1 0,0 0 1,-3 0-1,4-2 0,0 1 0,0-1 1,0-11-1,0 22 1,0-22-1,0 19 1,0-19-1,1 21 1,-1-21-1,-4 22 1,4-22-1,-5 21 1,0-9-1,4-1 1,1-11-1,-7 22 0,7-22 0,-5 19 0,5-19 1,-4 20-1,4-20 0,2 20 0,-2-20 1,-2 19-1,2-7 0,0 1 0,0 0 1,0-1-1,-2 2 0,-1-1 0,2 0 0,1 0-1,-1 0 2,1-13-1,0 19 0,0-19 0,0 19 0,0-19 0,1 19 0,-1-19 0,1 20 0,-1-20 0,0 20 0,1-8 0,-1-12 0,0 23 0,0-12 0,0 2 0,0-1 0,4 2 1,-2-2-1,0 1 0,-1 0 0,5-1 0,-5-1 0,3 1 0,-4-12 0,2 20 0,-2-20 0,4 19 0,-4-19 0,3 17 0,-3-17 0,4 21 0,-4-21 0,5 21 0,-5-21 0,2 23 0,2-9 0,-4 1 0,4 0 0,-3-1 0,1 0 0,-1 1 0,3 0 0,-3-1 0,-1-2 0,1 3 0,-1-3 0,2 0 0,-2 1 1,0-13-1,-2 20 0,2-8 0,0-12 0,-1 18 0,1-18 0,-1 16 1,1-16-2,-2 13 2,2-13-1,0 0 0,-2 16 0,2-16 0,0 0 0,-5 12 1,5-12-1,0 0 0,-8 14 0,8-14 0,-5 12 1,5-12-1,-4 12 0,4-12 0,0 0 0,-6 14 0,6-14 0,0 0 0,-8 11 1,8-11-1,0 0 0,0 0 0,0 0 0,-7 12 1,7-12-1,0 0 0,0 0 0,0 0 0,0 0 0,0 0 0,0 0 0,0 0 0,0 0 0,0 0 0,0 0 0,-7 11 0,7-11 0,0 0 0,0 0 0,0 0 1,0 0-1,0 0 0,0 0 0,0 0 0,0 0 0,0 0 0,0 0 0,0 0 0,-7 14 1,7-14-1,0 0 1,-6 17-2,6-17 2,-4 13-2,4-13 2,0 0-1,-4 14 0,4-14-1,0 0 1,0 0 0,0 0 0,0 0 0,-2 11 0,2-11 0,0 0 0,0 0 0,0 0 0,0 0 0,0 0 1,0 0-1,0 0 0,0 0 0,0 0 0,0 0 0,0 0 0,0 0 0,0 0 0,11 4 0,-11-4 0,0 0 0,12 3 0,-12-3 0,0 0 0,16 0 0,-16 0 0,0 0 0,17-3 0,-17 3 0,12-1-1,-12 1 1,14-1 0,-14 1 0,11 0 0,-11 0 0,17 0 0,-17 0 0,21 0 0,-7 0 0,0 1 0,2-1 0,0 0 0,2 1 0,2 1 0,-1-1 0,2 1 0,0 0 0,3 0 0,-1 0 0,0 0-1,5-1 1,1 1 0,1-2 0,1 0 0,0 0 0,0 0 0,1 0 0,0 0 0,-3 0 0,-2-2 0,-4 2 0,-1 0 0,-3 0 0,-3 0 0,-2 0 0,-3 0 1,-11 0-1,20 2 0,-20-2 0,15 0 0,-15 0 0,14 1 0,-14-1 0,13 0-1,-13 0 2,14 0-1,-14 0 0,12 0 0,-12 0 0,0 0 0,13-1 0,-13 1 0,0 0-1,13 0 1,-13 0 0,0 0 0,14 1 0,-14-1-1,13 0 1,-13 0 0,11-1 0,-11 1 0,0 0 0,16-3 0,-16 3 0,11-1 0,-11 1 0,17-1 0,-17 1 0,18-2 0,-6 2 0,-12 0 0,21-1 0,-21 1 0,18 0 0,-18 0 0,13 0 0,-13 0 1,0 0-1,0 0 1,0 0-1,0 0 0,0 0 1,0 0-1,0 0 0,0 0 0,0 0 0,0 0 0,0 0 0,0 0 0,0 0 0,0 0 0,0 0 0,0 0 0,0 0 0,0 0 0,0 0 0,0 0 0,0 0 0,0 0 0,0 0 0,0 0 0,0 0 0,0 0 0,0 0 0,0 0 0,0 0 0,0 0 0,0 0 0,6 11 0,-6-11 0,0 0 0,0 0 0,0 15 0,0-15 0,0 0 0,0 12 0,0-12 0,0 12 0,0-12 0,-3 13 0,3-13 0,-1 15 0,1-15 0,-3 18 0,3-18 0,-1 18 0,1-18 0,0 20 0,0-20 0,0 21 0,0-21 0,0 19 0,0-19 0,0 19 0,0-19 0,-1 22 0,1-10 0,-2 2 0,2-1 0,0-13 1,-1 23-1,1-23 0,0 20 0,0-20 0,0 19 0,0-19 0,0 18 0,0-6 0,0-12 0,0 20 0,-1-8 0,1-1 0,-2 1 0,1 0 0,0-1 0,1 1 0,-2-1 0,1 1 1,1-12-1,-2 20 0,2-20-1,0 21 1,0-21 0,-2 19 0,2-19 0,3 18 0,-3-18 1,0 18-1,0-18 0,-1 19 0,1-19 0,-3 20 0,2-8 0,-2 0 0,2 0 0,0 1 0,-1 1 0,0 0 0,2 0 0,-2 1 0,1-3 0,1 4 0,-1-3 1,0 1-2,1 0 2,0-1-2,-2 1 2,1-2-2,0 1 2,1 0-2,-2-1 1,2-1 1,0 1-1,-1-1 0,1-11 0,0 21 0,0-10 0,0-11 0,0 21-1,0-10 1,0-11 0,-1 22 0,1-22 0,0 23 0,1-11 0,-1 0 0,1 4 0,1-3 0,-1 2 0,0 0 0,1 1 0,-1-1 0,0 0 0,0 0 0,1-1 0,-2 2 0,1-2 0,0 1 0,-1 0 0,2 0 0,-2-1 0,1 0 0,-1-1 0,0-13 0,1 21 0,-1-21 0,0 16 0,0-16 0,-1 12 0,1-12 0,0 0 0,-1 13 0,1-13 0,0 0 0,-2 14 0,2-14 1,-2 11-2,2-11 2,-3 12-1,3-12 0,-1 13-1,1-13 2,0 0-1,-1 15 0,1-15 0,0 0 0,0 0 0,1 13 0,-1-13 0,0 0 0,0 0 0,0 0 0,0 0-1,0 0 2,0 0-1,0 0 0,0 0 0,0 0 0,0 0 0,0 0 0,0 0 0,0 0 0,0 0 0,0 0 0,0 0 1,0 0-1,0 0 0,0 0 0,0 0 0,0 0 0,14 2 0,-14-2 0,0 0 0,13-3 0,-13 3 0,14-2 0,-14 2 0,19-2 0,-19 2 0,22 0 0,-8 0 0,1 0 0,0 1 0,2-1 0,0 3 0,-2-2 0,3 1-1,-3 0 1,1 0 0,1 0 0,-3-2 0,1 1 0,2-2 0,1 1 0,-3-2 0,3 1 0,0 0 0,0-1 0,2 2 0,-2-1 1,1 0-1,-1 1-1,0-1 1,0 1 0,-1 0 0,1-2 0,-1 2 0,-1 0 0,0 0 0,-1-1 0,2 1 0,-2 0 0,1 0 0,2 1 0,0-1 0,0 0-1,0 0 1,0 0 0,0 0 0,-1 0 0,1 2-1,-2-2 1,0 0 0,-1 1 0,2 1 0,0 0 0,0-1 0,-1 0 0,2 1 0,0 0 0,0 1 0,2-2 0,-2 0 0,-2 1 0,2-1 0,0 0 0,-2 0 0,2-1 0,-3 2 0,2-2 0,-1 1 0,2-1 0,-3 0 0,0 0 0,2 0 0,-1 1 0,-1-1 0,1 0 0,-2 2 0,1-2 0,-1 1 0,2 0 0,-2 0 0,0 1 0,1-1 0,1 0 0,-2 2 0,2-1 0,-1 0 0,0-1 0,0 0 0,-1-1 0,0 3 0,1-2 0,1 0-1,-3-1 1,2 3 0,-2-3 0,0 2 0,0 0 0,0-1 0,-13-1 0,20 1 0,-20-1 0,21 2 0,-21-2 0,20-2 0,-8 2 0,0-1 0,-1 0 0,1 1 0,-1-2 0,-11 2 0,22-2 0,-10 2 0,-1 0 0,1-1 0,1 1 0,0 0 0,0-2 0,2 1 0,0 0 0,0-1 0,-1 1 0,1-1 0,-1 0 0,1 0 0,-3 2 0,1-1 0,1-1 0,-1 1 0,1 0 0,-1 1 0,3-2 0,-2 2 0,0 0 0,2 0 0,-2 0 0,1 0 0,1-1 0,-2 1 0,1-1 0,1 0 0,-1 1 0,1-3 0,-1 2 1,0-2-1,1 3 0,-1-1 0,-1 0 0,3-1 0,-1 1 0,0 1 0,2-1 0,2 1 0,-1 0 0,2-2 0,0 2 0,0-1 0,1 0 0,0 1 0,-3-1 0,2 1 0,-2-2 0,0 4 0,1-4 0,0 2 0,1 0 0,-2 0 0,2 0 0,-1 0 0,0 0 0,-1 0 0,-1 0 0,0-1 0,-1 1 0,-1 0 0,0-1 0,-2-1 0,3 4 0,-3-4 0,1 2 0,1 2 0,-1-2 0,-1 0 0,2 0 0,-1 0 1,-1-2-1,2 2 0,-1-1 0,0 1 0,-3-1 0,4 0 0,-3 1 0,0-2 0,1 2 0,-1 0 0,0 0 0,-1-1 0,1 2 0,1-1 0,2 2 0,2-1 0,-1 0 0,1 0 0,-2 2 0,2-3 0,-1 1 0,1 1 0,-4-2 0,0 0 0,1 0 0,-1-2 0,-1 2 0,1 0 0,0 0 0,0 0 0,2 0 0,-1 0 0,2 2 0,-2-2 0,2 0 0,0 1 0,-1 0 0,2-1 0,-3 0 0,3 1 0,-2-2 0,0 1 0,2-1 0,-1 0 0,1-1 0,-2 0 0,5 0 0,-4 0 0,2 2 0,0-1 0,1 1 0,-1 0 0,1 0 0,0 1 0,-1-1 0,2 0 0,-2 1 1,2-1-1,-2 1 0,0-2 0,3 2 0,-1-1 1,2 0-1,-1 0 0,0-1 0,1 1 0,-1 0-1,1 0 2,-4 0-1,3 0 0,-3-1 0,2 1 0,-2 0 0,0 0-1,2-1 2,-2 1-2,3 0 1,-1 0 0,-1-2 0,2 2 1,-1 0-1,-1-1 0,1 0 0,0 1 0,-1-1 0,1 1 0,1 0 0,-2-2 0,2 2 0,1 0 0,-1 2 0,1-2 0,-1 0 0,1 0 0,-1 1 0,0-1 0,-1 0 0,1 1 0,1-1 1,-1 0-1,1 1 0,-1-1 0,1 0 0,0 2 0,0-2 0,2 0 0,-3 0 0,2 1 0,-1 0 0,2-1 0,-1 1 0,1 1 1,0-1-1,0 0 0,1 1 0,-1-1 0,1 0 0,0-1 0,-2 1 0,2-2 0,-2 1 0,0 1 0,0-1 0,-2-1 0,0 1 0,-3 0 0,-1 0 0,-1 1 0,-2-1 0,0 0 0,-4 0 0,1 0 0,-12 0 0,19 0 0,-19 0 0,17-1 0,-17 1 0,15 1 0,-15-1 0,13 0 0,-13 0 1,14 0-1,-14 0 0,16-2 0,-16 2 0,15-4 0,-3 3 0,-12 1 0,20-4 0,-20 4 0,21-4 0,-10 3 0,-11 1 0,24-4 0,-24 4 0,23-3 0,-23 3 0,24-1 0,-11 0 0,0 0 0,1-1 0,0 1 0,0 0 0,-1-2 0,1 2 0,2-2 0,-2 1 0,0-1 0,2-1 0,0 2 0,1-1 1,2 1-2,2-1 1,-2 3 0,2-1 0,1 0 0,1-1 0,1 2 0,1 0 0,-1 0 0,0 0 0,1-1 1,1 1-1,0 0 0,-2 0 0,1-1 0,-2 1 0,0 0 0,-1 0 0,0 0 0,-2-2 0,1 2 0,1-1 0,-3 1 0,2-1 0,-1 0 0,0 1 0,-1-2 0,0 4 0,-1-2 0,-1 1 0,1 0 0,-3 0 0,0 1 0,-1-2 0,0 1 0,0-1 0,0 1 0,0-1 0,1 0 0,0 0 0,2 0 0,1 2 0,0-2 0,1 1 1,2 0-1,1 0 0,1 1 0,0 0 0,1-1 0,1 1 0,1-1 0,2 2 0,-1-1 0,0-1 0,-1 2 0,1-2 0,-3 1 0,1 0 0,-1-2 0,-2 1 0,0-1 0,1 0 0,0 0 0,-2 0 0,1 0 0,-2 0 0,1 2 0,-1-2 0,0 0 0,-4 1 0,3-1 1,-3 0-1,1 1 0,0 1 0,-2-2 0,1 0 0,-1 0 0,2 1 0,-2 0 0,1-1-1,-2 1 1,1 1 0,-1-1 0,-1-1 0,-1 1 0,-12-1 0,19 0 0,-19 0 0,13 0 0,-13 0 0,0 0 0,0 0 0,12-1 0,-12 1 0,0 0 0,0 0 0,0 0 0,0 0 0,0 0 0,0 0 0,0 0 0,0 0 0,11-1 0,-11 1 0,0 0 0,0 0 0,0 0 0,13-3 0,-13 3 0,0 0 0,17-1 0,-17 1 0,11-1 0,-11 1 0,12-3 0,-12 3 0,0 0 0,19-1 0,-19 1 0,18 0 0,-6 0 0,-1 1 0,4 0 0,-1 1 0,0 0 0,0-1 0,0 1 0,-2-1 0,-12-1 0,18 1 0,-18-1 0,0 0 0,14 3 0,-14-3 0,0 0 0,0 0 0,0 0 1,0 0-1,0 0 0,0 0 0,0 0 0,0 0 0,0 0 0,0 0-1,0 0 1,0 0 0,0 0 0,12-1 0,-12 1 0,0 0 0,0 0 0,14 0 0,-14 0 0,13-2 0,-13 2 0,15-1 0,-15 1 0,14 0 0,-14 0 0,13-1 0,-13 1 0,14 0 0,-14 0 0,14 0 0,-14 0 0,17 0 0,-17 0 0,19 0 0,-19 0 0,25 2 0,-13-2 0,2 3 0,0-2 1,-1 2-1,0-2 0,-1 0 0,1 0 0,-13-1 0,22 2 0,-22-2 0,20 1 0,-20-1 0,19 0 0,-19 0 0,15 1 0,-15-1 0,14 2 0,-14-2 0,12 1 0,-12-1 0,0 0-1,14 4 2,-14-4-1,0 0 0,0 0 0,14 5 0,-14-5 0,0 0 0,12 4 0,-12-4 0,0 0 0,11 2-1,-11-2 1,0 0 0,12 4 0,-12-4 0,0 0 0,0 0 0,13 4 0,-13-4 0,0 0 0,0 0 0,0 0 0,0 0 0,0 0 0,0 0 0,0 0 0,0 0 0,0 0 0,0 0 0,0 0 0,0 0 0,0 0 0,0 0-1,0 0 1,0 0 0,0 0 0,0 0 0,0 0 0,0 0 0,0 0 0,0 0 0,0 0 0,0 0-2,0 0-4,-12 1-12,12-1-21,0 0-3,-16-1 0,0-8-1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300" b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 b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300" b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b="1">
                <a:solidFill>
                  <a:schemeClr val="tx1"/>
                </a:solidFill>
              </a:defRPr>
            </a:lvl1pPr>
          </a:lstStyle>
          <a:p>
            <a:fld id="{F951492E-6876-4627-9715-A883ABC7C5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262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F3804D-7871-4B2B-8962-C86048D0259F}" type="slidenum">
              <a:rPr lang="en-US"/>
              <a:pPr/>
              <a:t>1</a:t>
            </a:fld>
            <a:endParaRPr lang="en-US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41653" indent="-241653"/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07697D-3FCD-4487-AAF2-FD7758F9AAC8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97EB6F-9C0C-4C74-830A-3169655E8B23}" type="slidenum">
              <a:rPr lang="en-US"/>
              <a:pPr/>
              <a:t>6</a:t>
            </a:fld>
            <a:endParaRPr lang="en-US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1492E-6876-4627-9715-A883ABC7C59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830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lines show </a:t>
            </a:r>
            <a:r>
              <a:rPr lang="en-US" baseline="0" dirty="0" err="1" smtClean="0"/>
              <a:t>Markovian</a:t>
            </a:r>
            <a:r>
              <a:rPr lang="en-US" baseline="0" dirty="0" smtClean="0"/>
              <a:t> interactions.  The controller can be made coherent; generally leave it out in subsequent diagrams.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1492E-6876-4627-9715-A883ABC7C59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830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E4BFCE-A90A-4DB3-9221-A2A83AC7853E}" type="slidenum">
              <a:rPr lang="en-US"/>
              <a:pPr/>
              <a:t>15</a:t>
            </a:fld>
            <a:endParaRPr lang="en-US"/>
          </a:p>
        </p:txBody>
      </p:sp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6F69EB-5AE2-46C2-B5AF-F92492039793}" type="slidenum">
              <a:rPr lang="en-US"/>
              <a:pPr/>
              <a:t>19</a:t>
            </a:fld>
            <a:endParaRPr lang="en-US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EC3B67-E708-4B1A-A8A5-7C470E612C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18345-D756-419F-8BFC-F0F47AE1AF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92462-1C40-4DD7-B4D2-40D50A149F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1AD39D-88ED-4480-BF6A-5D74FCCDCA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52FEB4-FC42-4F11-8CA0-4DC0143697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9C9518-2BF6-4AEB-8F36-5EFD286A5B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9E27E3-C050-47BF-A4C1-21F1FE4B41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9BAB4-D353-402A-92F4-A9208CDBFB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EBCB77-2A50-4CCD-A22D-0CE3749AED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5176A9-8183-4384-9D71-590B45CA23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D4882-2354-490F-9BB0-465DC9893C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310746E3-9C59-443F-8F84-23BB9601D03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hyperlink" Target="http://info.phys.unm.edu/~caves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13" Type="http://schemas.openxmlformats.org/officeDocument/2006/relationships/customXml" Target="../ink/ink12.xml"/><Relationship Id="rId3" Type="http://schemas.openxmlformats.org/officeDocument/2006/relationships/slideLayout" Target="../slideLayouts/slideLayout7.xml"/><Relationship Id="rId7" Type="http://schemas.openxmlformats.org/officeDocument/2006/relationships/customXml" Target="../ink/ink9.xml"/><Relationship Id="rId12" Type="http://schemas.openxmlformats.org/officeDocument/2006/relationships/image" Target="../media/image26.emf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23.emf"/><Relationship Id="rId11" Type="http://schemas.openxmlformats.org/officeDocument/2006/relationships/customXml" Target="../ink/ink11.xml"/><Relationship Id="rId5" Type="http://schemas.openxmlformats.org/officeDocument/2006/relationships/customXml" Target="../ink/ink8.xml"/><Relationship Id="rId15" Type="http://schemas.openxmlformats.org/officeDocument/2006/relationships/image" Target="../media/image20.emf"/><Relationship Id="rId10" Type="http://schemas.openxmlformats.org/officeDocument/2006/relationships/image" Target="../media/image25.emf"/><Relationship Id="rId4" Type="http://schemas.openxmlformats.org/officeDocument/2006/relationships/image" Target="../media/image19.emf"/><Relationship Id="rId9" Type="http://schemas.openxmlformats.org/officeDocument/2006/relationships/customXml" Target="../ink/ink10.xml"/><Relationship Id="rId14" Type="http://schemas.openxmlformats.org/officeDocument/2006/relationships/image" Target="../media/image2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3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4.emf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customXml" Target="../ink/ink13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7.emf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customXml" Target="../ink/ink1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tags" Target="../tags/tag19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1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image" Target="../media/image40.png"/><Relationship Id="rId5" Type="http://schemas.openxmlformats.org/officeDocument/2006/relationships/tags" Target="../tags/tag21.xml"/><Relationship Id="rId10" Type="http://schemas.openxmlformats.org/officeDocument/2006/relationships/image" Target="../media/image39.png"/><Relationship Id="rId4" Type="http://schemas.openxmlformats.org/officeDocument/2006/relationships/tags" Target="../tags/tag20.xml"/><Relationship Id="rId9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tags" Target="../tags/tag25.xml"/><Relationship Id="rId7" Type="http://schemas.openxmlformats.org/officeDocument/2006/relationships/image" Target="../media/image45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tags" Target="../tags/tag28.xml"/><Relationship Id="rId21" Type="http://schemas.openxmlformats.org/officeDocument/2006/relationships/image" Target="../media/image53.png"/><Relationship Id="rId7" Type="http://schemas.openxmlformats.org/officeDocument/2006/relationships/tags" Target="../tags/tag32.xml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tags" Target="../tags/tag27.xml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30.xml"/><Relationship Id="rId15" Type="http://schemas.openxmlformats.org/officeDocument/2006/relationships/image" Target="../media/image47.png"/><Relationship Id="rId10" Type="http://schemas.openxmlformats.org/officeDocument/2006/relationships/tags" Target="../tags/tag35.xml"/><Relationship Id="rId19" Type="http://schemas.openxmlformats.org/officeDocument/2006/relationships/image" Target="../media/image51.png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13" Type="http://schemas.openxmlformats.org/officeDocument/2006/relationships/image" Target="../media/image14.e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12" Type="http://schemas.openxmlformats.org/officeDocument/2006/relationships/customXml" Target="../ink/ink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11" Type="http://schemas.openxmlformats.org/officeDocument/2006/relationships/image" Target="../media/image13.emf"/><Relationship Id="rId5" Type="http://schemas.openxmlformats.org/officeDocument/2006/relationships/image" Target="../media/image9.jpeg"/><Relationship Id="rId15" Type="http://schemas.openxmlformats.org/officeDocument/2006/relationships/image" Target="../media/image15.emf"/><Relationship Id="rId10" Type="http://schemas.openxmlformats.org/officeDocument/2006/relationships/customXml" Target="../ink/ink2.xml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2.emf"/><Relationship Id="rId14" Type="http://schemas.openxmlformats.org/officeDocument/2006/relationships/customXml" Target="../ink/ink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emf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customXml" Target="../ink/ink5.xml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8.jpeg"/><Relationship Id="rId7" Type="http://schemas.openxmlformats.org/officeDocument/2006/relationships/customXml" Target="../ink/ink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21.emf"/><Relationship Id="rId5" Type="http://schemas.openxmlformats.org/officeDocument/2006/relationships/customXml" Target="../ink/ink6.xml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28625" y="5219700"/>
            <a:ext cx="8286750" cy="1409700"/>
            <a:chOff x="428625" y="5448300"/>
            <a:chExt cx="8286750" cy="1409700"/>
          </a:xfrm>
        </p:grpSpPr>
        <p:pic>
          <p:nvPicPr>
            <p:cNvPr id="1026" name="Picture 2" descr="C:\Documents and Settings\Carlton Caves\My Documents\My Stuff 2\talks\graphics\cquicsandias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8625" y="5448300"/>
              <a:ext cx="8286750" cy="1409700"/>
            </a:xfrm>
            <a:prstGeom prst="rect">
              <a:avLst/>
            </a:prstGeom>
            <a:noFill/>
          </p:spPr>
        </p:pic>
        <p:pic>
          <p:nvPicPr>
            <p:cNvPr id="1027" name="Picture 3" descr="C:\Documents and Settings\Carlton Caves\My Documents\My Stuff 2\talks\graphics\cquic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200" y="5468256"/>
              <a:ext cx="914400" cy="1358900"/>
            </a:xfrm>
            <a:prstGeom prst="rect">
              <a:avLst/>
            </a:prstGeom>
            <a:noFill/>
          </p:spPr>
        </p:pic>
        <p:pic>
          <p:nvPicPr>
            <p:cNvPr id="1028" name="Picture 4" descr="C:\Documents and Settings\Carlton Caves\My Documents\My Stuff 2\talks\graphics\cquicletters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00200" y="5486400"/>
              <a:ext cx="2378869" cy="714375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3352800" y="5619690"/>
              <a:ext cx="49591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99"/>
                  </a:solidFill>
                  <a:latin typeface="Calibri" pitchFamily="34" charset="0"/>
                </a:rPr>
                <a:t>Center for Quantum Information and Control</a:t>
              </a:r>
              <a:endParaRPr lang="en-US" b="1" dirty="0">
                <a:solidFill>
                  <a:srgbClr val="000099"/>
                </a:solidFill>
                <a:latin typeface="Calibri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0" y="76200"/>
            <a:ext cx="9144000" cy="4893647"/>
            <a:chOff x="0" y="76200"/>
            <a:chExt cx="9144000" cy="4893647"/>
          </a:xfrm>
        </p:grpSpPr>
        <p:sp>
          <p:nvSpPr>
            <p:cNvPr id="403458" name="Text Box 2"/>
            <p:cNvSpPr txBox="1">
              <a:spLocks noChangeArrowheads="1"/>
            </p:cNvSpPr>
            <p:nvPr/>
          </p:nvSpPr>
          <p:spPr bwMode="auto">
            <a:xfrm>
              <a:off x="0" y="76200"/>
              <a:ext cx="9144000" cy="489364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609600" indent="-609600"/>
              <a:r>
                <a:rPr lang="en-US" sz="4000" b="1" dirty="0" smtClean="0">
                  <a:solidFill>
                    <a:srgbClr val="996600"/>
                  </a:solidFill>
                  <a:latin typeface="Comic Sans MS" pitchFamily="66" charset="0"/>
                </a:rPr>
                <a:t>Quantum control and feedback:</a:t>
              </a:r>
            </a:p>
            <a:p>
              <a:pPr marL="609600" indent="-609600"/>
              <a:r>
                <a:rPr lang="en-US" sz="4000" b="1" dirty="0" smtClean="0">
                  <a:solidFill>
                    <a:srgbClr val="996600"/>
                  </a:solidFill>
                  <a:latin typeface="Comic Sans MS" pitchFamily="66" charset="0"/>
                </a:rPr>
                <a:t>A circuit-based perspective </a:t>
              </a:r>
            </a:p>
            <a:p>
              <a:pPr marL="609600" indent="-609600"/>
              <a:endParaRPr lang="en-US" sz="2400" b="1" dirty="0">
                <a:solidFill>
                  <a:srgbClr val="996600"/>
                </a:solidFill>
                <a:latin typeface="Comic Sans MS" pitchFamily="66" charset="0"/>
              </a:endParaRPr>
            </a:p>
            <a:p>
              <a:pPr marL="609600" indent="-609600" eaLnBrk="1" hangingPunct="1">
                <a:buFontTx/>
                <a:buAutoNum type="romanUcPeriod"/>
              </a:pPr>
              <a:r>
                <a:rPr lang="en-US" sz="2200" b="1" dirty="0" smtClean="0">
                  <a:solidFill>
                    <a:srgbClr val="996600"/>
                  </a:solidFill>
                </a:rPr>
                <a:t>Is there a problem? </a:t>
              </a:r>
            </a:p>
            <a:p>
              <a:pPr marL="609600" indent="-609600" eaLnBrk="1" hangingPunct="1">
                <a:buFontTx/>
                <a:buAutoNum type="romanUcPeriod"/>
              </a:pPr>
              <a:r>
                <a:rPr lang="en-US" sz="2200" b="1" dirty="0" smtClean="0">
                  <a:solidFill>
                    <a:srgbClr val="996600"/>
                  </a:solidFill>
                </a:rPr>
                <a:t>Measurement-based and coherent control</a:t>
              </a:r>
            </a:p>
            <a:p>
              <a:pPr marL="609600" indent="-609600" eaLnBrk="1" hangingPunct="1">
                <a:buFontTx/>
                <a:buAutoNum type="romanUcPeriod"/>
              </a:pPr>
              <a:r>
                <a:rPr lang="en-US" sz="2200" b="1" dirty="0" smtClean="0">
                  <a:solidFill>
                    <a:srgbClr val="996600"/>
                  </a:solidFill>
                </a:rPr>
                <a:t>True quantum </a:t>
              </a:r>
              <a:r>
                <a:rPr lang="en-US" sz="2200" b="1" dirty="0" err="1" smtClean="0">
                  <a:solidFill>
                    <a:srgbClr val="996600"/>
                  </a:solidFill>
                </a:rPr>
                <a:t>Noncommutative</a:t>
              </a:r>
              <a:r>
                <a:rPr lang="en-US" sz="2200" b="1" dirty="0" smtClean="0">
                  <a:solidFill>
                    <a:srgbClr val="996600"/>
                  </a:solidFill>
                </a:rPr>
                <a:t> control and feedback</a:t>
              </a:r>
            </a:p>
            <a:p>
              <a:pPr marL="609600" indent="-609600" eaLnBrk="1" hangingPunct="1"/>
              <a:endParaRPr lang="en-US" sz="2400" b="1" dirty="0">
                <a:solidFill>
                  <a:schemeClr val="accent2"/>
                </a:solidFill>
              </a:endParaRPr>
            </a:p>
            <a:p>
              <a:pPr marL="609600" indent="-609600" eaLnBrk="1" hangingPunct="1"/>
              <a:r>
                <a:rPr lang="en-US" b="1" i="1" dirty="0">
                  <a:solidFill>
                    <a:schemeClr val="accent6"/>
                  </a:solidFill>
                </a:rPr>
                <a:t>Carlton M. Caves</a:t>
              </a:r>
            </a:p>
            <a:p>
              <a:pPr marL="609600" indent="-609600" eaLnBrk="1" hangingPunct="1"/>
              <a:r>
                <a:rPr lang="en-US" b="1" i="1" dirty="0" smtClean="0">
                  <a:solidFill>
                    <a:schemeClr val="accent6"/>
                  </a:solidFill>
                </a:rPr>
                <a:t>Center for Quantum Information and Control, University </a:t>
              </a:r>
              <a:r>
                <a:rPr lang="en-US" b="1" i="1" dirty="0">
                  <a:solidFill>
                    <a:schemeClr val="accent6"/>
                  </a:solidFill>
                </a:rPr>
                <a:t>of New </a:t>
              </a:r>
              <a:r>
                <a:rPr lang="en-US" b="1" i="1" dirty="0" smtClean="0">
                  <a:solidFill>
                    <a:schemeClr val="accent6"/>
                  </a:solidFill>
                </a:rPr>
                <a:t>Mexico</a:t>
              </a:r>
            </a:p>
            <a:p>
              <a:pPr marL="609600" indent="-609600" eaLnBrk="1" hangingPunct="1"/>
              <a:r>
                <a:rPr lang="en-US" b="1" i="1" dirty="0" smtClean="0">
                  <a:solidFill>
                    <a:schemeClr val="accent6"/>
                  </a:solidFill>
                </a:rPr>
                <a:t>Centre for Engineered Quantum Systems, University of Queensland</a:t>
              </a:r>
              <a:endParaRPr lang="en-US" b="1" i="1" dirty="0">
                <a:solidFill>
                  <a:schemeClr val="accent6"/>
                </a:solidFill>
              </a:endParaRPr>
            </a:p>
            <a:p>
              <a:pPr marL="609600" indent="-609600" eaLnBrk="1" hangingPunct="1"/>
              <a:r>
                <a:rPr lang="en-US" b="1" i="1" dirty="0">
                  <a:solidFill>
                    <a:schemeClr val="accent6"/>
                  </a:solidFill>
                  <a:hlinkClick r:id="rId7"/>
                </a:rPr>
                <a:t>http://info.phys.unm.edu/~</a:t>
              </a:r>
              <a:r>
                <a:rPr lang="en-US" b="1" i="1" dirty="0" smtClean="0">
                  <a:solidFill>
                    <a:schemeClr val="accent6"/>
                  </a:solidFill>
                  <a:hlinkClick r:id="rId7"/>
                </a:rPr>
                <a:t>caves</a:t>
              </a:r>
              <a:endParaRPr lang="en-US" b="1" i="1" dirty="0" smtClean="0">
                <a:solidFill>
                  <a:schemeClr val="accent6"/>
                </a:solidFill>
              </a:endParaRPr>
            </a:p>
            <a:p>
              <a:pPr marL="609600" indent="-609600" eaLnBrk="1" hangingPunct="1"/>
              <a:endParaRPr lang="en-US" b="1" i="1" dirty="0">
                <a:solidFill>
                  <a:schemeClr val="accent6"/>
                </a:solidFill>
              </a:endParaRPr>
            </a:p>
            <a:p>
              <a:pPr marL="609600" indent="-609600" eaLnBrk="1" hangingPunct="1"/>
              <a:r>
                <a:rPr lang="en-US" sz="1800" b="1" dirty="0" smtClean="0">
                  <a:solidFill>
                    <a:srgbClr val="008000"/>
                  </a:solidFill>
                </a:rPr>
                <a:t>Co-workers: J. Combes, G. J. Milburn</a:t>
              </a:r>
              <a:endParaRPr lang="en-US" sz="1800" b="1" dirty="0">
                <a:solidFill>
                  <a:srgbClr val="008000"/>
                </a:solidFill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295400" y="2543762"/>
              <a:ext cx="1828800" cy="3362"/>
              <a:chOff x="1295400" y="2543762"/>
              <a:chExt cx="1828800" cy="3362"/>
            </a:xfrm>
          </p:grpSpPr>
          <p:cxnSp>
            <p:nvCxnSpPr>
              <p:cNvPr id="3" name="Straight Connector 2"/>
              <p:cNvCxnSpPr/>
              <p:nvPr/>
            </p:nvCxnSpPr>
            <p:spPr bwMode="auto">
              <a:xfrm rot="300000">
                <a:off x="1295400" y="2543762"/>
                <a:ext cx="1828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 bwMode="auto">
              <a:xfrm rot="-300000">
                <a:off x="1295400" y="2547124"/>
                <a:ext cx="18288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17" name="TextBox 16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TexPoint fonts used in EMF. </a:t>
            </a:r>
          </a:p>
          <a:p>
            <a:r>
              <a:rPr lang="en-US" smtClean="0"/>
              <a:t>Read the TexPoint manual before you delete this box.: </a:t>
            </a:r>
            <a:r>
              <a:rPr lang="en-US" smtClean="0">
                <a:latin typeface="CMMI8"/>
              </a:rPr>
              <a:t>A</a:t>
            </a:r>
            <a:r>
              <a:rPr lang="en-US" smtClean="0">
                <a:latin typeface="LCMSS8"/>
              </a:rPr>
              <a:t>A</a:t>
            </a:r>
            <a:r>
              <a:rPr lang="en-US" smtClean="0">
                <a:latin typeface="CMSY8"/>
              </a:rPr>
              <a:t>A</a:t>
            </a:r>
            <a:r>
              <a:rPr lang="en-US" smtClean="0">
                <a:latin typeface="CMEX10"/>
              </a:rPr>
              <a:t>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43" y="76200"/>
            <a:ext cx="3131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l"/>
            <a:r>
              <a:rPr lang="en-US" sz="3600" dirty="0" err="1" smtClean="0">
                <a:solidFill>
                  <a:srgbClr val="996600"/>
                </a:solidFill>
                <a:latin typeface="Comic Sans MS" pitchFamily="66" charset="0"/>
              </a:rPr>
              <a:t>Feedforward</a:t>
            </a:r>
            <a:endParaRPr lang="en-US" sz="3600" dirty="0" smtClean="0">
              <a:solidFill>
                <a:srgbClr val="996600"/>
              </a:solidFill>
              <a:latin typeface="Comic Sans MS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28600"/>
            <a:ext cx="4369922" cy="249866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/>
          <p:cNvSpPr txBox="1"/>
          <p:nvPr/>
        </p:nvSpPr>
        <p:spPr bwMode="auto">
          <a:xfrm>
            <a:off x="7305794" y="2819400"/>
            <a:ext cx="1712328" cy="461665"/>
          </a:xfrm>
          <a:prstGeom prst="rect">
            <a:avLst/>
          </a:prstGeom>
          <a:noFill/>
          <a:ln w="28575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Measurement-based </a:t>
            </a:r>
          </a:p>
          <a:p>
            <a:r>
              <a:rPr lang="en-US" sz="1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quantum circuit</a:t>
            </a:r>
            <a:endParaRPr lang="en-US" sz="12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619828" y="3614460"/>
            <a:ext cx="6398294" cy="2407320"/>
            <a:chOff x="2514600" y="3614460"/>
            <a:chExt cx="6398294" cy="2407320"/>
          </a:xfrm>
        </p:grpSpPr>
        <p:sp>
          <p:nvSpPr>
            <p:cNvPr id="24" name="TextBox 23"/>
            <p:cNvSpPr txBox="1"/>
            <p:nvPr/>
          </p:nvSpPr>
          <p:spPr bwMode="auto">
            <a:xfrm>
              <a:off x="6019800" y="4256782"/>
              <a:ext cx="2893094" cy="1077218"/>
            </a:xfrm>
            <a:prstGeom prst="rect">
              <a:avLst/>
            </a:prstGeom>
            <a:noFill/>
            <a:ln w="28575">
              <a:solidFill>
                <a:srgbClr val="990099"/>
              </a:solidFill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b="1" dirty="0" smtClean="0">
                  <a:solidFill>
                    <a:srgbClr val="990099"/>
                  </a:solidFill>
                  <a:latin typeface="Arial" pitchFamily="34" charset="0"/>
                  <a:cs typeface="Arial" pitchFamily="34" charset="0"/>
                </a:rPr>
                <a:t>No feedback onto plant: </a:t>
              </a:r>
            </a:p>
            <a:p>
              <a:pPr algn="l"/>
              <a:r>
                <a:rPr lang="en-US" sz="1600" b="1" dirty="0" smtClean="0">
                  <a:solidFill>
                    <a:srgbClr val="990099"/>
                  </a:solidFill>
                  <a:latin typeface="Arial" pitchFamily="34" charset="0"/>
                  <a:cs typeface="Arial" pitchFamily="34" charset="0"/>
                </a:rPr>
                <a:t>no multiple (interfering quantum) paths that begin and end on the plant.</a:t>
              </a:r>
              <a:endParaRPr lang="en-US" sz="1600" b="1" dirty="0">
                <a:solidFill>
                  <a:srgbClr val="990099"/>
                </a:solidFill>
                <a:latin typeface="Arial" pitchFamily="34" charset="0"/>
                <a:cs typeface="Arial" pitchFamily="34" charset="0"/>
              </a:endParaRP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7" name="Ink 26"/>
                <p14:cNvContentPartPr/>
                <p14:nvPr/>
              </p14:nvContentPartPr>
              <p14:xfrm>
                <a:off x="2514600" y="3614460"/>
                <a:ext cx="2771280" cy="1288080"/>
              </p14:xfrm>
            </p:contentPart>
          </mc:Choice>
          <mc:Fallback xmlns="">
            <p:pic>
              <p:nvPicPr>
                <p:cNvPr id="27" name="Ink 26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499120" y="3595020"/>
                  <a:ext cx="2806200" cy="13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9" name="Ink 28"/>
                <p14:cNvContentPartPr/>
                <p14:nvPr/>
              </p14:nvContentPartPr>
              <p14:xfrm>
                <a:off x="2535480" y="4923780"/>
                <a:ext cx="3347640" cy="1098000"/>
              </p14:xfrm>
            </p:contentPart>
          </mc:Choice>
          <mc:Fallback xmlns="">
            <p:pic>
              <p:nvPicPr>
                <p:cNvPr id="29" name="Ink 28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516040" y="4907220"/>
                  <a:ext cx="3386880" cy="113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/>
          <p:cNvGrpSpPr/>
          <p:nvPr/>
        </p:nvGrpSpPr>
        <p:grpSpPr>
          <a:xfrm>
            <a:off x="2086428" y="3646680"/>
            <a:ext cx="1287360" cy="1870920"/>
            <a:chOff x="2647770" y="3646680"/>
            <a:chExt cx="1287360" cy="187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5" name="Ink 14"/>
                <p14:cNvContentPartPr/>
                <p14:nvPr/>
              </p14:nvContentPartPr>
              <p14:xfrm>
                <a:off x="2647770" y="3646680"/>
                <a:ext cx="1231560" cy="1842480"/>
              </p14:xfrm>
            </p:contentPart>
          </mc:Choice>
          <mc:Fallback xmlns="">
            <p:pic>
              <p:nvPicPr>
                <p:cNvPr id="15" name="Ink 14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630130" y="3629040"/>
                  <a:ext cx="1266840" cy="18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6" name="Ink 15"/>
                <p14:cNvContentPartPr/>
                <p14:nvPr/>
              </p14:nvContentPartPr>
              <p14:xfrm>
                <a:off x="3884730" y="3654600"/>
                <a:ext cx="50400" cy="1221480"/>
              </p14:xfrm>
            </p:contentPart>
          </mc:Choice>
          <mc:Fallback xmlns="">
            <p:pic>
              <p:nvPicPr>
                <p:cNvPr id="16" name="Ink 15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867810" y="3640200"/>
                  <a:ext cx="77040" cy="12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0" name="Ink 19"/>
                <p14:cNvContentPartPr/>
                <p14:nvPr/>
              </p14:nvContentPartPr>
              <p14:xfrm>
                <a:off x="2686290" y="4890120"/>
                <a:ext cx="1189440" cy="627480"/>
              </p14:xfrm>
            </p:contentPart>
          </mc:Choice>
          <mc:Fallback xmlns="">
            <p:pic>
              <p:nvPicPr>
                <p:cNvPr id="20" name="Ink 19"/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675490" y="4873200"/>
                  <a:ext cx="1217160" cy="65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/>
          <p:cNvGrpSpPr/>
          <p:nvPr/>
        </p:nvGrpSpPr>
        <p:grpSpPr>
          <a:xfrm>
            <a:off x="76200" y="838200"/>
            <a:ext cx="5943600" cy="5638800"/>
            <a:chOff x="76200" y="838200"/>
            <a:chExt cx="5943600" cy="5638800"/>
          </a:xfrm>
        </p:grpSpPr>
        <p:sp>
          <p:nvSpPr>
            <p:cNvPr id="7" name="TextBox 6"/>
            <p:cNvSpPr txBox="1"/>
            <p:nvPr/>
          </p:nvSpPr>
          <p:spPr>
            <a:xfrm>
              <a:off x="76200" y="838200"/>
              <a:ext cx="4419600" cy="1077218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Use the </a:t>
              </a:r>
              <a:r>
                <a:rPr lang="en-US" sz="1600" b="1" i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P</a:t>
              </a:r>
              <a:r>
                <a:rPr lang="en-US" sz="1600" b="1" i="1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rinciple of Deferred Measurement </a:t>
              </a:r>
              <a:r>
                <a:rPr lang="en-US" sz="1600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to push the measurements through the associated controls to the end of the circuit, where they can be omitted.</a:t>
              </a:r>
              <a:endParaRPr lang="en-US" sz="16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2900" y="2842583"/>
              <a:ext cx="5796900" cy="3634417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4" name="TextBox 13"/>
            <p:cNvSpPr txBox="1"/>
            <p:nvPr/>
          </p:nvSpPr>
          <p:spPr bwMode="auto">
            <a:xfrm>
              <a:off x="196721" y="2362200"/>
              <a:ext cx="1871025" cy="338554"/>
            </a:xfrm>
            <a:prstGeom prst="rect">
              <a:avLst/>
            </a:prstGeom>
            <a:noFill/>
            <a:ln w="28575">
              <a:solidFill>
                <a:srgbClr val="008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Coherent version</a:t>
              </a:r>
              <a:endParaRPr lang="en-US" sz="16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99282" y="1905000"/>
              <a:ext cx="38287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b="1" dirty="0" smtClean="0">
                  <a:solidFill>
                    <a:schemeClr val="tx1"/>
                  </a:solidFill>
                </a:rPr>
                <a:t>R. B. Griffiths and  C.-S. </a:t>
              </a:r>
              <a:r>
                <a:rPr lang="en-US" sz="1200" b="1" dirty="0" err="1" smtClean="0">
                  <a:solidFill>
                    <a:schemeClr val="tx1"/>
                  </a:solidFill>
                </a:rPr>
                <a:t>Niu</a:t>
              </a:r>
              <a:r>
                <a:rPr lang="en-US" sz="1200" b="1" i="1" dirty="0" smtClean="0">
                  <a:solidFill>
                    <a:schemeClr val="tx1"/>
                  </a:solidFill>
                </a:rPr>
                <a:t>, </a:t>
              </a:r>
              <a:r>
                <a:rPr lang="en-US" sz="1200" b="1" dirty="0" smtClean="0">
                  <a:solidFill>
                    <a:schemeClr val="tx1"/>
                  </a:solidFill>
                </a:rPr>
                <a:t>PRL  76, 3228 (1996).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041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43" y="76200"/>
            <a:ext cx="5874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l"/>
            <a:r>
              <a:rPr lang="en-US" sz="3600" dirty="0" err="1" smtClean="0">
                <a:solidFill>
                  <a:srgbClr val="996600"/>
                </a:solidFill>
                <a:latin typeface="Comic Sans MS" pitchFamily="66" charset="0"/>
              </a:rPr>
              <a:t>Feedforward</a:t>
            </a:r>
            <a:r>
              <a:rPr lang="en-US" sz="3600" dirty="0" smtClean="0">
                <a:solidFill>
                  <a:srgbClr val="996600"/>
                </a:solidFill>
                <a:latin typeface="Comic Sans MS" pitchFamily="66" charset="0"/>
              </a:rPr>
              <a:t> onto probes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231" y="914400"/>
            <a:ext cx="5532480" cy="270043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TextBox 30"/>
          <p:cNvSpPr txBox="1"/>
          <p:nvPr/>
        </p:nvSpPr>
        <p:spPr bwMode="auto">
          <a:xfrm>
            <a:off x="5999298" y="1066800"/>
            <a:ext cx="2225288" cy="584775"/>
          </a:xfrm>
          <a:prstGeom prst="rect">
            <a:avLst/>
          </a:prstGeom>
          <a:noFill/>
          <a:ln w="28575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Measurement-based </a:t>
            </a:r>
          </a:p>
          <a:p>
            <a:r>
              <a:rPr lang="en-US" sz="1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quantum circuit</a:t>
            </a:r>
            <a:endParaRPr lang="en-US" sz="16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447800" y="3852767"/>
            <a:ext cx="7005732" cy="2700787"/>
            <a:chOff x="1447800" y="3852767"/>
            <a:chExt cx="7005732" cy="2700787"/>
          </a:xfrm>
        </p:grpSpPr>
        <p:sp>
          <p:nvSpPr>
            <p:cNvPr id="32" name="TextBox 31"/>
            <p:cNvSpPr txBox="1"/>
            <p:nvPr/>
          </p:nvSpPr>
          <p:spPr bwMode="auto">
            <a:xfrm>
              <a:off x="1447800" y="4191000"/>
              <a:ext cx="1871025" cy="338554"/>
            </a:xfrm>
            <a:prstGeom prst="rect">
              <a:avLst/>
            </a:prstGeom>
            <a:noFill/>
            <a:ln w="28575">
              <a:solidFill>
                <a:srgbClr val="008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Coherent version</a:t>
              </a:r>
              <a:endParaRPr lang="en-US" sz="16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79750" y="3852767"/>
              <a:ext cx="4973782" cy="2700787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0420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43" y="76200"/>
            <a:ext cx="3790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l"/>
            <a:r>
              <a:rPr lang="en-US" sz="3600" dirty="0" smtClean="0">
                <a:solidFill>
                  <a:srgbClr val="996600"/>
                </a:solidFill>
                <a:latin typeface="Comic Sans MS" pitchFamily="66" charset="0"/>
              </a:rPr>
              <a:t>Direct feedback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687887" y="84137"/>
            <a:ext cx="4379913" cy="2125663"/>
            <a:chOff x="4687887" y="84137"/>
            <a:chExt cx="4379913" cy="2125663"/>
          </a:xfrm>
        </p:grpSpPr>
        <p:pic>
          <p:nvPicPr>
            <p:cNvPr id="7170" name="Picture 2" descr="C:\Users\caves\Documents\My Stuff 2\talks\controlandfeedback\fig0_feedback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7887" y="84137"/>
              <a:ext cx="4379913" cy="2125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6284841" y="1146968"/>
              <a:ext cx="1930337" cy="338554"/>
            </a:xfrm>
            <a:prstGeom prst="rect">
              <a:avLst/>
            </a:prstGeom>
            <a:noFill/>
            <a:ln w="28575">
              <a:solidFill>
                <a:srgbClr val="2D2DB9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Classical diagram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04800" y="762000"/>
            <a:ext cx="7109024" cy="5562600"/>
            <a:chOff x="304800" y="685800"/>
            <a:chExt cx="7109024" cy="5562600"/>
          </a:xfrm>
        </p:grpSpPr>
        <p:sp>
          <p:nvSpPr>
            <p:cNvPr id="7" name="TextBox 6"/>
            <p:cNvSpPr txBox="1"/>
            <p:nvPr/>
          </p:nvSpPr>
          <p:spPr>
            <a:xfrm>
              <a:off x="304800" y="685800"/>
              <a:ext cx="4267200" cy="156966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b="1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Plant</a:t>
              </a:r>
              <a:r>
                <a:rPr lang="en-US" sz="1600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: atoms, optical or microwave cavity, mechanical oscillator</a:t>
              </a:r>
            </a:p>
            <a:p>
              <a:pPr algn="l"/>
              <a:r>
                <a:rPr lang="en-US" sz="1600" b="1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Probes</a:t>
              </a:r>
              <a:r>
                <a:rPr lang="en-US" sz="1600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: successive quantum systems that interact with one another and the plant, e.g., field modes, atoms, </a:t>
              </a:r>
              <a:r>
                <a:rPr lang="en-US" sz="1600" dirty="0" err="1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qubits</a:t>
              </a:r>
              <a:r>
                <a:rPr lang="en-US" sz="1600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1600" dirty="0" err="1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qudits</a:t>
              </a:r>
              <a:endParaRPr lang="en-US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endParaRPr>
            </a:p>
            <a:p>
              <a:pPr algn="l"/>
              <a:r>
                <a:rPr lang="en-US" sz="1600" b="1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Disturbances and controller</a:t>
              </a:r>
              <a:r>
                <a:rPr lang="en-US" sz="1600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: omitted</a:t>
              </a:r>
              <a:endParaRPr lang="en-US" sz="1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 bwMode="auto">
            <a:xfrm>
              <a:off x="594112" y="2387025"/>
              <a:ext cx="2225288" cy="584775"/>
            </a:xfrm>
            <a:prstGeom prst="rect">
              <a:avLst/>
            </a:prstGeom>
            <a:noFill/>
            <a:ln w="28575">
              <a:solidFill>
                <a:srgbClr val="008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Measurement-based </a:t>
              </a:r>
            </a:p>
            <a:p>
              <a:r>
                <a:rPr lang="en-US" sz="1600" b="1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quantum circuit</a:t>
              </a:r>
              <a:endParaRPr lang="en-US" sz="16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99" y="3124199"/>
              <a:ext cx="6956625" cy="31242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537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599543" y="152400"/>
            <a:ext cx="5392057" cy="2976265"/>
            <a:chOff x="3429000" y="152400"/>
            <a:chExt cx="5392057" cy="2976265"/>
          </a:xfrm>
        </p:grpSpPr>
        <p:sp>
          <p:nvSpPr>
            <p:cNvPr id="14" name="TextBox 13"/>
            <p:cNvSpPr txBox="1"/>
            <p:nvPr/>
          </p:nvSpPr>
          <p:spPr bwMode="auto">
            <a:xfrm>
              <a:off x="7108729" y="2667000"/>
              <a:ext cx="1712328" cy="461665"/>
            </a:xfrm>
            <a:prstGeom prst="rect">
              <a:avLst/>
            </a:prstGeom>
            <a:noFill/>
            <a:ln w="28575">
              <a:solidFill>
                <a:srgbClr val="008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Measurement-based </a:t>
              </a:r>
            </a:p>
            <a:p>
              <a:r>
                <a:rPr lang="en-US" sz="1200" b="1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quantum circuit</a:t>
              </a:r>
              <a:endParaRPr lang="en-US" sz="12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152400"/>
              <a:ext cx="5334001" cy="2395485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145143" y="76200"/>
            <a:ext cx="2369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l"/>
            <a:r>
              <a:rPr lang="en-US" sz="3600" dirty="0" smtClean="0">
                <a:solidFill>
                  <a:srgbClr val="996600"/>
                </a:solidFill>
                <a:latin typeface="Comic Sans MS" pitchFamily="66" charset="0"/>
              </a:rPr>
              <a:t>Direct </a:t>
            </a:r>
          </a:p>
          <a:p>
            <a:pPr marL="857250" indent="-857250" algn="l"/>
            <a:r>
              <a:rPr lang="en-US" sz="3600" dirty="0" smtClean="0">
                <a:solidFill>
                  <a:srgbClr val="996600"/>
                </a:solidFill>
                <a:latin typeface="Comic Sans MS" pitchFamily="66" charset="0"/>
              </a:rPr>
              <a:t>feedback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3868" y="1724561"/>
            <a:ext cx="6629401" cy="4981039"/>
            <a:chOff x="76199" y="1724561"/>
            <a:chExt cx="6629401" cy="4981039"/>
          </a:xfrm>
        </p:grpSpPr>
        <p:pic>
          <p:nvPicPr>
            <p:cNvPr id="3" name="Picture 2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8740" y="3578325"/>
              <a:ext cx="6146860" cy="3127275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7" name="TextBox 16"/>
            <p:cNvSpPr txBox="1"/>
            <p:nvPr/>
          </p:nvSpPr>
          <p:spPr bwMode="auto">
            <a:xfrm>
              <a:off x="338775" y="3166646"/>
              <a:ext cx="1871025" cy="338554"/>
            </a:xfrm>
            <a:prstGeom prst="rect">
              <a:avLst/>
            </a:prstGeom>
            <a:noFill/>
            <a:ln w="28575">
              <a:solidFill>
                <a:srgbClr val="008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Coherent version</a:t>
              </a:r>
              <a:endParaRPr lang="en-US" sz="16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6199" y="1724561"/>
              <a:ext cx="3523343" cy="132343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Use the </a:t>
              </a:r>
              <a:r>
                <a:rPr lang="en-US" sz="1600" b="1" i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P</a:t>
              </a:r>
              <a:r>
                <a:rPr lang="en-US" sz="1600" b="1" i="1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rinciple of Deferred Measurement </a:t>
              </a:r>
              <a:r>
                <a:rPr lang="en-US" sz="1600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to push the measurements through the associated controls to the end of the circuit, where they can be omitted.</a:t>
              </a:r>
              <a:endParaRPr lang="en-US" sz="16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419509" y="4726410"/>
            <a:ext cx="6528222" cy="1776960"/>
            <a:chOff x="2451840" y="4726410"/>
            <a:chExt cx="6528222" cy="1776960"/>
          </a:xfrm>
        </p:grpSpPr>
        <p:grpSp>
          <p:nvGrpSpPr>
            <p:cNvPr id="24" name="Group 23"/>
            <p:cNvGrpSpPr/>
            <p:nvPr/>
          </p:nvGrpSpPr>
          <p:grpSpPr>
            <a:xfrm>
              <a:off x="2451840" y="4726410"/>
              <a:ext cx="6528222" cy="1776960"/>
              <a:chOff x="2451840" y="4726410"/>
              <a:chExt cx="6528222" cy="1776960"/>
            </a:xfrm>
          </p:grpSpPr>
          <p:sp>
            <p:nvSpPr>
              <p:cNvPr id="19" name="TextBox 18"/>
              <p:cNvSpPr txBox="1"/>
              <p:nvPr/>
            </p:nvSpPr>
            <p:spPr bwMode="auto">
              <a:xfrm>
                <a:off x="6737931" y="5029200"/>
                <a:ext cx="2242131" cy="1077218"/>
              </a:xfrm>
              <a:prstGeom prst="rect">
                <a:avLst/>
              </a:prstGeom>
              <a:noFill/>
              <a:ln w="28575">
                <a:solidFill>
                  <a:srgbClr val="990099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b="1" dirty="0" smtClean="0">
                    <a:solidFill>
                      <a:srgbClr val="990099"/>
                    </a:solidFill>
                    <a:latin typeface="Arial" pitchFamily="34" charset="0"/>
                    <a:cs typeface="Arial" pitchFamily="34" charset="0"/>
                  </a:rPr>
                  <a:t>Feedback: multiple (interfering quantum) paths that begin and end on the plant.</a:t>
                </a:r>
                <a:endParaRPr lang="en-US" sz="1600" b="1" dirty="0">
                  <a:solidFill>
                    <a:srgbClr val="990099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22" name="Ink 21"/>
                  <p14:cNvContentPartPr/>
                  <p14:nvPr/>
                </p14:nvContentPartPr>
                <p14:xfrm>
                  <a:off x="2451840" y="4726410"/>
                  <a:ext cx="1116360" cy="1776960"/>
                </p14:xfrm>
              </p:contentPart>
            </mc:Choice>
            <mc:Fallback xmlns="">
              <p:pic>
                <p:nvPicPr>
                  <p:cNvPr id="22" name="Ink 21"/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2432040" y="4705530"/>
                    <a:ext cx="1157040" cy="1817280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3" name="TextBox 12"/>
            <p:cNvSpPr txBox="1"/>
            <p:nvPr/>
          </p:nvSpPr>
          <p:spPr bwMode="auto">
            <a:xfrm>
              <a:off x="3625269" y="4995446"/>
              <a:ext cx="1632531" cy="338554"/>
            </a:xfrm>
            <a:prstGeom prst="rect">
              <a:avLst/>
            </a:prstGeom>
            <a:noFill/>
            <a:ln w="28575">
              <a:solidFill>
                <a:srgbClr val="990099"/>
              </a:solidFill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b="1" dirty="0" smtClean="0">
                  <a:solidFill>
                    <a:srgbClr val="990099"/>
                  </a:solidFill>
                  <a:latin typeface="Arial" pitchFamily="34" charset="0"/>
                  <a:cs typeface="Arial" pitchFamily="34" charset="0"/>
                </a:rPr>
                <a:t>Feedback </a:t>
              </a:r>
              <a:r>
                <a:rPr lang="en-US" sz="1600" b="1" dirty="0" smtClean="0">
                  <a:solidFill>
                    <a:srgbClr val="990099"/>
                  </a:solidFill>
                  <a:latin typeface="Arial" pitchFamily="34" charset="0"/>
                  <a:cs typeface="Arial" pitchFamily="34" charset="0"/>
                </a:rPr>
                <a:t>loop</a:t>
              </a:r>
              <a:endParaRPr lang="en-US" sz="1600" b="1" dirty="0">
                <a:solidFill>
                  <a:srgbClr val="990099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774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45143" y="76200"/>
            <a:ext cx="4274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l"/>
            <a:r>
              <a:rPr lang="en-US" sz="3600" dirty="0" smtClean="0">
                <a:solidFill>
                  <a:srgbClr val="996600"/>
                </a:solidFill>
                <a:latin typeface="Comic Sans MS" pitchFamily="66" charset="0"/>
              </a:rPr>
              <a:t>Indirect feedback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853470"/>
            <a:ext cx="6428751" cy="25755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951" y="3903147"/>
            <a:ext cx="5751449" cy="257385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TextBox 25"/>
          <p:cNvSpPr txBox="1"/>
          <p:nvPr/>
        </p:nvSpPr>
        <p:spPr bwMode="auto">
          <a:xfrm>
            <a:off x="136912" y="838200"/>
            <a:ext cx="2225288" cy="584775"/>
          </a:xfrm>
          <a:prstGeom prst="rect">
            <a:avLst/>
          </a:prstGeom>
          <a:noFill/>
          <a:ln w="28575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Measurement-based </a:t>
            </a:r>
          </a:p>
          <a:p>
            <a:r>
              <a:rPr lang="en-US" sz="1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quantum circuit</a:t>
            </a:r>
            <a:endParaRPr lang="en-US" sz="16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 bwMode="auto">
          <a:xfrm>
            <a:off x="152400" y="3547646"/>
            <a:ext cx="1871025" cy="338554"/>
          </a:xfrm>
          <a:prstGeom prst="rect">
            <a:avLst/>
          </a:prstGeom>
          <a:noFill/>
          <a:ln w="28575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Coherent version</a:t>
            </a:r>
            <a:endParaRPr lang="en-US" sz="16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035846" y="4875069"/>
            <a:ext cx="6759485" cy="1462680"/>
            <a:chOff x="2035846" y="4875069"/>
            <a:chExt cx="6759485" cy="1462680"/>
          </a:xfrm>
        </p:grpSpPr>
        <p:sp>
          <p:nvSpPr>
            <p:cNvPr id="19" name="TextBox 18"/>
            <p:cNvSpPr txBox="1"/>
            <p:nvPr/>
          </p:nvSpPr>
          <p:spPr bwMode="auto">
            <a:xfrm>
              <a:off x="6553200" y="5190073"/>
              <a:ext cx="2242131" cy="1077218"/>
            </a:xfrm>
            <a:prstGeom prst="rect">
              <a:avLst/>
            </a:prstGeom>
            <a:noFill/>
            <a:ln w="28575">
              <a:solidFill>
                <a:srgbClr val="990099"/>
              </a:solidFill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b="1" dirty="0" smtClean="0">
                  <a:solidFill>
                    <a:srgbClr val="990099"/>
                  </a:solidFill>
                  <a:latin typeface="Arial" pitchFamily="34" charset="0"/>
                  <a:cs typeface="Arial" pitchFamily="34" charset="0"/>
                </a:rPr>
                <a:t>Feedback: multiple (interfering quantum) paths that begin and end on the plant.</a:t>
              </a:r>
              <a:endParaRPr lang="en-US" sz="1600" b="1" dirty="0">
                <a:solidFill>
                  <a:srgbClr val="990099"/>
                </a:solidFill>
                <a:latin typeface="Arial" pitchFamily="34" charset="0"/>
                <a:cs typeface="Arial" pitchFamily="34" charset="0"/>
              </a:endParaRP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3" name="Ink 12"/>
                <p14:cNvContentPartPr/>
                <p14:nvPr/>
              </p14:nvContentPartPr>
              <p14:xfrm>
                <a:off x="2035846" y="4875069"/>
                <a:ext cx="1571760" cy="1460880"/>
              </p14:xfrm>
            </p:contentPart>
          </mc:Choice>
          <mc:Fallback xmlns="">
            <p:pic>
              <p:nvPicPr>
                <p:cNvPr id="13" name="Ink 12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15326" y="4854189"/>
                  <a:ext cx="1613160" cy="150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9" name="Ink 28"/>
                <p14:cNvContentPartPr/>
                <p14:nvPr/>
              </p14:nvContentPartPr>
              <p14:xfrm>
                <a:off x="2094886" y="6299589"/>
                <a:ext cx="1499040" cy="38160"/>
              </p14:xfrm>
            </p:contentPart>
          </mc:Choice>
          <mc:Fallback xmlns="">
            <p:pic>
              <p:nvPicPr>
                <p:cNvPr id="29" name="Ink 28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078686" y="6281229"/>
                  <a:ext cx="1533600" cy="74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1477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aves\Documents\My Pictures\12\Europe\Shetland\DSC02137ed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43" y="1065500"/>
            <a:ext cx="7601857" cy="560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2564" name="Text Box 4"/>
          <p:cNvSpPr txBox="1">
            <a:spLocks noChangeArrowheads="1"/>
          </p:cNvSpPr>
          <p:nvPr/>
        </p:nvSpPr>
        <p:spPr bwMode="auto">
          <a:xfrm>
            <a:off x="729516" y="1066800"/>
            <a:ext cx="3004284" cy="52322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</a:rPr>
              <a:t>Moo Stack and the </a:t>
            </a:r>
            <a:r>
              <a:rPr lang="en-US" sz="1400" b="1" dirty="0" err="1">
                <a:solidFill>
                  <a:schemeClr val="tx1"/>
                </a:solidFill>
              </a:rPr>
              <a:t>Villians</a:t>
            </a:r>
            <a:r>
              <a:rPr lang="en-US" sz="1400" b="1" dirty="0">
                <a:solidFill>
                  <a:schemeClr val="tx1"/>
                </a:solidFill>
              </a:rPr>
              <a:t> of </a:t>
            </a:r>
            <a:r>
              <a:rPr lang="en-US" sz="1400" b="1" dirty="0" err="1" smtClean="0">
                <a:solidFill>
                  <a:schemeClr val="tx1"/>
                </a:solidFill>
              </a:rPr>
              <a:t>Ure</a:t>
            </a:r>
            <a:endParaRPr lang="en-US" sz="1400" b="1" dirty="0" smtClean="0">
              <a:solidFill>
                <a:schemeClr val="tx1"/>
              </a:solidFill>
            </a:endParaRPr>
          </a:p>
          <a:p>
            <a:r>
              <a:rPr lang="en-US" sz="1400" b="1" dirty="0" err="1" smtClean="0">
                <a:solidFill>
                  <a:schemeClr val="tx1"/>
                </a:solidFill>
              </a:rPr>
              <a:t>Eshaness</a:t>
            </a:r>
            <a:r>
              <a:rPr lang="en-US" sz="1400" b="1" dirty="0" smtClean="0">
                <a:solidFill>
                  <a:schemeClr val="tx1"/>
                </a:solidFill>
              </a:rPr>
              <a:t>, Shetland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3075" name="Picture 3" descr="C:\Users\caves\Documents\My Pictures\12\Europe\Shetland\DSC02138edi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157" y="5257800"/>
            <a:ext cx="2209800" cy="152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80297" y="18143"/>
            <a:ext cx="8945534" cy="1077218"/>
            <a:chOff x="80297" y="18143"/>
            <a:chExt cx="8945534" cy="1077218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80297" y="18143"/>
              <a:ext cx="8945534" cy="107721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609600" indent="-609600">
                <a:buAutoNum type="romanUcPeriod" startAt="3"/>
              </a:pPr>
              <a:r>
                <a:rPr lang="en-US" sz="3200" dirty="0" smtClean="0">
                  <a:solidFill>
                    <a:srgbClr val="996600"/>
                  </a:solidFill>
                  <a:latin typeface="Comic Sans MS" pitchFamily="66" charset="0"/>
                </a:rPr>
                <a:t> True </a:t>
              </a:r>
              <a:r>
                <a:rPr lang="en-US" sz="3200" dirty="0">
                  <a:solidFill>
                    <a:srgbClr val="996600"/>
                  </a:solidFill>
                  <a:latin typeface="Comic Sans MS" pitchFamily="66" charset="0"/>
                </a:rPr>
                <a:t>q</a:t>
              </a:r>
              <a:r>
                <a:rPr lang="en-US" sz="3200" dirty="0" smtClean="0">
                  <a:solidFill>
                    <a:srgbClr val="996600"/>
                  </a:solidFill>
                  <a:latin typeface="Comic Sans MS" pitchFamily="66" charset="0"/>
                </a:rPr>
                <a:t>uantum </a:t>
              </a:r>
              <a:r>
                <a:rPr lang="en-US" sz="3200" dirty="0" err="1" smtClean="0">
                  <a:solidFill>
                    <a:srgbClr val="996600"/>
                  </a:solidFill>
                  <a:latin typeface="Comic Sans MS" pitchFamily="66" charset="0"/>
                </a:rPr>
                <a:t>Noncommutative</a:t>
              </a:r>
              <a:r>
                <a:rPr lang="en-US" sz="3200" dirty="0" smtClean="0">
                  <a:solidFill>
                    <a:srgbClr val="996600"/>
                  </a:solidFill>
                  <a:latin typeface="Comic Sans MS" pitchFamily="66" charset="0"/>
                </a:rPr>
                <a:t> </a:t>
              </a:r>
            </a:p>
            <a:p>
              <a:r>
                <a:rPr lang="en-US" sz="3200" dirty="0" smtClean="0">
                  <a:solidFill>
                    <a:srgbClr val="996600"/>
                  </a:solidFill>
                  <a:latin typeface="Comic Sans MS" pitchFamily="66" charset="0"/>
                </a:rPr>
                <a:t>control and feedback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2057400" y="297540"/>
              <a:ext cx="2514600" cy="21774"/>
              <a:chOff x="1376384" y="297540"/>
              <a:chExt cx="2514600" cy="21774"/>
            </a:xfrm>
          </p:grpSpPr>
          <p:cxnSp>
            <p:nvCxnSpPr>
              <p:cNvPr id="10" name="Straight Connector 9"/>
              <p:cNvCxnSpPr/>
              <p:nvPr/>
            </p:nvCxnSpPr>
            <p:spPr bwMode="auto">
              <a:xfrm rot="300000">
                <a:off x="1376384" y="297540"/>
                <a:ext cx="251460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Straight Connector 10"/>
              <p:cNvCxnSpPr/>
              <p:nvPr/>
            </p:nvCxnSpPr>
            <p:spPr bwMode="auto">
              <a:xfrm rot="21300000">
                <a:off x="1376384" y="319314"/>
                <a:ext cx="251460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45143" y="76200"/>
            <a:ext cx="6704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l"/>
            <a:r>
              <a:rPr lang="en-US" sz="3600" dirty="0">
                <a:solidFill>
                  <a:srgbClr val="996600"/>
                </a:solidFill>
                <a:latin typeface="Comic Sans MS" pitchFamily="66" charset="0"/>
              </a:rPr>
              <a:t>C</a:t>
            </a:r>
            <a:r>
              <a:rPr lang="en-US" sz="3600" dirty="0" smtClean="0">
                <a:solidFill>
                  <a:srgbClr val="996600"/>
                </a:solidFill>
                <a:latin typeface="Comic Sans MS" pitchFamily="66" charset="0"/>
              </a:rPr>
              <a:t>ontrolled </a:t>
            </a:r>
            <a:r>
              <a:rPr lang="en-US" sz="3600" dirty="0" err="1" smtClean="0">
                <a:solidFill>
                  <a:srgbClr val="996600"/>
                </a:solidFill>
                <a:latin typeface="Comic Sans MS" pitchFamily="66" charset="0"/>
              </a:rPr>
              <a:t>unitaries</a:t>
            </a:r>
            <a:endParaRPr lang="en-US" sz="3600" dirty="0" smtClean="0">
              <a:solidFill>
                <a:srgbClr val="996600"/>
              </a:solidFill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230" y="952838"/>
            <a:ext cx="1550424" cy="116823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5148" y="762000"/>
            <a:ext cx="5985857" cy="154990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2483859"/>
            <a:ext cx="8183245" cy="56414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9" name="Group 58"/>
          <p:cNvGrpSpPr/>
          <p:nvPr/>
        </p:nvGrpSpPr>
        <p:grpSpPr bwMode="auto">
          <a:xfrm>
            <a:off x="228600" y="3352800"/>
            <a:ext cx="8686800" cy="3352800"/>
            <a:chOff x="228600" y="3276600"/>
            <a:chExt cx="8686800" cy="3352800"/>
          </a:xfrm>
        </p:grpSpPr>
        <p:sp>
          <p:nvSpPr>
            <p:cNvPr id="11" name="TextBox 10"/>
            <p:cNvSpPr txBox="1"/>
            <p:nvPr/>
          </p:nvSpPr>
          <p:spPr bwMode="auto">
            <a:xfrm>
              <a:off x="4783628" y="6352401"/>
              <a:ext cx="41317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b="1" dirty="0" smtClean="0">
                  <a:solidFill>
                    <a:schemeClr val="tx1"/>
                  </a:solidFill>
                </a:rPr>
                <a:t>H. M</a:t>
              </a:r>
              <a:r>
                <a:rPr lang="en-US" sz="1200" b="1" dirty="0">
                  <a:solidFill>
                    <a:schemeClr val="tx1"/>
                  </a:solidFill>
                </a:rPr>
                <a:t>. Wiseman and </a:t>
              </a:r>
              <a:r>
                <a:rPr lang="en-US" sz="1200" b="1" dirty="0" smtClean="0">
                  <a:solidFill>
                    <a:schemeClr val="tx1"/>
                  </a:solidFill>
                </a:rPr>
                <a:t>G. J</a:t>
              </a:r>
              <a:r>
                <a:rPr lang="en-US" sz="1200" b="1" dirty="0">
                  <a:solidFill>
                    <a:schemeClr val="tx1"/>
                  </a:solidFill>
                </a:rPr>
                <a:t>. </a:t>
              </a:r>
              <a:r>
                <a:rPr lang="en-US" sz="1200" b="1" dirty="0" smtClean="0">
                  <a:solidFill>
                    <a:schemeClr val="tx1"/>
                  </a:solidFill>
                </a:rPr>
                <a:t>Milburn, PRA 49, 4110 (1994).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 bwMode="auto">
            <a:xfrm>
              <a:off x="228600" y="3276600"/>
              <a:ext cx="24048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But what about</a:t>
              </a:r>
              <a:endParaRPr lang="en-US" sz="24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4" name="Picture 53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9186" y="4141117"/>
              <a:ext cx="1188214" cy="1040483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7" name="Picture 5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35322" y="4125338"/>
              <a:ext cx="4150458" cy="1104153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4" name="TextBox 33"/>
            <p:cNvSpPr txBox="1"/>
            <p:nvPr/>
          </p:nvSpPr>
          <p:spPr bwMode="auto">
            <a:xfrm>
              <a:off x="2743200" y="3547646"/>
              <a:ext cx="6111738" cy="338554"/>
            </a:xfrm>
            <a:prstGeom prst="rect">
              <a:avLst/>
            </a:prstGeom>
            <a:noFill/>
            <a:ln w="28575">
              <a:solidFill>
                <a:srgbClr val="008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err="1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Noncommuting</a:t>
              </a:r>
              <a:r>
                <a:rPr lang="en-US" sz="1600" b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b="1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(say, mutually unbiased, or conjugate) bases</a:t>
              </a:r>
              <a:endParaRPr lang="en-US" sz="16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 bwMode="auto">
            <a:xfrm>
              <a:off x="4419600" y="3886200"/>
              <a:ext cx="0" cy="23913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>
              <a:off x="5867400" y="3886200"/>
              <a:ext cx="0" cy="23913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pic>
          <p:nvPicPr>
            <p:cNvPr id="48" name="Picture 4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3545" y="5517182"/>
              <a:ext cx="8213799" cy="807390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343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55867" y="76200"/>
            <a:ext cx="5482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l"/>
            <a:r>
              <a:rPr lang="en-US" sz="3600" dirty="0" err="1" smtClean="0">
                <a:solidFill>
                  <a:srgbClr val="996600"/>
                </a:solidFill>
                <a:latin typeface="Comic Sans MS" pitchFamily="66" charset="0"/>
              </a:rPr>
              <a:t>Noncommutative</a:t>
            </a:r>
            <a:r>
              <a:rPr lang="en-US" sz="3600" dirty="0" smtClean="0">
                <a:solidFill>
                  <a:srgbClr val="996600"/>
                </a:solidFill>
                <a:latin typeface="Comic Sans MS" pitchFamily="66" charset="0"/>
              </a:rPr>
              <a:t> control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520" y="827009"/>
            <a:ext cx="8514480" cy="440005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583181" y="2404646"/>
            <a:ext cx="7417819" cy="4148554"/>
            <a:chOff x="583181" y="2404646"/>
            <a:chExt cx="7417819" cy="4148554"/>
          </a:xfrm>
        </p:grpSpPr>
        <p:grpSp>
          <p:nvGrpSpPr>
            <p:cNvPr id="12" name="Group 11"/>
            <p:cNvGrpSpPr/>
            <p:nvPr/>
          </p:nvGrpSpPr>
          <p:grpSpPr>
            <a:xfrm>
              <a:off x="2438425" y="2404646"/>
              <a:ext cx="2559131" cy="2224009"/>
              <a:chOff x="2212441" y="1933237"/>
              <a:chExt cx="2559131" cy="2224009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2439166" y="1933237"/>
                <a:ext cx="2103461" cy="338554"/>
              </a:xfrm>
              <a:prstGeom prst="rect">
                <a:avLst/>
              </a:prstGeom>
              <a:noFill/>
              <a:ln w="28575">
                <a:solidFill>
                  <a:srgbClr val="990099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990099"/>
                    </a:solidFill>
                    <a:latin typeface="Arial" pitchFamily="34" charset="0"/>
                    <a:cs typeface="Arial" pitchFamily="34" charset="0"/>
                  </a:rPr>
                  <a:t>Plant cavity mirrors</a:t>
                </a:r>
                <a:endParaRPr lang="en-US" sz="1600" b="1" dirty="0">
                  <a:solidFill>
                    <a:srgbClr val="990099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>
                <a:off x="2212441" y="2938046"/>
                <a:ext cx="601598" cy="1219200"/>
              </a:xfrm>
              <a:prstGeom prst="rect">
                <a:avLst/>
              </a:prstGeom>
              <a:noFill/>
              <a:ln w="28575" cap="flat" cmpd="sng" algn="ctr">
                <a:solidFill>
                  <a:srgbClr val="990099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Helvetica" pitchFamily="34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4100286" y="2938046"/>
                <a:ext cx="671286" cy="1219200"/>
              </a:xfrm>
              <a:prstGeom prst="rect">
                <a:avLst/>
              </a:prstGeom>
              <a:noFill/>
              <a:ln w="28575" cap="flat" cmpd="sng" algn="ctr">
                <a:solidFill>
                  <a:srgbClr val="990099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Helvetica" pitchFamily="34" charset="0"/>
                </a:endParaRPr>
              </a:p>
            </p:txBody>
          </p:sp>
          <p:cxnSp>
            <p:nvCxnSpPr>
              <p:cNvPr id="10" name="Straight Connector 9"/>
              <p:cNvCxnSpPr/>
              <p:nvPr/>
            </p:nvCxnSpPr>
            <p:spPr bwMode="auto">
              <a:xfrm>
                <a:off x="2590800" y="2286305"/>
                <a:ext cx="0" cy="651741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9900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Straight Connector 28"/>
              <p:cNvCxnSpPr/>
              <p:nvPr/>
            </p:nvCxnSpPr>
            <p:spPr bwMode="auto">
              <a:xfrm>
                <a:off x="4413109" y="2286305"/>
                <a:ext cx="6491" cy="651741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9900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4" name="Group 43"/>
            <p:cNvGrpSpPr/>
            <p:nvPr/>
          </p:nvGrpSpPr>
          <p:grpSpPr>
            <a:xfrm>
              <a:off x="583181" y="5574864"/>
              <a:ext cx="7417819" cy="978336"/>
              <a:chOff x="238090" y="4279464"/>
              <a:chExt cx="7417819" cy="978336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238090" y="4377836"/>
                <a:ext cx="1130438" cy="584775"/>
              </a:xfrm>
              <a:prstGeom prst="rect">
                <a:avLst/>
              </a:prstGeom>
              <a:noFill/>
              <a:ln w="28575">
                <a:solidFill>
                  <a:srgbClr val="990099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990099"/>
                    </a:solidFill>
                    <a:latin typeface="Arial" pitchFamily="34" charset="0"/>
                    <a:cs typeface="Arial" pitchFamily="34" charset="0"/>
                  </a:rPr>
                  <a:t>Mirror </a:t>
                </a:r>
              </a:p>
              <a:p>
                <a:r>
                  <a:rPr lang="en-US" sz="1600" dirty="0" smtClean="0">
                    <a:solidFill>
                      <a:srgbClr val="990099"/>
                    </a:solidFill>
                    <a:latin typeface="Arial" pitchFamily="34" charset="0"/>
                    <a:cs typeface="Arial" pitchFamily="34" charset="0"/>
                  </a:rPr>
                  <a:t>interaction</a:t>
                </a:r>
                <a:endParaRPr lang="en-US" sz="1600" dirty="0">
                  <a:solidFill>
                    <a:srgbClr val="990099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676400" y="4279464"/>
                <a:ext cx="4405339" cy="781518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27" name="Picture 26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572000" y="4736664"/>
                <a:ext cx="3083909" cy="521136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</p:grpSp>
      <p:grpSp>
        <p:nvGrpSpPr>
          <p:cNvPr id="2" name="Group 1"/>
          <p:cNvGrpSpPr/>
          <p:nvPr/>
        </p:nvGrpSpPr>
        <p:grpSpPr>
          <a:xfrm>
            <a:off x="5674639" y="100650"/>
            <a:ext cx="2859761" cy="1956750"/>
            <a:chOff x="5348526" y="1981200"/>
            <a:chExt cx="2859761" cy="1956750"/>
          </a:xfrm>
        </p:grpSpPr>
        <p:pic>
          <p:nvPicPr>
            <p:cNvPr id="19" name="Picture 3" descr="C:\Users\caves\Documents\My Stuff 2\talks\controlandfeedback\Mabuchi2008aFig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8526" y="1981200"/>
              <a:ext cx="2285999" cy="195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7502645" y="2213151"/>
              <a:ext cx="705642" cy="276999"/>
            </a:xfrm>
            <a:prstGeom prst="rect">
              <a:avLst/>
            </a:prstGeom>
            <a:noFill/>
            <a:ln w="28575">
              <a:solidFill>
                <a:srgbClr val="2D2DB9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JNP-M 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883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45143" y="76200"/>
            <a:ext cx="5482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l"/>
            <a:r>
              <a:rPr lang="en-US" sz="3600" dirty="0" err="1" smtClean="0">
                <a:solidFill>
                  <a:srgbClr val="996600"/>
                </a:solidFill>
                <a:latin typeface="Comic Sans MS" pitchFamily="66" charset="0"/>
              </a:rPr>
              <a:t>Noncommutative</a:t>
            </a:r>
            <a:r>
              <a:rPr lang="en-US" sz="3600" dirty="0" smtClean="0">
                <a:solidFill>
                  <a:srgbClr val="996600"/>
                </a:solidFill>
                <a:latin typeface="Comic Sans MS" pitchFamily="66" charset="0"/>
              </a:rPr>
              <a:t> control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238090" y="762000"/>
            <a:ext cx="7417819" cy="978336"/>
            <a:chOff x="238090" y="4279464"/>
            <a:chExt cx="7417819" cy="978336"/>
          </a:xfrm>
        </p:grpSpPr>
        <p:sp>
          <p:nvSpPr>
            <p:cNvPr id="13" name="TextBox 12"/>
            <p:cNvSpPr txBox="1"/>
            <p:nvPr/>
          </p:nvSpPr>
          <p:spPr>
            <a:xfrm>
              <a:off x="238090" y="4377836"/>
              <a:ext cx="1130438" cy="584775"/>
            </a:xfrm>
            <a:prstGeom prst="rect">
              <a:avLst/>
            </a:prstGeom>
            <a:noFill/>
            <a:ln w="28575">
              <a:solidFill>
                <a:srgbClr val="990099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990099"/>
                  </a:solidFill>
                  <a:latin typeface="Arial" pitchFamily="34" charset="0"/>
                  <a:cs typeface="Arial" pitchFamily="34" charset="0"/>
                </a:rPr>
                <a:t>Mirror </a:t>
              </a:r>
            </a:p>
            <a:p>
              <a:r>
                <a:rPr lang="en-US" sz="1600" dirty="0" smtClean="0">
                  <a:solidFill>
                    <a:srgbClr val="990099"/>
                  </a:solidFill>
                  <a:latin typeface="Arial" pitchFamily="34" charset="0"/>
                  <a:cs typeface="Arial" pitchFamily="34" charset="0"/>
                </a:rPr>
                <a:t>interaction</a:t>
              </a:r>
              <a:endParaRPr lang="en-US" sz="1600" dirty="0">
                <a:solidFill>
                  <a:srgbClr val="990099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76400" y="4279464"/>
              <a:ext cx="4405339" cy="781518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7" name="Picture 26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72000" y="4736664"/>
              <a:ext cx="3083909" cy="521136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2507" y="3074684"/>
            <a:ext cx="1273093" cy="104011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" name="Group 5"/>
          <p:cNvGrpSpPr/>
          <p:nvPr/>
        </p:nvGrpSpPr>
        <p:grpSpPr bwMode="auto">
          <a:xfrm>
            <a:off x="149251" y="1905000"/>
            <a:ext cx="8461349" cy="990600"/>
            <a:chOff x="149251" y="1905000"/>
            <a:chExt cx="8461349" cy="990600"/>
          </a:xfrm>
        </p:grpSpPr>
        <p:sp>
          <p:nvSpPr>
            <p:cNvPr id="28" name="TextBox 27"/>
            <p:cNvSpPr txBox="1"/>
            <p:nvPr/>
          </p:nvSpPr>
          <p:spPr bwMode="auto">
            <a:xfrm>
              <a:off x="149251" y="1905000"/>
              <a:ext cx="1289134" cy="83099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Inequivalent</a:t>
              </a:r>
              <a:endPara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sz="16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lang="en-US" sz="16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ommuting</a:t>
              </a:r>
            </a:p>
            <a:p>
              <a:r>
                <a:rPr lang="en-US" sz="16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control</a:t>
              </a:r>
              <a:endPara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62609" y="1929738"/>
              <a:ext cx="4061699" cy="743691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" name="Picture 3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58432" y="2374463"/>
              <a:ext cx="2652168" cy="521137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2" name="Group 21"/>
          <p:cNvGrpSpPr/>
          <p:nvPr/>
        </p:nvGrpSpPr>
        <p:grpSpPr bwMode="auto">
          <a:xfrm>
            <a:off x="304800" y="4458611"/>
            <a:ext cx="8554903" cy="1789789"/>
            <a:chOff x="324095" y="4504935"/>
            <a:chExt cx="8554903" cy="1789789"/>
          </a:xfrm>
        </p:grpSpPr>
        <p:grpSp>
          <p:nvGrpSpPr>
            <p:cNvPr id="18" name="Group 17"/>
            <p:cNvGrpSpPr/>
            <p:nvPr/>
          </p:nvGrpSpPr>
          <p:grpSpPr bwMode="auto">
            <a:xfrm>
              <a:off x="324095" y="4505936"/>
              <a:ext cx="3753926" cy="1788788"/>
              <a:chOff x="246958" y="4505936"/>
              <a:chExt cx="3753926" cy="1788788"/>
            </a:xfrm>
          </p:grpSpPr>
          <p:pic>
            <p:nvPicPr>
              <p:cNvPr id="8" name="Picture 7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46958" y="4512380"/>
                <a:ext cx="3753926" cy="1782344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9" name="Picture 8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980203" y="5151724"/>
                <a:ext cx="171755" cy="136787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1" name="Picture 10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979859" y="4505936"/>
                <a:ext cx="172099" cy="188588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16" name="Picture 15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44252" y="5293397"/>
              <a:ext cx="533852" cy="188965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" name="Picture 1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24695" y="4504935"/>
              <a:ext cx="3754303" cy="1782523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3420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aves\Documents\My Pictures\12\snake1ed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396" y="119220"/>
            <a:ext cx="5500204" cy="422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6200" y="304800"/>
            <a:ext cx="4876800" cy="954107"/>
          </a:xfrm>
          <a:prstGeom prst="rect">
            <a:avLst/>
          </a:prstGeom>
          <a:solidFill>
            <a:srgbClr val="009900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That’s all, folks!  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Thanks for your attention.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81000" y="3733800"/>
            <a:ext cx="3137397" cy="52322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  <a:cs typeface="Helvetica" pitchFamily="34" charset="0"/>
              </a:rPr>
              <a:t>Western diamondback rattlesnake</a:t>
            </a:r>
          </a:p>
          <a:p>
            <a:r>
              <a:rPr lang="en-US" sz="1400" b="1" dirty="0">
                <a:solidFill>
                  <a:schemeClr val="tx1"/>
                </a:solidFill>
                <a:cs typeface="Helvetica" pitchFamily="34" charset="0"/>
              </a:rPr>
              <a:t>S</a:t>
            </a:r>
            <a:r>
              <a:rPr lang="en-US" sz="1400" b="1" dirty="0" smtClean="0">
                <a:solidFill>
                  <a:schemeClr val="tx1"/>
                </a:solidFill>
                <a:cs typeface="Helvetica" pitchFamily="34" charset="0"/>
              </a:rPr>
              <a:t>andia Heights, New Mexico</a:t>
            </a:r>
            <a:endParaRPr lang="en-US" sz="1400" b="1" dirty="0">
              <a:solidFill>
                <a:schemeClr val="tx1"/>
              </a:solidFill>
              <a:cs typeface="Helvetic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4419600"/>
            <a:ext cx="8153400" cy="2308324"/>
          </a:xfrm>
          <a:prstGeom prst="rect">
            <a:avLst/>
          </a:prstGeom>
          <a:noFill/>
          <a:ln w="28575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marL="457200" indent="-457200" algn="l">
              <a:buAutoNum type="arabicPeriod"/>
            </a:pPr>
            <a:r>
              <a:rPr lang="en-US" sz="1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All measurement-based control and feedback can be converted to coherent quantum control.  </a:t>
            </a:r>
          </a:p>
          <a:p>
            <a:pPr marL="457200" indent="-457200" algn="l">
              <a:buAutoNum type="arabicPeriod"/>
            </a:pPr>
            <a:r>
              <a:rPr lang="en-US" sz="1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Not all coherent quantum control can be converted to measurement-based control: control on </a:t>
            </a:r>
            <a:r>
              <a:rPr lang="en-US" sz="1800" b="1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noncommuting</a:t>
            </a:r>
            <a:r>
              <a:rPr lang="en-US" sz="1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observables cannot be so converted and is something different.</a:t>
            </a:r>
          </a:p>
          <a:p>
            <a:pPr marL="457200" indent="-457200" algn="l">
              <a:buAutoNum type="arabicPeriod"/>
            </a:pPr>
            <a:r>
              <a:rPr lang="en-US" sz="1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Quantum feedback is distinguished from </a:t>
            </a:r>
            <a:r>
              <a:rPr lang="en-US" sz="18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1800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eedforward</a:t>
            </a:r>
            <a:r>
              <a:rPr lang="en-US" sz="1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by the presence in a quantum circuit of interfering quantum paths that begin and end on the plant.</a:t>
            </a:r>
            <a:endParaRPr lang="en-US" sz="18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6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/>
            <a:r>
              <a:rPr lang="en-US" sz="3600" dirty="0" smtClean="0">
                <a:solidFill>
                  <a:srgbClr val="996600"/>
                </a:solidFill>
                <a:latin typeface="Comic Sans MS" pitchFamily="66" charset="0"/>
              </a:rPr>
              <a:t>I.  Is there a problem?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44" y="762000"/>
            <a:ext cx="7969556" cy="5981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97309" y="914400"/>
            <a:ext cx="2475037" cy="52322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</a:rPr>
              <a:t>Cable </a:t>
            </a:r>
            <a:r>
              <a:rPr lang="en-US" sz="1400" b="1" dirty="0" smtClean="0">
                <a:solidFill>
                  <a:schemeClr val="tx1"/>
                </a:solidFill>
              </a:rPr>
              <a:t>Beach</a:t>
            </a:r>
            <a:endParaRPr lang="en-US" sz="1400" b="1" dirty="0">
              <a:solidFill>
                <a:schemeClr val="tx1"/>
              </a:solidFill>
            </a:endParaRPr>
          </a:p>
          <a:p>
            <a:r>
              <a:rPr lang="en-US" sz="1400" b="1" dirty="0" smtClean="0">
                <a:solidFill>
                  <a:schemeClr val="tx1"/>
                </a:solidFill>
              </a:rPr>
              <a:t>Broome, Western </a:t>
            </a:r>
            <a:r>
              <a:rPr lang="en-US" sz="1400" b="1" dirty="0">
                <a:solidFill>
                  <a:schemeClr val="tx1"/>
                </a:solidFill>
              </a:rPr>
              <a:t>Australia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/>
            <a:r>
              <a:rPr lang="en-US" sz="3600" dirty="0" smtClean="0">
                <a:solidFill>
                  <a:srgbClr val="996600"/>
                </a:solidFill>
                <a:latin typeface="Comic Sans MS" pitchFamily="66" charset="0"/>
              </a:rPr>
              <a:t>Examples and questions</a:t>
            </a:r>
          </a:p>
        </p:txBody>
      </p:sp>
      <p:pic>
        <p:nvPicPr>
          <p:cNvPr id="8194" name="Picture 2" descr="C:\Users\caves\Documents\My Stuff 2\talks\controlandfeedback\Sayrin2011aFi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762000"/>
            <a:ext cx="516616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6882" y="3581400"/>
            <a:ext cx="38679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b="1" dirty="0" err="1" smtClean="0">
                <a:solidFill>
                  <a:schemeClr val="tx1"/>
                </a:solidFill>
              </a:rPr>
              <a:t>Haroche</a:t>
            </a:r>
            <a:r>
              <a:rPr lang="en-US" sz="1200" b="1" dirty="0" smtClean="0">
                <a:solidFill>
                  <a:schemeClr val="tx1"/>
                </a:solidFill>
              </a:rPr>
              <a:t> lab: C. </a:t>
            </a:r>
            <a:r>
              <a:rPr lang="en-US" sz="1200" b="1" dirty="0" err="1" smtClean="0">
                <a:solidFill>
                  <a:schemeClr val="tx1"/>
                </a:solidFill>
              </a:rPr>
              <a:t>Sayrin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i="1" dirty="0" smtClean="0">
                <a:solidFill>
                  <a:schemeClr val="tx1"/>
                </a:solidFill>
              </a:rPr>
              <a:t>et al., </a:t>
            </a:r>
            <a:r>
              <a:rPr lang="en-US" sz="1200" b="1" dirty="0" smtClean="0">
                <a:solidFill>
                  <a:schemeClr val="tx1"/>
                </a:solidFill>
              </a:rPr>
              <a:t>Nature 477, 73 (2011).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" y="4495800"/>
            <a:ext cx="4343400" cy="15696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Feedforward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  Feedback?  Measurement-based control?  Coherent control?</a:t>
            </a:r>
          </a:p>
          <a:p>
            <a:pPr algn="l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Quantum control?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029200" y="2554069"/>
            <a:ext cx="4114800" cy="4227731"/>
            <a:chOff x="5029200" y="2587823"/>
            <a:chExt cx="4114800" cy="4227731"/>
          </a:xfrm>
        </p:grpSpPr>
        <p:grpSp>
          <p:nvGrpSpPr>
            <p:cNvPr id="4" name="Group 3"/>
            <p:cNvGrpSpPr/>
            <p:nvPr/>
          </p:nvGrpSpPr>
          <p:grpSpPr>
            <a:xfrm>
              <a:off x="5029200" y="2587823"/>
              <a:ext cx="4114800" cy="4117777"/>
              <a:chOff x="5029200" y="2587823"/>
              <a:chExt cx="4114800" cy="4117777"/>
            </a:xfrm>
          </p:grpSpPr>
          <p:pic>
            <p:nvPicPr>
              <p:cNvPr id="8195" name="Picture 3" descr="C:\Users\caves\Documents\My Stuff 2\talks\controlandfeedback\Mabuchi2008aFig1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29200" y="3124200"/>
                <a:ext cx="3949403" cy="3581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5580882" y="2587823"/>
                <a:ext cx="356311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200" b="1" dirty="0" smtClean="0">
                    <a:solidFill>
                      <a:schemeClr val="tx1"/>
                    </a:solidFill>
                  </a:rPr>
                  <a:t>M. R. James, H. I. </a:t>
                </a:r>
                <a:r>
                  <a:rPr lang="en-US" sz="1200" b="1" dirty="0" err="1" smtClean="0">
                    <a:solidFill>
                      <a:schemeClr val="tx1"/>
                    </a:solidFill>
                  </a:rPr>
                  <a:t>Nurdin</a:t>
                </a:r>
                <a:r>
                  <a:rPr lang="en-US" sz="1200" b="1" dirty="0" smtClean="0">
                    <a:solidFill>
                      <a:schemeClr val="tx1"/>
                    </a:solidFill>
                  </a:rPr>
                  <a:t>, </a:t>
                </a:r>
                <a:r>
                  <a:rPr lang="en-US" sz="1200" b="1" dirty="0">
                    <a:solidFill>
                      <a:schemeClr val="tx1"/>
                    </a:solidFill>
                  </a:rPr>
                  <a:t>and </a:t>
                </a:r>
                <a:r>
                  <a:rPr lang="en-US" sz="1200" b="1" dirty="0" smtClean="0">
                    <a:solidFill>
                      <a:schemeClr val="tx1"/>
                    </a:solidFill>
                  </a:rPr>
                  <a:t>I. </a:t>
                </a:r>
                <a:r>
                  <a:rPr lang="en-US" sz="1200" b="1" dirty="0" err="1" smtClean="0">
                    <a:solidFill>
                      <a:schemeClr val="tx1"/>
                    </a:solidFill>
                  </a:rPr>
                  <a:t>R</a:t>
                </a:r>
                <a:r>
                  <a:rPr lang="en-US" sz="1200" b="1" dirty="0" err="1">
                    <a:solidFill>
                      <a:schemeClr val="tx1"/>
                    </a:solidFill>
                  </a:rPr>
                  <a:t>.~</a:t>
                </a:r>
                <a:r>
                  <a:rPr lang="en-US" sz="1200" b="1" dirty="0" err="1" smtClean="0">
                    <a:solidFill>
                      <a:schemeClr val="tx1"/>
                    </a:solidFill>
                  </a:rPr>
                  <a:t>Petersen</a:t>
                </a:r>
                <a:r>
                  <a:rPr lang="en-US" sz="1200" b="1" dirty="0" smtClean="0">
                    <a:solidFill>
                      <a:schemeClr val="tx1"/>
                    </a:solidFill>
                  </a:rPr>
                  <a:t>,  IEEE Trans. </a:t>
                </a:r>
                <a:r>
                  <a:rPr lang="en-US" sz="12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1200" b="1" dirty="0" smtClean="0">
                    <a:solidFill>
                      <a:schemeClr val="tx1"/>
                    </a:solidFill>
                  </a:rPr>
                  <a:t>Auto.  Control 53,  1787 (2008).</a:t>
                </a:r>
              </a:p>
              <a:p>
                <a:pPr algn="l"/>
                <a:r>
                  <a:rPr lang="en-US" sz="1200" b="1" dirty="0" smtClean="0">
                    <a:solidFill>
                      <a:schemeClr val="tx1"/>
                    </a:solidFill>
                  </a:rPr>
                  <a:t>H. Mabuchi</a:t>
                </a:r>
                <a:r>
                  <a:rPr lang="en-US" sz="1200" b="1" i="1" dirty="0" smtClean="0">
                    <a:solidFill>
                      <a:schemeClr val="tx1"/>
                    </a:solidFill>
                  </a:rPr>
                  <a:t>, </a:t>
                </a:r>
                <a:r>
                  <a:rPr lang="en-US" sz="1200" b="1" dirty="0" err="1" smtClean="0">
                    <a:solidFill>
                      <a:schemeClr val="tx1"/>
                    </a:solidFill>
                  </a:rPr>
                  <a:t>Phys</a:t>
                </a:r>
                <a:r>
                  <a:rPr lang="en-US" sz="1200" b="1" dirty="0" smtClean="0">
                    <a:solidFill>
                      <a:schemeClr val="tx1"/>
                    </a:solidFill>
                  </a:rPr>
                  <a:t>  Rev A 78, 032323 (2008).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6565761" y="6477000"/>
              <a:ext cx="822661" cy="338554"/>
            </a:xfrm>
            <a:prstGeom prst="rect">
              <a:avLst/>
            </a:prstGeom>
            <a:noFill/>
            <a:ln w="28575">
              <a:solidFill>
                <a:srgbClr val="2D2DB9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JNP-M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455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/>
            <a:r>
              <a:rPr lang="en-US" sz="3600" dirty="0" smtClean="0">
                <a:solidFill>
                  <a:srgbClr val="996600"/>
                </a:solidFill>
                <a:latin typeface="Comic Sans MS" pitchFamily="66" charset="0"/>
              </a:rPr>
              <a:t>Classical control and feedback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60248" y="1295400"/>
            <a:ext cx="8759952" cy="5334000"/>
            <a:chOff x="166334" y="1490246"/>
            <a:chExt cx="8759952" cy="5334000"/>
          </a:xfrm>
        </p:grpSpPr>
        <p:pic>
          <p:nvPicPr>
            <p:cNvPr id="4099" name="Picture 3" descr="C:\Users\caves\Documents\My Stuff 2\talks\controlandfeedback\fig0combo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334" y="1859054"/>
              <a:ext cx="8759952" cy="4736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6129639" y="6485692"/>
              <a:ext cx="1882247" cy="338554"/>
            </a:xfrm>
            <a:prstGeom prst="rect">
              <a:avLst/>
            </a:prstGeom>
            <a:noFill/>
            <a:ln w="28575">
              <a:solidFill>
                <a:srgbClr val="2D2DB9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Feedback control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41611" y="2980492"/>
              <a:ext cx="1964000" cy="338554"/>
            </a:xfrm>
            <a:prstGeom prst="rect">
              <a:avLst/>
            </a:prstGeom>
            <a:noFill/>
            <a:ln w="28575">
              <a:solidFill>
                <a:srgbClr val="2D2DB9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Open-loop control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15725" y="6485692"/>
              <a:ext cx="1415773" cy="338554"/>
            </a:xfrm>
            <a:prstGeom prst="rect">
              <a:avLst/>
            </a:prstGeom>
            <a:noFill/>
            <a:ln w="28575">
              <a:solidFill>
                <a:srgbClr val="2D2DB9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err="1" smtClean="0">
                  <a:latin typeface="Arial" pitchFamily="34" charset="0"/>
                  <a:cs typeface="Arial" pitchFamily="34" charset="0"/>
                </a:rPr>
                <a:t>Feedforward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11139" y="1490246"/>
              <a:ext cx="1829347" cy="338554"/>
            </a:xfrm>
            <a:prstGeom prst="rect">
              <a:avLst/>
            </a:prstGeom>
            <a:noFill/>
            <a:ln w="28575">
              <a:solidFill>
                <a:srgbClr val="2D2DB9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Iterative learning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6199" y="868740"/>
            <a:ext cx="6477001" cy="1569660"/>
          </a:xfrm>
          <a:prstGeom prst="rect">
            <a:avLst/>
          </a:prstGeom>
          <a:noFill/>
          <a:ln w="28575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Classical control diagrams </a:t>
            </a:r>
            <a:r>
              <a:rPr lang="en-US" sz="16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do not </a:t>
            </a:r>
            <a:r>
              <a:rPr lang="en-US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(quantum circuit diagrams </a:t>
            </a:r>
            <a:r>
              <a:rPr lang="en-US" sz="16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do</a:t>
            </a:r>
            <a:r>
              <a:rPr lang="en-US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457200" indent="-457200" algn="l">
              <a:buAutoNum type="arabicPeriod"/>
            </a:pPr>
            <a:r>
              <a:rPr lang="en-US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Cleanly distinguish systems from their interactions.</a:t>
            </a:r>
          </a:p>
          <a:p>
            <a:pPr marL="457200" indent="-457200" algn="l">
              <a:buAutoNum type="arabicPeriod"/>
            </a:pPr>
            <a:r>
              <a:rPr lang="en-US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Display both temporal (causal) and spatial (subsystem) relations</a:t>
            </a:r>
            <a:r>
              <a:rPr lang="en-US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600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AutoNum type="arabicPeriod"/>
            </a:pPr>
            <a:endParaRPr lang="en-US" sz="16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 quantum circuit displays the interactions between the single degrees of freedom that process quantum information.</a:t>
            </a:r>
            <a:endParaRPr lang="en-US" sz="16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3962400"/>
            <a:ext cx="6423553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Michael Nielsen (c. 1998): Carl, you should learn how to use quantum circuits.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89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/>
            <a:r>
              <a:rPr lang="en-US" sz="3600" dirty="0" smtClean="0">
                <a:solidFill>
                  <a:srgbClr val="996600"/>
                </a:solidFill>
                <a:latin typeface="Comic Sans MS" pitchFamily="66" charset="0"/>
              </a:rPr>
              <a:t>Messages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990600"/>
            <a:ext cx="8458200" cy="3416320"/>
          </a:xfrm>
          <a:prstGeom prst="rect">
            <a:avLst/>
          </a:prstGeom>
          <a:noFill/>
          <a:ln w="28575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marL="457200" indent="-457200" algn="l">
              <a:buAutoNum type="arabicPeriod"/>
            </a:pPr>
            <a:r>
              <a:rPr lang="en-US" sz="2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All measurement-based control and feedback can be converted to coherent quantum control.  </a:t>
            </a:r>
          </a:p>
          <a:p>
            <a:pPr marL="457200" indent="-457200" algn="l">
              <a:buAutoNum type="arabicPeriod"/>
            </a:pPr>
            <a:r>
              <a:rPr lang="en-US" sz="2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Not all coherent quantum control can be converted to measurement-based control: control on </a:t>
            </a:r>
            <a:r>
              <a:rPr lang="en-US" sz="2400" b="1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noncommuting</a:t>
            </a:r>
            <a:r>
              <a:rPr lang="en-US" sz="2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observables cannot be so converted and is something different.</a:t>
            </a:r>
          </a:p>
          <a:p>
            <a:pPr marL="457200" indent="-457200" algn="l">
              <a:buAutoNum type="arabicPeriod"/>
            </a:pPr>
            <a:r>
              <a:rPr lang="en-US" sz="2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Quantum feedback is distinguished from </a:t>
            </a:r>
            <a:r>
              <a:rPr lang="en-US" sz="24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2400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eedforward</a:t>
            </a:r>
            <a:r>
              <a:rPr lang="en-US" sz="2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by the presence in a quantum circuit of interfering quantum paths that begin and end on the plant.</a:t>
            </a:r>
            <a:endParaRPr lang="en-US" sz="24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14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76200" y="0"/>
            <a:ext cx="922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/>
            <a:r>
              <a:rPr lang="en-US" sz="3600" dirty="0" smtClean="0">
                <a:solidFill>
                  <a:srgbClr val="996600"/>
                </a:solidFill>
                <a:latin typeface="Comic Sans MS" pitchFamily="66" charset="0"/>
              </a:rPr>
              <a:t>II. Measurement-based </a:t>
            </a:r>
            <a:r>
              <a:rPr lang="en-US" sz="3600" dirty="0">
                <a:solidFill>
                  <a:srgbClr val="996600"/>
                </a:solidFill>
                <a:latin typeface="Comic Sans MS" pitchFamily="66" charset="0"/>
              </a:rPr>
              <a:t>and </a:t>
            </a:r>
            <a:endParaRPr lang="en-US" sz="3600" dirty="0" smtClean="0">
              <a:solidFill>
                <a:srgbClr val="996600"/>
              </a:solidFill>
              <a:latin typeface="Comic Sans MS" pitchFamily="66" charset="0"/>
            </a:endParaRPr>
          </a:p>
          <a:p>
            <a:pPr marL="857250" indent="-857250"/>
            <a:r>
              <a:rPr lang="en-US" sz="3600" dirty="0" smtClean="0">
                <a:solidFill>
                  <a:srgbClr val="996600"/>
                </a:solidFill>
                <a:latin typeface="Comic Sans MS" pitchFamily="66" charset="0"/>
              </a:rPr>
              <a:t>coherent control</a:t>
            </a:r>
            <a:endParaRPr lang="en-US" sz="3600" dirty="0">
              <a:solidFill>
                <a:srgbClr val="996600"/>
              </a:solidFill>
              <a:latin typeface="Comic Sans MS" pitchFamily="66" charset="0"/>
            </a:endParaRPr>
          </a:p>
        </p:txBody>
      </p:sp>
      <p:pic>
        <p:nvPicPr>
          <p:cNvPr id="2050" name="Picture 2" descr="C:\Users\caves\Documents\My Pictures\13\Northern California Jan\CPinnaclesed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84401"/>
            <a:ext cx="7543800" cy="561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096053" y="1219200"/>
            <a:ext cx="2285947" cy="52322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Pinnacles National Park</a:t>
            </a:r>
          </a:p>
          <a:p>
            <a:r>
              <a:rPr lang="en-US" sz="1400" b="1" dirty="0" smtClean="0">
                <a:solidFill>
                  <a:schemeClr val="tx1"/>
                </a:solidFill>
              </a:rPr>
              <a:t>Central California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657600" y="76200"/>
            <a:ext cx="5181600" cy="1219200"/>
            <a:chOff x="76201" y="838200"/>
            <a:chExt cx="5181600" cy="1219200"/>
          </a:xfrm>
        </p:grpSpPr>
        <p:pic>
          <p:nvPicPr>
            <p:cNvPr id="5122" name="Picture 2" descr="C:\Users\caves\Documents\My Stuff 2\talks\controlandfeedback\fig0_openloop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1" y="1065951"/>
              <a:ext cx="5181600" cy="991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682964" y="838200"/>
              <a:ext cx="1930337" cy="338554"/>
            </a:xfrm>
            <a:prstGeom prst="rect">
              <a:avLst/>
            </a:prstGeom>
            <a:noFill/>
            <a:ln w="28575">
              <a:solidFill>
                <a:srgbClr val="2D2DB9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Classical diagram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140" name="Group 5139"/>
          <p:cNvGrpSpPr/>
          <p:nvPr/>
        </p:nvGrpSpPr>
        <p:grpSpPr bwMode="auto">
          <a:xfrm>
            <a:off x="152400" y="2639131"/>
            <a:ext cx="4156564" cy="3952039"/>
            <a:chOff x="263036" y="2715331"/>
            <a:chExt cx="4156564" cy="3952039"/>
          </a:xfrm>
        </p:grpSpPr>
        <p:pic>
          <p:nvPicPr>
            <p:cNvPr id="5138" name="Picture 5137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3036" y="3172531"/>
              <a:ext cx="4156564" cy="3494839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5" name="TextBox 24"/>
            <p:cNvSpPr txBox="1"/>
            <p:nvPr/>
          </p:nvSpPr>
          <p:spPr bwMode="auto">
            <a:xfrm>
              <a:off x="677982" y="2715331"/>
              <a:ext cx="1760418" cy="338554"/>
            </a:xfrm>
            <a:prstGeom prst="rect">
              <a:avLst/>
            </a:prstGeom>
            <a:noFill/>
            <a:ln w="28575">
              <a:solidFill>
                <a:srgbClr val="008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Quantum circuit</a:t>
              </a:r>
              <a:endParaRPr lang="en-US" sz="16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143" name="Group 5142"/>
          <p:cNvGrpSpPr/>
          <p:nvPr/>
        </p:nvGrpSpPr>
        <p:grpSpPr bwMode="auto">
          <a:xfrm>
            <a:off x="4758836" y="2639131"/>
            <a:ext cx="4156564" cy="3990269"/>
            <a:chOff x="4724400" y="2715331"/>
            <a:chExt cx="4156564" cy="3990269"/>
          </a:xfrm>
        </p:grpSpPr>
        <p:pic>
          <p:nvPicPr>
            <p:cNvPr id="5141" name="Picture 5140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24400" y="3180834"/>
              <a:ext cx="4156564" cy="3524766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6" name="TextBox 25"/>
            <p:cNvSpPr txBox="1"/>
            <p:nvPr/>
          </p:nvSpPr>
          <p:spPr bwMode="auto">
            <a:xfrm>
              <a:off x="4966081" y="2715331"/>
              <a:ext cx="1871025" cy="338554"/>
            </a:xfrm>
            <a:prstGeom prst="rect">
              <a:avLst/>
            </a:prstGeom>
            <a:noFill/>
            <a:ln w="28575">
              <a:solidFill>
                <a:srgbClr val="008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Coherent version</a:t>
              </a:r>
              <a:endParaRPr lang="en-US" sz="16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52400" y="1361182"/>
            <a:ext cx="4441371" cy="107721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Plant</a:t>
            </a:r>
            <a:r>
              <a:rPr lang="en-US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: persisting quantum system</a:t>
            </a:r>
          </a:p>
          <a:p>
            <a:pPr algn="l"/>
            <a:r>
              <a:rPr lang="en-US" sz="1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Controller</a:t>
            </a:r>
            <a:r>
              <a:rPr lang="en-US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: classical information processor</a:t>
            </a:r>
          </a:p>
          <a:p>
            <a:pPr algn="l"/>
            <a:r>
              <a:rPr lang="en-US" sz="1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Desired behavior</a:t>
            </a:r>
            <a:r>
              <a:rPr lang="en-US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: successive inputs</a:t>
            </a:r>
          </a:p>
          <a:p>
            <a:pPr algn="l"/>
            <a:r>
              <a:rPr lang="en-US" sz="1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Disturbances</a:t>
            </a:r>
            <a:r>
              <a:rPr lang="en-US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: successive quantum systems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81000" y="7620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l"/>
            <a:r>
              <a:rPr lang="en-US" sz="3600" dirty="0" smtClean="0">
                <a:solidFill>
                  <a:srgbClr val="996600"/>
                </a:solidFill>
                <a:latin typeface="Comic Sans MS" pitchFamily="66" charset="0"/>
              </a:rPr>
              <a:t>Open-loop </a:t>
            </a:r>
          </a:p>
          <a:p>
            <a:pPr marL="857250" indent="-857250" algn="l"/>
            <a:r>
              <a:rPr lang="en-US" sz="3600" dirty="0" smtClean="0">
                <a:solidFill>
                  <a:srgbClr val="996600"/>
                </a:solidFill>
                <a:latin typeface="Comic Sans MS" pitchFamily="66" charset="0"/>
              </a:rPr>
              <a:t>control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147" name="Ink 5146"/>
              <p14:cNvContentPartPr/>
              <p14:nvPr/>
            </p14:nvContentPartPr>
            <p14:xfrm>
              <a:off x="1052040" y="3549120"/>
              <a:ext cx="3215160" cy="413280"/>
            </p14:xfrm>
          </p:contentPart>
        </mc:Choice>
        <mc:Fallback xmlns="">
          <p:pic>
            <p:nvPicPr>
              <p:cNvPr id="5147" name="Ink 514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39440" y="3529320"/>
                <a:ext cx="324756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149" name="Ink 5148"/>
              <p14:cNvContentPartPr/>
              <p14:nvPr/>
            </p14:nvContentPartPr>
            <p14:xfrm>
              <a:off x="1082760" y="3157995"/>
              <a:ext cx="3219840" cy="789480"/>
            </p14:xfrm>
          </p:contentPart>
        </mc:Choice>
        <mc:Fallback xmlns="">
          <p:pic>
            <p:nvPicPr>
              <p:cNvPr id="5149" name="Ink 514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70520" y="3141795"/>
                <a:ext cx="3248640" cy="82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151" name="Ink 5150"/>
              <p14:cNvContentPartPr/>
              <p14:nvPr/>
            </p14:nvContentPartPr>
            <p14:xfrm>
              <a:off x="1037772" y="5638800"/>
              <a:ext cx="3236040" cy="500760"/>
            </p14:xfrm>
          </p:contentPart>
        </mc:Choice>
        <mc:Fallback xmlns="">
          <p:pic>
            <p:nvPicPr>
              <p:cNvPr id="5151" name="Ink 515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24452" y="5625120"/>
                <a:ext cx="3264840" cy="52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65" name="Ink 64"/>
              <p14:cNvContentPartPr/>
              <p14:nvPr/>
            </p14:nvContentPartPr>
            <p14:xfrm>
              <a:off x="1079160" y="5638800"/>
              <a:ext cx="3202200" cy="873360"/>
            </p14:xfrm>
          </p:contentPart>
        </mc:Choice>
        <mc:Fallback>
          <p:pic>
            <p:nvPicPr>
              <p:cNvPr id="65" name="Ink 6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66560" y="5622607"/>
                <a:ext cx="3230640" cy="905027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/>
          <p:cNvSpPr txBox="1"/>
          <p:nvPr/>
        </p:nvSpPr>
        <p:spPr>
          <a:xfrm>
            <a:off x="1291761" y="6324600"/>
            <a:ext cx="1984839" cy="338554"/>
          </a:xfrm>
          <a:prstGeom prst="rect">
            <a:avLst/>
          </a:prstGeom>
          <a:noFill/>
          <a:ln w="28575">
            <a:solidFill>
              <a:srgbClr val="2D2DB9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Repetitive elements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04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733800" y="228600"/>
            <a:ext cx="5181600" cy="1219200"/>
            <a:chOff x="76201" y="838200"/>
            <a:chExt cx="5181600" cy="1219200"/>
          </a:xfrm>
        </p:grpSpPr>
        <p:pic>
          <p:nvPicPr>
            <p:cNvPr id="5122" name="Picture 2" descr="C:\Users\caves\Documents\My Stuff 2\talks\controlandfeedback\fig0_openloop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1" y="1065951"/>
              <a:ext cx="5181600" cy="991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682964" y="838200"/>
              <a:ext cx="1930337" cy="338554"/>
            </a:xfrm>
            <a:prstGeom prst="rect">
              <a:avLst/>
            </a:prstGeom>
            <a:noFill/>
            <a:ln w="28575">
              <a:solidFill>
                <a:srgbClr val="2D2DB9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Classical diagram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9" name="Ink 28"/>
              <p14:cNvContentPartPr/>
              <p14:nvPr/>
            </p14:nvContentPartPr>
            <p14:xfrm>
              <a:off x="9578490" y="2898600"/>
              <a:ext cx="25560" cy="20088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573450" y="2893560"/>
                <a:ext cx="42480" cy="21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/>
          <p:cNvGrpSpPr/>
          <p:nvPr/>
        </p:nvGrpSpPr>
        <p:grpSpPr bwMode="auto">
          <a:xfrm>
            <a:off x="277196" y="1600200"/>
            <a:ext cx="5742604" cy="3505353"/>
            <a:chOff x="277196" y="1600200"/>
            <a:chExt cx="5742604" cy="3505353"/>
          </a:xfrm>
        </p:grpSpPr>
        <p:pic>
          <p:nvPicPr>
            <p:cNvPr id="12" name="Picture 1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7196" y="2094585"/>
              <a:ext cx="5742604" cy="3010968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0" name="TextBox 19"/>
            <p:cNvSpPr txBox="1"/>
            <p:nvPr/>
          </p:nvSpPr>
          <p:spPr bwMode="auto">
            <a:xfrm>
              <a:off x="997326" y="1600200"/>
              <a:ext cx="4031874" cy="338554"/>
            </a:xfrm>
            <a:prstGeom prst="rect">
              <a:avLst/>
            </a:prstGeom>
            <a:noFill/>
            <a:ln w="28575">
              <a:solidFill>
                <a:srgbClr val="008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Quantum circuit (disturbances omitted)</a:t>
              </a:r>
              <a:endParaRPr lang="en-US" sz="16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81000" y="7620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l"/>
            <a:r>
              <a:rPr lang="en-US" sz="3600" dirty="0" smtClean="0">
                <a:solidFill>
                  <a:srgbClr val="996600"/>
                </a:solidFill>
                <a:latin typeface="Comic Sans MS" pitchFamily="66" charset="0"/>
              </a:rPr>
              <a:t>Open-loop </a:t>
            </a:r>
          </a:p>
          <a:p>
            <a:pPr marL="857250" indent="-857250" algn="l"/>
            <a:r>
              <a:rPr lang="en-US" sz="3600" dirty="0" smtClean="0">
                <a:solidFill>
                  <a:srgbClr val="996600"/>
                </a:solidFill>
                <a:latin typeface="Comic Sans MS" pitchFamily="66" charset="0"/>
              </a:rPr>
              <a:t>control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30877" y="5265003"/>
            <a:ext cx="8511173" cy="1288197"/>
            <a:chOff x="304800" y="5341203"/>
            <a:chExt cx="8511173" cy="1288197"/>
          </a:xfrm>
        </p:grpSpPr>
        <p:grpSp>
          <p:nvGrpSpPr>
            <p:cNvPr id="10" name="Group 9"/>
            <p:cNvGrpSpPr/>
            <p:nvPr/>
          </p:nvGrpSpPr>
          <p:grpSpPr>
            <a:xfrm>
              <a:off x="304800" y="5341203"/>
              <a:ext cx="6962226" cy="830997"/>
              <a:chOff x="838200" y="5493603"/>
              <a:chExt cx="6962226" cy="830997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838200" y="5493603"/>
                <a:ext cx="3174323" cy="830997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 smtClean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Quantum circuits generally omit classical open-loop controls, so this circuit reduces to</a:t>
                </a:r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241123" y="5629213"/>
                <a:ext cx="3559303" cy="390587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sp>
          <p:nvSpPr>
            <p:cNvPr id="30" name="TextBox 29"/>
            <p:cNvSpPr txBox="1"/>
            <p:nvPr/>
          </p:nvSpPr>
          <p:spPr>
            <a:xfrm>
              <a:off x="2640923" y="6044625"/>
              <a:ext cx="6175050" cy="58477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b="1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Objective</a:t>
              </a:r>
              <a:r>
                <a:rPr lang="en-US" sz="1600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: synthesize plant state or unitary or quantum operation</a:t>
              </a:r>
            </a:p>
            <a:p>
              <a:pPr algn="l"/>
              <a:r>
                <a:rPr lang="en-US" sz="1600" b="1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Measures of efficacy</a:t>
              </a:r>
              <a:r>
                <a:rPr lang="en-US" sz="1600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: efficiency, robustness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191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43" y="76200"/>
            <a:ext cx="3131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l"/>
            <a:r>
              <a:rPr lang="en-US" sz="3600" dirty="0" err="1" smtClean="0">
                <a:solidFill>
                  <a:srgbClr val="996600"/>
                </a:solidFill>
                <a:latin typeface="Comic Sans MS" pitchFamily="66" charset="0"/>
              </a:rPr>
              <a:t>Feedforward</a:t>
            </a:r>
            <a:endParaRPr lang="en-US" sz="3600" dirty="0" smtClean="0">
              <a:solidFill>
                <a:srgbClr val="996600"/>
              </a:solidFill>
              <a:latin typeface="Comic Sans MS" pitchFamily="66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362200" y="152400"/>
            <a:ext cx="6629400" cy="1489420"/>
            <a:chOff x="2362200" y="228600"/>
            <a:chExt cx="6629400" cy="1489420"/>
          </a:xfrm>
        </p:grpSpPr>
        <p:pic>
          <p:nvPicPr>
            <p:cNvPr id="6146" name="Picture 2" descr="C:\Users\caves\Documents\My Stuff 2\talks\controlandfeedback\fig0_feedforward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228600"/>
              <a:ext cx="5486400" cy="1489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362200" y="804446"/>
              <a:ext cx="1930337" cy="338554"/>
            </a:xfrm>
            <a:prstGeom prst="rect">
              <a:avLst/>
            </a:prstGeom>
            <a:noFill/>
            <a:ln w="28575">
              <a:solidFill>
                <a:srgbClr val="2D2DB9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Classical diagram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57200" y="1724561"/>
            <a:ext cx="8686800" cy="4957856"/>
            <a:chOff x="457200" y="1724561"/>
            <a:chExt cx="8686800" cy="4957856"/>
          </a:xfrm>
        </p:grpSpPr>
        <p:sp>
          <p:nvSpPr>
            <p:cNvPr id="7" name="TextBox 6"/>
            <p:cNvSpPr txBox="1"/>
            <p:nvPr/>
          </p:nvSpPr>
          <p:spPr>
            <a:xfrm>
              <a:off x="2895600" y="1724561"/>
              <a:ext cx="6248400" cy="132343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b="1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Plant</a:t>
              </a:r>
              <a:r>
                <a:rPr lang="en-US" sz="1600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: atoms, optical or microwave cavity, mechanical oscillator</a:t>
              </a:r>
            </a:p>
            <a:p>
              <a:pPr algn="l"/>
              <a:r>
                <a:rPr lang="en-US" sz="1600" b="1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Probes and disturbances</a:t>
              </a:r>
              <a:r>
                <a:rPr lang="en-US" sz="1600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: successive quantum systems that interact with one another and </a:t>
              </a:r>
              <a:r>
                <a:rPr lang="en-US" sz="1600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with the </a:t>
              </a:r>
              <a:r>
                <a:rPr lang="en-US" sz="1600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plant, e.g., field modes, atoms, </a:t>
              </a:r>
              <a:r>
                <a:rPr lang="en-US" sz="1600" dirty="0" err="1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qubits</a:t>
              </a:r>
              <a:r>
                <a:rPr lang="en-US" sz="1600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1600" dirty="0" err="1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qudits</a:t>
              </a:r>
              <a:r>
                <a:rPr lang="en-US" sz="1600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 (</a:t>
              </a:r>
              <a:r>
                <a:rPr lang="en-US" sz="1600" dirty="0" err="1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Markovicity</a:t>
              </a:r>
              <a:r>
                <a:rPr lang="en-US" sz="1600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?)</a:t>
              </a:r>
            </a:p>
            <a:p>
              <a:pPr algn="l"/>
              <a:r>
                <a:rPr lang="en-US" sz="1600" b="1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Controller</a:t>
              </a:r>
              <a:r>
                <a:rPr lang="en-US" sz="1600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: omitted</a:t>
              </a:r>
              <a:endParaRPr lang="en-US" sz="1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14400" y="3048000"/>
              <a:ext cx="6356250" cy="3634417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4" name="TextBox 13"/>
            <p:cNvSpPr txBox="1"/>
            <p:nvPr/>
          </p:nvSpPr>
          <p:spPr bwMode="auto">
            <a:xfrm>
              <a:off x="457200" y="2362200"/>
              <a:ext cx="2225288" cy="584775"/>
            </a:xfrm>
            <a:prstGeom prst="rect">
              <a:avLst/>
            </a:prstGeom>
            <a:noFill/>
            <a:ln w="28575">
              <a:solidFill>
                <a:srgbClr val="008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Measurement-based </a:t>
              </a:r>
            </a:p>
            <a:p>
              <a:r>
                <a:rPr lang="en-US" sz="1600" b="1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quantum circuit</a:t>
              </a:r>
              <a:endParaRPr lang="en-US" sz="16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/>
              <p14:cNvContentPartPr/>
              <p14:nvPr/>
            </p14:nvContentPartPr>
            <p14:xfrm>
              <a:off x="2274900" y="3846840"/>
              <a:ext cx="2716200" cy="18676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68060" y="3830640"/>
                <a:ext cx="2740320" cy="18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Ink 18"/>
              <p14:cNvContentPartPr/>
              <p14:nvPr/>
            </p14:nvContentPartPr>
            <p14:xfrm>
              <a:off x="2282730" y="3168960"/>
              <a:ext cx="4967280" cy="30909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69050" y="3151320"/>
                <a:ext cx="4998600" cy="312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141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AMSFONTS" val="True"/>
  <p:tag name="USEBOLDAMS" val="True"/>
  <p:tag name="TEX2PS" val="latex $(base).tex; dvips -D $(res) -E -o $(base).ps $(base).dvi"/>
  <p:tag name="TEX2PSBATCH" val="latex --interaction=nonstopmode $(base).tex; dvips -D $(res) -E -o $(base).ps $(base).dvi"/>
  <p:tag name="DEFAULTMAGNIFICATION" val="2"/>
  <p:tag name="DEFAULTFONTSIZE" val="10"/>
  <p:tag name="DEFAULTWIDTH" val="348"/>
  <p:tag name="DEFAULTHEIGHT" val="476"/>
  <p:tag name="FIRSTCARLTON20CAVES@YOU7QNNFUVWXY5LK" val="2672"/>
  <p:tag name="DEFAULTDISPLAYSOURCE" val="\documentclass{slides}\pagestyle{empty}&#10;\begin{document}&#10;\scriptsize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input Qcircuitc.tex&#10;&#10;\setlength{\textwidth}{8truein}&#10;&#10;\begin{document}&#10;\scriptsize&#10;&#10;\hspace{2em}&#10;\mbox{\Qcircuit @C=1em @R=1.8em {&#10;\lstick{\mbox{probe~$|r_4\rangle$}} &amp;\qw                        &amp;\qw            &amp;\qw                        &amp;\qw        &amp;\qw                                &amp;\qw                &amp;\qw                        &amp;\qswap     &amp;\qw                                &amp;\gate{\phantom{U}} &amp;\qw    \\&#10;\lstick{\mbox{probe~$|r_3\rangle$}} &amp;\qw                        &amp;\qw            &amp;\qw                        &amp;\qswap     &amp;\qw                                &amp;\gate{\phantom{U}} &amp;\qw                        &amp;\qw\qwx    &amp;\measure{\vphantom{\bigg(}\;M\;}   &amp;\control\cw\cwx    &amp;\cw    \\&#10;\lstick{\mbox{probe~$|r_2\rangle$}} &amp;\qw                        &amp;\qswap         &amp;\qw                        &amp;\qw\qwx    &amp;\measure{\vphantom{\bigg(}\;M\;}   &amp;\control\cw\cwx    &amp;\cw                        &amp;\cw\qwx    &amp;\cw                                &amp;\control\cw\cwx    &amp;\cw    \\&#10;\lstick{\mbox{probe~$|r_1\rangle$}} &amp;\multigate{1}{\phantom{U}} &amp;\qswap\qwx     &amp;\multigate{1}{\phantom{U}} &amp;\qswap\qwx &amp;\qw                                &amp;\qw                &amp;\multigate{1}{\phantom{U}} &amp;\qswap\qwx &amp;\qw                                &amp;\qw                &amp;\qw    \\&#10;\lstick{\mbox{plant~$\rho$}}        &amp;\ghost{\phantom{U}}        &amp;\qw            &amp;\ghost{\phantom{U}}        &amp;\qw        &amp;\qw                                &amp;\qw                &amp;\ghost{\phantom{U}}        &amp;\qw        &amp;\qw                                &amp;\qw                &amp;\qw    &#10;}&#10;}&#10;&#10;\end{document} "/>
  <p:tag name="FILENAME" val="TP_tmp"/>
  <p:tag name="FORMAT" val="emf"/>
  <p:tag name="RES" val="1200"/>
  <p:tag name="BLEND" val="0"/>
  <p:tag name="TRANSPARENT" val="0"/>
  <p:tag name="TBUG" val="0"/>
  <p:tag name="ALLOWFS" val="0"/>
  <p:tag name="ORIGWIDTH" val="545"/>
  <p:tag name="PICTUREFILESIZE" val="5555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input Qcircuitc.tex&#10;&#10;\setlength{\textwidth}{8truein}&#10;&#10;\begin{document}&#10;\scriptsize&#10;&#10;\hspace{2em}&#10;\mbox{\Qcircuit @C=1em @R=1.8em {&#10;\lstick{\mbox{probe~$|r_4\rangle$}} &amp;\qw                        &amp;\qw            &amp;\qw                        &amp;\qw        &amp;\qw                &amp;\qw                        &amp;\qswap     &amp;\gate{\phantom{U}} &amp;\qw                                &amp;\qw    \\&#10;\lstick{\mbox{probe~$|r_3\rangle$}} &amp;\qw                        &amp;\qw            &amp;\qw                        &amp;\qswap     &amp;\gate{\phantom{U}} &amp;\qw                        &amp;\qw\qwx    &amp;\ctrl{-1}          &amp;\measure{\vphantom{\bigg(}\;M\;}   &amp;\cw    \\&#10;\lstick{\mbox{probe~$|r_2\rangle$}} &amp;\qw                        &amp;\qswap         &amp;\qw                        &amp;\qw\qwx    &amp;\ctrl{-1}          &amp;\qw                        &amp;\qw\qwx    &amp;\ctrl{-1}          &amp;\measure{\vphantom{\bigg(}\;M\;}   &amp;\cw    \\&#10;\lstick{\mbox{probe~$|r_1\rangle$}} &amp;\multigate{1}{\phantom{U}} &amp;\qswap\qwx     &amp;\multigate{1}{\phantom{U}} &amp;\qswap\qwx &amp;\qw                &amp;\multigate{1}{\phantom{U}} &amp;\qswap\qwx &amp;\qw                &amp;\qw                                &amp;\qw    \\&#10;\lstick{\mbox{plant~$\rho$}}        &amp;\ghost{\phantom{U}}        &amp;\qw            &amp;\ghost{\phantom{U}}        &amp;\qw        &amp;\qw                &amp;\ghost{\phantom{U}}        &amp;\qw        &amp;\qw                &amp;\qw                                &amp;\qw&#10;}&#10;}&#10;&#10;\end{document} "/>
  <p:tag name="FILENAME" val="TP_tmp"/>
  <p:tag name="FORMAT" val="emf"/>
  <p:tag name="RES" val="1200"/>
  <p:tag name="BLEND" val="0"/>
  <p:tag name="TRANSPARENT" val="0"/>
  <p:tag name="TBUG" val="0"/>
  <p:tag name="ALLOWFS" val="0"/>
  <p:tag name="ORIGWIDTH" val="489"/>
  <p:tag name="PICTUREFILESIZE" val="4819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input Qcircuitc.tex&#10;&#10;\setlength{\textwidth}{8truein}&#10;&#10;\begin{document}&#10;\scriptsize&#10;&#10;\hspace{2em}&#10;\mbox{\Qcircuit @C=1em @R=1.8em {&#10;\lstick{\mbox{probe~$|r_3\rangle$}} &amp;\qw                        &amp;\qw        &amp;\qw                                &amp;\qw                    &amp;\qw                        &amp;\qswap     &amp;\measure{\vphantom{\bigg(}\;M\;}   &amp;\control\cw            &amp;\cw    \\&#10;\lstick{\mbox{probe~$|r_2\rangle$}} &amp;\qw                        &amp;\qswap     &amp;\measure{\vphantom{\bigg(}\;M\;}   &amp;\control\cw            &amp;\cw                        &amp;\cw\qwx    &amp;\cw                                &amp;\cw\cwx                &amp;\cw    \\&#10;\lstick{\mbox{probe~$|r_1\rangle$}} &amp;\multigate{1}{\phantom{U}} &amp;\qswap\qwx &amp;\qw                                &amp;\qw\cwx                &amp;\multigate{1}{\phantom{U}} &amp;\qswap\qwx &amp;\qw                                &amp;\qw\cwx                &amp;\qw    \\&#10;\lstick{\mbox{plant~$\rho$}}        &amp;\ghost{\phantom{U}}        &amp;\qw        &amp;\qw                                &amp;\gate{\phantom{U}}\cwx &amp;\ghost{\phantom{U}}        &amp;\qw        &amp;\qw                                &amp;\gate{\phantom{U}}\cwx &amp;\qw&#10;}&#10;}&#10;&#10;\end{document} "/>
  <p:tag name="FILENAME" val="TP_tmp"/>
  <p:tag name="FORMAT" val="emf"/>
  <p:tag name="RES" val="1200"/>
  <p:tag name="BLEND" val="0"/>
  <p:tag name="TRANSPARENT" val="0"/>
  <p:tag name="TBUG" val="0"/>
  <p:tag name="ALLOWFS" val="0"/>
  <p:tag name="ORIGWIDTH" val="469"/>
  <p:tag name="PICTUREFILESIZE" val="4333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input Qcircuitc.tex&#10;&#10;\setlength{\textwidth}{8truein}&#10;&#10;\begin{document}&#10;\scriptsize&#10;&#10;\hspace{2em}&#10;\mbox{\Qcircuit @C=1em @R=1.8em {&#10;\lstick{\mbox{probe~$|r_3\rangle$}} &amp;\qw                        &amp;\qw        &amp;\qw                &amp;\qw                        &amp;\qswap     &amp;\ctrl{3}           &amp;\measure{\vphantom{\bigg(}\;M\;}   &amp;\cw    \\&#10;\lstick{\mbox{probe~$|r_2\rangle$}} &amp;\qw                        &amp;\qswap     &amp;\ctrl{2}           &amp;\qw                        &amp;\qw\qwx    &amp;\qw                &amp;\measure{\vphantom{\bigg(}\;M\;}   &amp;\cw    \\&#10;\lstick{\mbox{probe~$|r_1\rangle$}} &amp;\multigate{1}{\phantom{U}} &amp;\qswap\qwx &amp;\qw                &amp;\multigate{1}{\phantom{U}} &amp;\qswap\qwx &amp;\qw                &amp;\qw                                &amp;\qw    \\&#10;\lstick{\mbox{plant~$\rho$}}        &amp;\ghost{\phantom{U}}        &amp;\qw        &amp;\gate{\phantom{U}} &amp;\ghost{\phantom{U}}        &amp;\qw        &amp;\gate{\phantom{U}} &amp;\qw                                &amp;\qw&#10;}&#10;}&#10;&#10;\end{document} "/>
  <p:tag name="FILENAME" val="TP_tmp"/>
  <p:tag name="FORMAT" val="emf"/>
  <p:tag name="RES" val="1200"/>
  <p:tag name="BLEND" val="0"/>
  <p:tag name="TRANSPARENT" val="0"/>
  <p:tag name="TBUG" val="0"/>
  <p:tag name="ALLOWFS" val="0"/>
  <p:tag name="ORIGWIDTH" val="414"/>
  <p:tag name="PICTUREFILESIZE" val="3410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input Qcircuitc.tex&#10;&#10;\setlength{\textwidth}{8truein}&#10;&#10;\begin{document}&#10;\scriptsize&#10;&#10;\hspace{2em}&#10;\mbox{\Qcircuit @C=1em @R=1.8em {&#10;\lstick{\mbox{probe~$|r_3\rangle$}} &amp;\qw                        &amp;\qw        &amp;\qw                                &amp;\qw                    &amp;\qw                        &amp;\qswap     &amp;\measure{\vphantom{\bigg(}\;M\;}   &amp;\control\cw            &amp;\cw    \\&#10;\lstick{\mbox{probe~$|r_2\rangle$}} &amp;\qw                        &amp;\qswap     &amp;\measure{\vphantom{\bigg(}\;M\;}   &amp;\control\cw            &amp;\cw                        &amp;\cw\qwx    &amp;\cw                                &amp;\cw\cwx                &amp;\cw    \\&#10;\lstick{\mbox{probe~$|r_1\rangle$}} &amp;\multigate{1}{\phantom{U}} &amp;\qswap\qwx &amp;\qw                                &amp;\qw\cwx                &amp;\multigate{1}{\phantom{U}} &amp;\qswap\qwx &amp;\qw                                &amp;\qw\cwx                &amp;\qw    \\&#10;\lstick{\mbox{plant~$\rho$}}        &amp;\ghost{\phantom{U}}        &amp;\qw        &amp;\qw                                &amp;\gate{\phantom{U}}\cwx &amp;\ghost{\phantom{U}}        &amp;\qw        &amp;\qw                                &amp;\gate{\phantom{U}}\cwx &amp;\qw&#10;}&#10;}&#10;&#10;\end{document} "/>
  <p:tag name="FILENAME" val="TP_tmp"/>
  <p:tag name="FORMAT" val="emf"/>
  <p:tag name="RES" val="1200"/>
  <p:tag name="BLEND" val="0"/>
  <p:tag name="TRANSPARENT" val="0"/>
  <p:tag name="TBUG" val="0"/>
  <p:tag name="ALLOWFS" val="0"/>
  <p:tag name="ORIGWIDTH" val="469"/>
  <p:tag name="PICTUREFILESIZE" val="4333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input Qcircuitc.tex&#10;&#10;\setlength{\textwidth}{8truein}&#10;&#10;\begin{document}&#10;\scriptsize&#10;&#10;\hspace{2em}&#10;\mbox{\Qcircuit @C=1em @R=1.8em {&#10;\lstick{\mbox{probe~$|r_3\rangle$}} &amp;\qw                        &amp;\qw        &amp;\qw                                &amp;\qw                    &amp;\qw                        &amp;\qswap     &amp;\measure{\vphantom{\bigg(}\;M\;}   &amp;\control\cw            &amp;\cw                        &amp;\cw    \\&#10;\lstick{\mbox{probe~$|r_2\rangle$}} &amp;\qw                        &amp;\qswap     &amp;\measure{\vphantom{\bigg(}\;M\;}   &amp;\control\cw            &amp;\cw                        &amp;\cw\qwx    &amp;\cw                                &amp;\control\cw\cwx        &amp;\cw                        &amp;\cw    \\&#10;\lstick{\mbox{probe~$|r_1\rangle$}} &amp;\multigate{1}{\phantom{U}} &amp;\qswap\qwx &amp;\qw                                &amp;\gate{\phantom{U}}\cwx &amp;\multigate{1}{\phantom{U}} &amp;\qswap\qwx &amp;\qw                                &amp;\gate{\phantom{U}}\cwx &amp;\multigate{1}{\phantom{U}} &amp;\qw    \\&#10;\lstick{\mbox{plant~$\rho$}}        &amp;\ghost{\phantom{U}}        &amp;\qw        &amp;\qw                                &amp;\qw                    &amp;\ghost{\phantom{U}}        &amp;\qw        &amp;\qw                                &amp;\qw                    &amp;\ghost{\phantom{U}}        &amp;\qw&#10;}&#10;}&#10;&#10;\end{document} 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22"/>
  <p:tag name="PICTUREFILESIZE" val="5492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input Qcircuitc.tex&#10;&#10;\setlength{\textwidth}{8truein}&#10;&#10;\begin{document}&#10;\scriptsize&#10;&#10;\hspace{2em}&#10;\mbox{\Qcircuit @C=1em @R=1.8em {&#10;\lstick{\mbox{probe~$|r_3\rangle$}} &amp;\qw                        &amp;\qw        &amp;\qw                &amp;\qw                        &amp;\qswap     &amp;\control\qw            &amp;\qw                        &amp;\measure{\vphantom{\bigg(}\;M\;}   &amp;\cw    \\&#10;\lstick{\mbox{probe~$|r_2\rangle$}} &amp;\qw                        &amp;\qswap     &amp;\ctrl{1}           &amp;\qw                        &amp;\qw\qwx    &amp;\control\qw\qwx        &amp;\qw                        &amp;\measure{\vphantom{\bigg(}\;M\;}   &amp;\cw    \\&#10;\lstick{\mbox{probe~$|r_1\rangle$}} &amp;\multigate{1}{\phantom{U}} &amp;\qswap\qwx &amp;\gate{\phantom{U}} &amp;\multigate{1}{\phantom{U}} &amp;\qswap\qwx &amp;\gate{\phantom{U}}\qwx &amp;\multigate{1}{\phantom{U}} &amp;\qw                                &amp;\qw    \\&#10;\lstick{\mbox{plant~$\rho$}}        &amp;\ghost{\phantom{U}}        &amp;\qw        &amp;\qw                &amp;\ghost{\phantom{U}}        &amp;\qw        &amp;\qw                    &amp;\ghost{\phantom{U}}        &amp;\qw                                &amp;\qw                &#10;}&#10;}&#10;&#10;\end{document} 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467"/>
  <p:tag name="PICTUREFILESIZE" val="5153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input Qcircuitc.tex&#10;&#10;\begin{document}&#10;\scriptsize&#10;&#10;\mbox{\Qcircuit @C=1em @R=1em {&#10;&amp;\ctrl{1}   &amp;\qw    \\&#10;&amp;\gate{U_j} &amp;\qw    &#10;}&#10;}&#10;&#10;\end{document} 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73"/>
  <p:tag name="PICTUREFILESIZE" val="271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scriptsize&#10;&#10;\begin{eqnarray}&#10;H&amp;=&amp;\sum_j |e_j\rangle\langle e_j|\otimes B_j=\sum_j P_j\otimes B_j\nonumber\\ &#10;U&amp;=&amp;e^{-i H}=\sum_j P_j\otimes e^{-iB_j}=\sum_j P_j\otimes U_j\nonumber&#10;\end{eqnarray}&#10;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36"/>
  <p:tag name="PICTUREFILESIZE" val="346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&#10;\setlength{\textwidth}{7.5truein}&#10;&#10;\begin{document}&#10;\scriptsize&#10;&#10;\color[rgb]{0.25,0.5,0.25}&#10;Basis $|e_j\rangle$ controls target unitaries $U_j$.  &#10;This sort of unitary can be moved through a measurement in the&#10;control basis $|e_j\rangle$.&#10;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37"/>
  <p:tag name="PICTUREFILESIZE" val="10364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input Qcircuitc.tex&#10;&#10;\begin{document}&#10;\scriptsize&#10;&#10;\mbox{\Qcircuit @C=0.5em @R=0.5em {&#10;&amp;\multigate{1}{U} &amp;\qw    \\&#10;&amp;\ghost{U}   &amp;\qw    &#10;}&#10;}&#10;&#10;\end{document} 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6"/>
  <p:tag name="PICTUREFILESIZE" val="138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scriptsize&#10;&#10;\begin{eqnarray}&#10;H&amp;=&amp;\sum_j P_j\otimes B_j+Q_j\otimes C_j\nonumber\\ &#10;U&amp;=&amp;e^{-i H}\nonumber&#10;\end{eqnarray}&#10;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33"/>
  <p:tag name="PICTUREFILESIZE" val="1625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&#10;\setlength{\textwidth}{7.5truein}&#10;&#10;\begin{document}&#10;\scriptsize&#10;&#10;\color[rgb]{0.25,0.5,0.25}&#10;This unitary might be thought of as simultaneous control in two incompatible &#10;bases.  It cannot be moved through a subsequent projective measurement.&#10;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39"/>
  <p:tag name="PICTUREFILESIZE" val="13434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setlength{\textwidth}{12truein}&#10;&#10;\input Qcircuitc.tex&#10;&#10;\begin{document}&#10;\scriptsize&#10;&#10;\hspace{4.5em}&#10;\mbox{\Qcircuit @C=1em @R=1.8em {&#10;\lstick{\mbox{probe $|s_3\rangle$}}         &amp;\qw                &amp;\qw            &amp;\qw                &amp;\qw                &amp;\qw        &amp;\qw        &amp;\qw                &amp;\qw            &amp;\qw                &amp;\qw                &amp;\qw        &amp;\qswap     &amp;\qw    \\&#10;\lstick{\mbox{probe $|r_3\rangle$}}         &amp;\qw                &amp;\qw            &amp;\qw                &amp;\qw                &amp;\qw        &amp;\qw        &amp;\qw                &amp;\qw            &amp;\qw                &amp;\qw                &amp;\qswap     &amp;\qw\qwx    &amp;\qw    \\&#10;\lstick{\mbox{probe $|s_2\rangle$}}         &amp;\qw                &amp;\qw            &amp;\qw                &amp;\qw                &amp;\qw        &amp;\qswap     &amp;\qw                &amp;\qw            &amp;\qw                &amp;\qw                &amp;\qw\qwx    &amp;\qw\qwx    &amp;\qw    \\&#10;\lstick{\mbox{probe $|r_2\rangle$}}         &amp;\qw                &amp;\qw            &amp;\qw                &amp;\qw                &amp;\qswap     &amp;\qw\qwx    &amp;\qw                &amp;\qw            &amp;\qw                &amp;\qw                &amp;\qw\qwx    &amp;\qw\qwx    &amp;\qw    \\&#10;\lstick{\mbox{probe $|s_1\rangle$}}         &amp;\qw                &amp;\qw            &amp;\multigate{1}{A}   &amp;\qw                &amp;\qw\qwx    &amp;\qswap\qwx &amp;\qw                &amp;\qw            &amp;\multigate{1}{A}   &amp;\qw                &amp;\qw\qwx    &amp;\qswap\qwx &amp;\qw    \\&#10;\lstick{\mbox{probe $|r_1\rangle$}}         &amp;\multigate{1}{S}   &amp;\gate{P}       &amp;\ghost{A}          &amp;\multigate{1}{F}   &amp;\qswap\qwx &amp;\qw        &amp;\multigate{1}{S}   &amp;\gate{P}       &amp;\ghost{A}          &amp;\multigate{1}{F}   &amp;\qswap\qwx &amp;\qw        &amp;\qw    \\&#10;\lstick{\mbox{plant cavity $\rho$}}         &amp;\ghost{S}          &amp;\qw\qwx        &amp;\qw                &amp;\ghost{F}          &amp;\qw        &amp;\qw        &amp;\ghost{S}          &amp;\qw\qwx        &amp;\qw                &amp;\ghost{F}          &amp;\qw        &amp;\qw        &amp;\qw    \\&#10;\lstick{\mbox{controller cavity $\sigma$}}  &amp;\qw                &amp;\gate{P}\qwx   &amp;\qw                &amp;\qw                &amp;\qw        &amp;\qw        &amp;\qw                &amp;\gate{P}\qwx   &amp;\qw                &amp;\qw                &amp;\qw        &amp;\qw        &amp;\qw&#10;}&#10;}&#10;&#10;\end{document} 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85"/>
  <p:tag name="PICTUREFILESIZE" val="10331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scriptsize&#10;&#10;\begin{eqnarray}&#10;U&amp;=&amp;e^{\mu[a^\dagger (C+iB)-a(C-iB)]/\sqrt2}\nonumber\\&#10;&amp;=&amp;e^{i\mu(xB-pC)}\nonumber&#10;\end{eqnarray}&#10;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31"/>
  <p:tag name="PICTUREFILESIZE" val="1509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{color}&#10;&#10;\begin{document}&#10;\scriptsize&#10;\color[rgb]{0.5,0,0.5}&#10;&#10;\begin{center}&#10;Noncommutative control\\&#10;on $x$ and $p$&#10;\end{center}&#10;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3439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input Qcircuitc.tex&#10;&#10;\begin{document}&#10;\scriptsize&#10;&#10;\mbox{\Qcircuit @C=0.5em @R=0.5em {&#10;&amp;\multigate{1}{U'} &amp;\qw    \\&#10;&amp;\ghost{U'}   &amp;\qw    &#10;}&#10;}&#10;&#10;\end{document} 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0"/>
  <p:tag name="PICTUREFILESIZE" val="156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input Qcircuitc.tex&#10;&#10;\begin{document}&#10;\scriptsize&#10;&#10;$\Longleftrightarrow$&#10;&#10;\end{document} 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1"/>
  <p:tag name="PICTUREFILESIZE" val="94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input Qcircuitc.tex&#10;&#10;\begin{document}&#10;\scriptsize&#10;&#10;\mbox{\Qcircuit @C=0.5em @R=0.5em {&#10;&amp;\multigate{1}{V}   &amp;\measure{\vphantom{\bigg(}\;p\;}   &amp;\control\cw&amp;\cw                   \\&#10;&amp;\ghost{V}          &amp;\measure{\vphantom{\bigg(}\;x\;}   &amp;\control\cw\cwx&amp;\cw               \\&#10;&amp;\qw                &amp;\qw                                &amp;\gate{e^{i\sqrt2\mu(x_1B-p_2C)}}\cwx                                 &amp;\qw&#10;}&#10;}&#10;&#10;\end{document} 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19"/>
  <p:tag name="PICTUREFILESIZE" val="1883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input Qcircuitc.tex&#10;&#10;\begin{document}&#10;\scriptsize&#10;&#10;\mbox{\Qcircuit @C=0.5em @R=0.5em {&#10;&amp;\multigate{1}{V}   &amp;\ctrl{2}                   &amp;\measure{\vphantom{\bigg(}\;p\;}   &amp;\cw    \\&#10;&amp;\ghost{V}          &amp;\control\qw                &amp;\measure{\vphantom{\bigg(}\;x\;}   &amp;\cw    \\&#10;&amp;\qw                &amp;\gate{e^{i\sqrt2\mu(x_1B-p_2C)}} &amp;\qw                                &amp;\qw&#10;}&#10;}&#10;&#10;\end{document} 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19"/>
  <p:tag name="PICTUREFILESIZE" val="1869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input Qcircuitc.tex&#10;&#10;\begin{document}&#10;\scriptsize&#10;&#10;\hspace{2em}&#10;\mbox{\Qcircuit @C=1em @R=1.8em {&#10;\lstick{|r_3\rangle}        &amp;\qw            &amp; \qw           &amp; \qw                   &amp;\qw                        &amp;\qswap     &amp;\qw                    &amp;\qw    \\&#10;\lstick{|r_2\rangle}        &amp;\qw            &amp; \qswap        &amp; \qw                   &amp;\qw                        &amp;\qw \qwx   &amp;\qw                    &amp;\qw    \\&#10;\lstick{|r_1\rangle}        &amp;\control\qw                &amp; \qswap\qwx    &amp; \qw                   &amp;\control\qw                &amp;\qswap\qwx &amp;\qw                    &amp;\qw    \\&#10;\lstick{\mbox{controller}}  &amp;\gate{\phantom{U}}\qwx     &amp; \gate{C}      &amp; \control\qw           &amp;\gate{\phantom{U}}\qwx     &amp;\gate{C}   &amp;\control\qw            &amp;\qw    \\&#10;\lstick{\mbox{plant}}       &amp;\multigate{1}{\phantom{V}} &amp; \qw           &amp; \gate{\phantom{U}}\qwx&amp;\multigate{1}{\phantom{V}} &amp;\qw        &amp;\gate{\phantom{U}}\qwx &amp;\qw    \\&#10;\lstick{|d_1\rangle}        &amp;\ghost{\phantom{V}}        &amp; \qswap        &amp; \qw                   &amp;\ghost{\phantom{V}}        &amp;\qswap     &amp;\qw                    &amp;\qw    \\&#10;\lstick{|d_2\rangle}        &amp;\qw                        &amp; \qswap\qwx    &amp; \qw                   &amp;\qw                        &amp;\qw\qwx    &amp;\qw                    &amp;\qw    \\&#10;\lstick{|d_3\rangle}        &amp;\qw                        &amp; \qw           &amp; \qw                   &amp;\qw                        &amp;\qswap\qwx &amp;\qw                    &amp;\qw    \\&#10;}&#10;}&#10;&#10;\end{document} 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409"/>
  <p:tag name="PICTUREFILESIZE" val="6030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input Qcircuitc.tex&#10;&#10;\begin{document}&#10;\scriptsize&#10;&#10;$x$&#10;&#10;\end{document} 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"/>
  <p:tag name="PICTUREFILESIZE" val="71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input Qcircuitc.tex&#10;&#10;\begin{document}&#10;\scriptsize&#10;&#10;$p$&#10;&#10;\end{document} 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"/>
  <p:tag name="PICTUREFILESIZE" val="73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scriptsize&#10;&#10;\begin{eqnarray}&#10;U'&amp;=&amp;e^{i\mu[(x_1+x_2)B-(p_1-p_2)C]}\nonumber\\&#10;&amp;=&amp;V^\dagger e^{i\sqrt2\mu(x_1B-p_2C)}V\nonumber&#10;\end{eqnarray}&#10;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13"/>
  <p:tag name="PICTUREFILESIZE" val="1745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{color}&#10;&#10;\begin{document}&#10;\scriptsize&#10;\color[rgb]{1,0,0}&#10;&#10;\begin{center}&#10;Commutative control\\&#10;on $x_1$ and $p_2$&#10;\end{center}&#10;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2159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scriptsize&#10;&#10;\begin{eqnarray}&#10;U&amp;=&amp;e^{\mu[a^\dagger (C+iB)-a(C-iB)]/\sqrt2}\nonumber\\&#10;&amp;=&amp;e^{i\mu(xB-pC)}\nonumber&#10;\end{eqnarray}&#10;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31"/>
  <p:tag name="PICTUREFILESIZE" val="1509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{color}&#10;&#10;\begin{document}&#10;\scriptsize&#10;\color[rgb]{0.5,0,0.5}&#10;&#10;\begin{center}&#10;Noncommutative control\\&#10;on $x$ and $p$&#10;\end{center}&#10;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3439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input Qcircuitc.tex&#10;&#10;\begin{document}&#10;\scriptsize&#10;&#10;\hspace{2em}&#10;\mbox{\Qcircuit @C=1em @R=1.8em {&#10;\lstick{r_3}                &amp;\cw            &amp; \cw           &amp; \cw                   &amp;\cw                        &amp;\cswap     &amp; \cw                   &amp;\cw    \\&#10;\lstick{r_2}                &amp;\cw            &amp; \cswap        &amp; \cw                   &amp;\cw                        &amp;\cw \cwx   &amp; \cw                   &amp;\cw    \\&#10;\lstick{r_1}                &amp;\control\cw                &amp; \cswap\cwx    &amp; \cw                   &amp;\control\cw                &amp;\cswap\cwx &amp; \cw                   &amp;\cw    \\&#10;\lstick{\mbox{controller}}  &amp;\cgate{\phantom{U}}\cwx    &amp; \cgate{C}     &amp; \control\cw           &amp;\cgate{\phantom{U}}\cwx    &amp;\cgate{C}  &amp;\control\cw            &amp;\cw    \\&#10;\lstick{\mbox{plant}}       &amp;\multigate{1}{\phantom{V}} &amp; \qw           &amp; \gate{\phantom{U}}\qwx&amp;\multigate{1}{\phantom{V}} &amp;\qw        &amp;\gate{\phantom{U}}\qwx &amp;\qw    \\&#10;\lstick{|d_1\rangle}        &amp;\ghost{\phantom{V}}        &amp; \qswap        &amp; \qw                   &amp;\ghost{\phantom{V}}        &amp;\qswap     &amp;\qw                    &amp;\qw    \\&#10;\lstick{|d_2\rangle}        &amp;\qw                        &amp; \qswap\qwx    &amp; \qw                   &amp;\qw                        &amp;\qw\qwx    &amp;\qw                    &amp;\qw    \\&#10;\lstick{|d_3\rangle}        &amp;\qw                        &amp; \qw           &amp; \qw                   &amp;\qw                        &amp;\qswap\qwx &amp;\qw                    &amp;\qw    \\&#10;}&#10;}&#10;&#10;\end{document} 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409"/>
  <p:tag name="PICTUREFILESIZE" val="5698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input Qcircuitc.tex&#10;&#10;\begin{document}&#10;\scriptsize&#10;&#10;\hspace{2em}&#10;\mbox{\Qcircuit @C=1em @R=1.8em {&#10;\lstick{\mbox{plant}}   &amp;\qw   &amp; \gate{\phantom{U}} &amp;\qw    &amp;\gate{\phantom{U}} &amp;\qw    &amp;\qw    \\&#10;}&#10;}&#10;&#10;\end{document} 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28"/>
  <p:tag name="PICTUREFILESIZE" val="357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input Qcircuitc.tex&#10;&#10;\begin{document}&#10;\scriptsize&#10;&#10;\hspace{2em}&#10;\mbox{\Qcircuit @C=1em @R=1.8em {&#10;\lstick{r_3}                &amp;\cw            &amp; \cw           &amp; \cw                   &amp;\cw                        &amp;\cswap     &amp; \cw                   &amp;\cw    \\&#10;\lstick{r_2}                &amp;\cw            &amp; \cswap        &amp; \cw                   &amp;\cw                        &amp;\cw \cwx   &amp; \cw                   &amp;\cw    \\&#10;\lstick{r_1}                &amp;\control\cw                &amp; \cswap\cwx    &amp; \cw                   &amp;\control\cw                &amp;\cswap\cwx &amp; \cw                   &amp;\cw    \\&#10;\lstick{\mbox{controller}}  &amp;\cgate{\phantom{U}}\cwx    &amp; \cgate{C}     &amp; \control\cw           &amp;\cgate{\phantom{U}}\cwx    &amp;\cgate{C}  &amp;\control\cw            &amp;\cw    \\&#10;\lstick{\mbox{plant}}       &amp;\qw                        &amp; \qw           &amp; \gate{\phantom{U}}\qwx&amp;\qw                        &amp;\qw        &amp;\gate{\phantom{U}}\qwx &amp;\qw    \\&#10;}&#10;}&#10;&#10;\end{document} 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91"/>
  <p:tag name="PICTUREFILESIZE" val="3475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input Qcircuitc.tex&#10;&#10;\setlength{\textwidth}{8truein}&#10;&#10;\begin{document}&#10;\scriptsize&#10;&#10;\hspace{3em}&#10;\mbox{\Qcircuit @C=1em @R=1.8em {&#10;\lstick{\mbox{probe $|r_3\rangle$}}     &amp; \qw   &amp;\qw                    &amp;\qw            &amp;\qw            &amp;\qw                                &amp;\qw                    &amp;\qw                    &amp;\qw                        &amp;\qswap     &amp;\measure{\vphantom{\bigg(}\;M\;}   &amp;\control\cw                &amp;\cw    \\&#10;\lstick{\mbox{probe $|r_2\rangle$}}     &amp; \qw   &amp;\qw                    &amp;\qw            &amp;\qswap         &amp;\measure{\vphantom{\bigg(}\;M\;}   &amp;\control\cw            &amp;\cw                    &amp;\cw                        &amp;\cw\qwx    &amp;\cw                                &amp;\cw\cwx                    &amp;\cw    \\&#10;\lstick{\mbox{probe $|r_1\rangle$}}     &amp; \qw   &amp;\gate{\phantom{V}}     &amp;\qw                        &amp;\qswap\qwx     &amp;\qw                                &amp;\qw\cwx                &amp;\gate{\phantom{V}}     &amp;\qw                        &amp;\qswap\qwx &amp;\qw                                &amp;\qw\cwx                    &amp;\qw    \\&#10;\lstick{\mbox{plant $\rho$}}            &amp; \qw   &amp;\qw\qwx                &amp;\multigate{1}{\phantom{V}} &amp;\qw            &amp;\qw                                &amp;\gate{\phantom{U}}\cwx &amp;\qw\qwx                &amp;\multigate{1}{\phantom{V}} &amp;\qw        &amp;\qw                                &amp;\gate{\phantom{U}}\cwx     &amp;\qw    \\&#10;\lstick{\mbox{disturbance $\sigma_1$}}  &amp; \qw   &amp;\gate{\phantom{V}}\qwx &amp;\ghost{\phantom{V}}        &amp;\qswap         &amp;\qw                                &amp;\qw                    &amp;\gate{\phantom{V}}\qwx &amp;\ghost{\phantom{V}}        &amp;\qswap     &amp;\qw                                &amp;\qw                        &amp;\qw    \\&#10;\lstick{\mbox{disturbance $\sigma_2$}}  &amp; \qw   &amp;\qw                    &amp;\qw                        &amp;\qswap\qwx     &amp;\qw                                &amp;\qw                    &amp;\qw                    &amp;\qw                        &amp;\qw\qwx    &amp;\qw                                &amp;\qw                        &amp;\qw    \\&#10;\lstick{\mbox{disturbance $\sigma_3$}}  &amp; \qw   &amp;\qw                    &amp;\qw                        &amp;\qw            &amp;\qw                                &amp;\qw                    &amp;\qw                    &amp;\qw                        &amp;\qswap\qwx &amp;\qw                                &amp;\qw                        &amp;\qw    \\&#10;}&#10;}&#10;&#10;\end{document} "/>
  <p:tag name="FILENAME" val="TP_tmp"/>
  <p:tag name="FORMAT" val="emf"/>
  <p:tag name="RES" val="1200"/>
  <p:tag name="BLEND" val="0"/>
  <p:tag name="TRANSPARENT" val="0"/>
  <p:tag name="TBUG" val="0"/>
  <p:tag name="ALLOWFS" val="0"/>
  <p:tag name="ORIGWIDTH" val="626"/>
  <p:tag name="PICTUREFILESIZE" val="8101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input Qcircuitc.tex&#10;&#10;\setlength{\textwidth}{8truein}&#10;&#10;\begin{document}&#10;\scriptsize&#10;&#10;\hspace{3em}&#10;\mbox{\Qcircuit @C=1em @R=1.8em {&#10;\lstick{\mbox{probe $|r_3\rangle$}}     &amp; \qw   &amp;\qw                    &amp;\qw            &amp;\qw            &amp;\qw                                &amp;\qw                    &amp;\qw                    &amp;\qw                        &amp;\qswap     &amp;\measure{\vphantom{\bigg(}\;M\;}   &amp;\control\cw                &amp;\cw    \\&#10;\lstick{\mbox{probe $|r_2\rangle$}}     &amp; \qw   &amp;\qw                    &amp;\qw            &amp;\qswap         &amp;\measure{\vphantom{\bigg(}\;M\;}   &amp;\control\cw            &amp;\cw                    &amp;\cw                        &amp;\cw\qwx    &amp;\cw                                &amp;\cw\cwx                    &amp;\cw    \\&#10;\lstick{\mbox{probe $|r_1\rangle$}}     &amp; \qw   &amp;\gate{\phantom{V}}     &amp;\qw                        &amp;\qswap\qwx     &amp;\qw                                &amp;\qw\cwx                &amp;\gate{\phantom{V}}     &amp;\qw                        &amp;\qswap\qwx &amp;\qw                                &amp;\qw\cwx                    &amp;\qw    \\&#10;\lstick{\mbox{plant $\rho$}}            &amp; \qw   &amp;\qw\qwx                &amp;\multigate{1}{\phantom{V}} &amp;\qw            &amp;\qw                                &amp;\gate{\phantom{U}}\cwx &amp;\qw\qwx                &amp;\multigate{1}{\phantom{V}} &amp;\qw        &amp;\qw                                &amp;\gate{\phantom{U}}\cwx     &amp;\qw    \\&#10;\lstick{\mbox{disturbance $\sigma_1$}}  &amp; \qw   &amp;\gate{\phantom{V}}\qwx &amp;\ghost{\phantom{V}}        &amp;\qswap         &amp;\qw                                &amp;\qw                    &amp;\gate{\phantom{V}}\qwx &amp;\ghost{\phantom{V}}        &amp;\qswap     &amp;\qw                                &amp;\qw                        &amp;\qw    \\&#10;\lstick{\mbox{disturbance $\sigma_2$}}  &amp; \qw   &amp;\qw                    &amp;\qw                        &amp;\qswap\qwx     &amp;\qw                                &amp;\qw                    &amp;\qw                    &amp;\qw                        &amp;\qw\qwx    &amp;\qw                                &amp;\qw                        &amp;\qw    \\&#10;\lstick{\mbox{disturbance $\sigma_3$}}  &amp; \qw   &amp;\qw                    &amp;\qw                        &amp;\qw            &amp;\qw                                &amp;\qw                    &amp;\qw                    &amp;\qw                        &amp;\qswap\qwx &amp;\qw                                &amp;\qw                        &amp;\qw    \\&#10;}&#10;}&#10;&#10;\end{document} "/>
  <p:tag name="FILENAME" val="TP_tmp"/>
  <p:tag name="FORMAT" val="emf"/>
  <p:tag name="RES" val="1200"/>
  <p:tag name="BLEND" val="0"/>
  <p:tag name="TRANSPARENT" val="0"/>
  <p:tag name="TBUG" val="0"/>
  <p:tag name="ALLOWFS" val="0"/>
  <p:tag name="ORIGWIDTH" val="626"/>
  <p:tag name="PICTUREFILESIZE" val="810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input Qcircuitc.tex&#10;&#10;\setlength{\textwidth}{8truein}&#10;&#10;\begin{document}&#10;\scriptsize&#10;&#10;\hspace{3em}&#10;\mbox{\Qcircuit @C=1em @R=1.8em {&#10;\lstick{\mbox{probe $|r_3\rangle$}}     &amp; \qw   &amp;\qw                    &amp;\qw            &amp;\qw            &amp;\qw                &amp;\qw                    &amp;\qw                        &amp;\qswap     &amp;\ctrl{3}               &amp;\measure{\vphantom{\bigg(}\;M\;}   &amp;\cw    \\&#10;\lstick{\mbox{probe $|r_2\rangle$}}     &amp; \qw   &amp;\qw                    &amp;\qw            &amp;\qswap         &amp;\ctrl{2}           &amp;\qw                    &amp;\qw                        &amp;\qw\qwx    &amp;\qw                    &amp;\measure{\vphantom{\bigg(}\;M\;}   &amp;\cw    \\&#10;\lstick{\mbox{probe $|r_1\rangle$}}     &amp; \qw   &amp;\gate{\phantom{V}}     &amp;\qw                        &amp;\qswap\qwx     &amp;\qw                &amp;\gate{\phantom{V}}     &amp;\qw                        &amp;\qswap\qwx &amp;\qw                    &amp;\qw                                &amp;\qw    \\&#10;\lstick{\mbox{plant $\rho$}}            &amp; \qw   &amp;\qw\qwx                &amp;\multigate{1}{\phantom{V}} &amp;\qw            &amp;\gate{\phantom{U}} &amp;\qw\qwx                &amp;\multigate{1}{\phantom{V}} &amp;\qw        &amp;\gate{\phantom{U}}\qwx &amp;\qw                                &amp;\qw    \\&#10;\lstick{\mbox{disturbance $\sigma_1$}}  &amp; \qw   &amp;\gate{\phantom{V}}\qwx &amp;\ghost{\phantom{V}}        &amp;\qswap         &amp;\qw                &amp;\gate{\phantom{V}}\qwx &amp;\ghost{\phantom{V}}        &amp;\qswap     &amp;\qw                    &amp;\qw                                &amp;\qw    \\&#10;\lstick{\mbox{disturbance $\sigma_2$}}  &amp; \qw   &amp;\qw                    &amp;\qw                        &amp;\qswap\qwx     &amp;\qw                &amp;\qw                    &amp;\qw                        &amp;\qw\qwx    &amp;\qw                    &amp;\qw                                &amp;\qw    \\&#10;\lstick{\mbox{disturbance $\sigma_3$}}  &amp; \qw   &amp;\qw                    &amp;\qw                        &amp;\qw            &amp;\qw                &amp;\qw                    &amp;\qw                        &amp;\qswap\qwx &amp;\qw                    &amp;\qw                                &amp;\qw    \\&#10;}&#10;}&#10;&#10;\end{document} "/>
  <p:tag name="FILENAME" val="TP_tmp"/>
  <p:tag name="FORMAT" val="emf"/>
  <p:tag name="RES" val="1200"/>
  <p:tag name="BLEND" val="0"/>
  <p:tag name="TRANSPARENT" val="0"/>
  <p:tag name="TBUG" val="0"/>
  <p:tag name="ALLOWFS" val="0"/>
  <p:tag name="ORIGWIDTH" val="571"/>
  <p:tag name="PICTUREFILESIZE" val="70376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50041</TotalTime>
  <Words>826</Words>
  <Application>Microsoft Office PowerPoint</Application>
  <PresentationFormat>On-screen Show (4:3)</PresentationFormat>
  <Paragraphs>135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Comic Sans MS</vt:lpstr>
      <vt:lpstr>CMSY8</vt:lpstr>
      <vt:lpstr>LCMSS8</vt:lpstr>
      <vt:lpstr>Calibri</vt:lpstr>
      <vt:lpstr>Helvetica</vt:lpstr>
      <vt:lpstr>CMMI8</vt:lpstr>
      <vt:lpstr>Times New Roman</vt:lpstr>
      <vt:lpstr>CMEX10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UNM Information Physics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Carlton M. Caves</dc:creator>
  <cp:lastModifiedBy>caves</cp:lastModifiedBy>
  <cp:revision>1080</cp:revision>
  <cp:lastPrinted>2002-04-29T01:11:07Z</cp:lastPrinted>
  <dcterms:created xsi:type="dcterms:W3CDTF">2002-04-29T01:11:07Z</dcterms:created>
  <dcterms:modified xsi:type="dcterms:W3CDTF">2013-02-25T06:33:21Z</dcterms:modified>
</cp:coreProperties>
</file>